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4.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5.xml" ContentType="application/vnd.openxmlformats-officedocument.themeOverrid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ags/tag2.xml" ContentType="application/vnd.openxmlformats-officedocument.presentationml.tags+xml"/>
  <Override PartName="/ppt/tags/tag3.xml" ContentType="application/vnd.openxmlformats-officedocument.presentationml.tag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1.xml" ContentType="application/vnd.openxmlformats-officedocument.drawingml.chartshapes+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ags/tag4.xml" ContentType="application/vnd.openxmlformats-officedocument.presentationml.tags+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drawings/drawing2.xml" ContentType="application/vnd.openxmlformats-officedocument.drawingml.chartshape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6.xml" ContentType="application/vnd.openxmlformats-officedocument.themeOverr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drawings/drawing3.xml" ContentType="application/vnd.openxmlformats-officedocument.drawingml.chartshapes+xml"/>
  <Override PartName="/ppt/tags/tag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7.xml" ContentType="application/vnd.openxmlformats-officedocument.themeOverr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theme/themeOverride8.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9.xml" ContentType="application/vnd.openxmlformats-officedocument.themeOverride+xml"/>
  <Override PartName="/ppt/tags/tag7.xml" ContentType="application/vnd.openxmlformats-officedocument.presentationml.tags+xml"/>
  <Override PartName="/ppt/tags/tag8.xml" ContentType="application/vnd.openxmlformats-officedocument.presentationml.tags+xml"/>
  <Override PartName="/ppt/notesSlides/notesSlide22.xml" ContentType="application/vnd.openxmlformats-officedocument.presentationml.notesSlide+xml"/>
  <Override PartName="/ppt/theme/themeOverride10.xml" ContentType="application/vnd.openxmlformats-officedocument.themeOverride+xml"/>
  <Override PartName="/ppt/tags/tag9.xml" ContentType="application/vnd.openxmlformats-officedocument.presentationml.tags+xml"/>
  <Override PartName="/ppt/notesSlides/notesSlide23.xml" ContentType="application/vnd.openxmlformats-officedocument.presentationml.notesSlide+xml"/>
  <Override PartName="/ppt/tags/tag10.xml" ContentType="application/vnd.openxmlformats-officedocument.presentationml.tags+xml"/>
  <Override PartName="/ppt/notesSlides/notesSlide24.xml" ContentType="application/vnd.openxmlformats-officedocument.presentationml.notesSlide+xml"/>
  <Override PartName="/ppt/tags/tag11.xml" ContentType="application/vnd.openxmlformats-officedocument.presentationml.tags+xml"/>
  <Override PartName="/ppt/notesSlides/notesSlide25.xml" ContentType="application/vnd.openxmlformats-officedocument.presentationml.notesSlide+xml"/>
  <Override PartName="/ppt/tags/tag12.xml" ContentType="application/vnd.openxmlformats-officedocument.presentationml.tags+xml"/>
  <Override PartName="/ppt/notesSlides/notesSlide26.xml" ContentType="application/vnd.openxmlformats-officedocument.presentationml.notesSlide+xml"/>
  <Override PartName="/ppt/theme/themeOverride11.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2"/>
  </p:sldMasterIdLst>
  <p:notesMasterIdLst>
    <p:notesMasterId r:id="rId52"/>
  </p:notesMasterIdLst>
  <p:sldIdLst>
    <p:sldId id="257" r:id="rId3"/>
    <p:sldId id="258" r:id="rId4"/>
    <p:sldId id="259" r:id="rId5"/>
    <p:sldId id="563" r:id="rId6"/>
    <p:sldId id="564" r:id="rId7"/>
    <p:sldId id="565" r:id="rId8"/>
    <p:sldId id="8292" r:id="rId9"/>
    <p:sldId id="8293" r:id="rId10"/>
    <p:sldId id="8281" r:id="rId11"/>
    <p:sldId id="8294" r:id="rId12"/>
    <p:sldId id="566" r:id="rId13"/>
    <p:sldId id="8295" r:id="rId14"/>
    <p:sldId id="671" r:id="rId15"/>
    <p:sldId id="665" r:id="rId16"/>
    <p:sldId id="664" r:id="rId17"/>
    <p:sldId id="8269" r:id="rId18"/>
    <p:sldId id="8299" r:id="rId19"/>
    <p:sldId id="8324" r:id="rId20"/>
    <p:sldId id="8300" r:id="rId21"/>
    <p:sldId id="8327" r:id="rId22"/>
    <p:sldId id="8312" r:id="rId23"/>
    <p:sldId id="8305" r:id="rId24"/>
    <p:sldId id="8306" r:id="rId25"/>
    <p:sldId id="8318" r:id="rId26"/>
    <p:sldId id="8307" r:id="rId27"/>
    <p:sldId id="8325" r:id="rId28"/>
    <p:sldId id="8309" r:id="rId29"/>
    <p:sldId id="654" r:id="rId30"/>
    <p:sldId id="8280" r:id="rId31"/>
    <p:sldId id="8276" r:id="rId32"/>
    <p:sldId id="8279" r:id="rId33"/>
    <p:sldId id="8277" r:id="rId34"/>
    <p:sldId id="8314" r:id="rId35"/>
    <p:sldId id="8316" r:id="rId36"/>
    <p:sldId id="8317" r:id="rId37"/>
    <p:sldId id="8311" r:id="rId38"/>
    <p:sldId id="8310" r:id="rId39"/>
    <p:sldId id="8313" r:id="rId40"/>
    <p:sldId id="8322" r:id="rId41"/>
    <p:sldId id="8282" r:id="rId42"/>
    <p:sldId id="661" r:id="rId43"/>
    <p:sldId id="662" r:id="rId44"/>
    <p:sldId id="8290" r:id="rId45"/>
    <p:sldId id="8283" r:id="rId46"/>
    <p:sldId id="8326" r:id="rId47"/>
    <p:sldId id="8289" r:id="rId48"/>
    <p:sldId id="8284" r:id="rId49"/>
    <p:sldId id="8291" r:id="rId50"/>
    <p:sldId id="8285" r:id="rId51"/>
  </p:sldIdLst>
  <p:sldSz cx="12192000" cy="6858000"/>
  <p:notesSz cx="6858000" cy="9144000"/>
  <p:custDataLst>
    <p:tags r:id="rId5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58" userDrawn="1">
          <p15:clr>
            <a:srgbClr val="A4A3A4"/>
          </p15:clr>
        </p15:guide>
        <p15:guide id="2" pos="3840" userDrawn="1">
          <p15:clr>
            <a:srgbClr val="A4A3A4"/>
          </p15:clr>
        </p15:guide>
        <p15:guide id="3" orient="horz" pos="1344" userDrawn="1">
          <p15:clr>
            <a:srgbClr val="A4A3A4"/>
          </p15:clr>
        </p15:guide>
        <p15:guide id="4" pos="477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滕艳" initials="滕艳"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F9F9FA"/>
    <a:srgbClr val="4472C4"/>
    <a:srgbClr val="A20000"/>
    <a:srgbClr val="0070C0"/>
    <a:srgbClr val="548235"/>
    <a:srgbClr val="08B06C"/>
    <a:srgbClr val="D9D9D9"/>
    <a:srgbClr val="7F7F7F"/>
    <a:srgbClr val="5041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61A72B-03D2-4DC8-8EB2-0CB98D7195CC}" v="3" dt="2023-08-22T12:06:34.698"/>
    <p1510:client id="{04EF0E4E-CFCC-420A-B520-7F3F119C16D9}" v="1" dt="2023-08-22T12:05:19.795"/>
    <p1510:client id="{28B81C90-F569-47FD-86D4-627B0298C308}" v="2061" dt="2023-08-23T02:57:04.430"/>
    <p1510:client id="{B0567395-5B8D-4B02-B407-6D2A4E0F65A6}" v="2" dt="2023-08-22T08:45:59.142"/>
    <p1510:client id="{B06755A9-41C5-4510-B323-4FE08B59FD21}" v="678" dt="2023-08-22T12:18:51.074"/>
    <p1510:client id="{FA6E0810-1DDA-459E-BB71-79E801E926D8}" v="27" dt="2023-08-22T12:14:36.795"/>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3158"/>
        <p:guide pos="3840"/>
        <p:guide orient="horz" pos="1344"/>
        <p:guide pos="477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gs" Target="tags/tag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microsoft.com/office/2016/11/relationships/changesInfo" Target="changesInfos/changesInfo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nny梁君仪" userId="d8a5b069-5133-4a49-bd89-5bdef8d07b47" providerId="ADAL" clId="{FA6E0810-1DDA-459E-BB71-79E801E926D8}"/>
    <pc:docChg chg="custSel modSld">
      <pc:chgData name="Junny梁君仪" userId="d8a5b069-5133-4a49-bd89-5bdef8d07b47" providerId="ADAL" clId="{FA6E0810-1DDA-459E-BB71-79E801E926D8}" dt="2023-08-22T12:14:36.795" v="26" actId="1076"/>
      <pc:docMkLst>
        <pc:docMk/>
      </pc:docMkLst>
      <pc:sldChg chg="modSp">
        <pc:chgData name="Junny梁君仪" userId="d8a5b069-5133-4a49-bd89-5bdef8d07b47" providerId="ADAL" clId="{FA6E0810-1DDA-459E-BB71-79E801E926D8}" dt="2023-08-22T12:14:36.795" v="26" actId="1076"/>
        <pc:sldMkLst>
          <pc:docMk/>
          <pc:sldMk cId="822647802" sldId="8284"/>
        </pc:sldMkLst>
        <pc:picChg chg="mod">
          <ac:chgData name="Junny梁君仪" userId="d8a5b069-5133-4a49-bd89-5bdef8d07b47" providerId="ADAL" clId="{FA6E0810-1DDA-459E-BB71-79E801E926D8}" dt="2023-08-22T12:14:36.795" v="26" actId="1076"/>
          <ac:picMkLst>
            <pc:docMk/>
            <pc:sldMk cId="822647802" sldId="8284"/>
            <ac:picMk id="8" creationId="{995005E4-CCF8-472F-81A8-067AB0C36793}"/>
          </ac:picMkLst>
        </pc:picChg>
        <pc:picChg chg="mod">
          <ac:chgData name="Junny梁君仪" userId="d8a5b069-5133-4a49-bd89-5bdef8d07b47" providerId="ADAL" clId="{FA6E0810-1DDA-459E-BB71-79E801E926D8}" dt="2023-08-22T12:14:33.855" v="25" actId="208"/>
          <ac:picMkLst>
            <pc:docMk/>
            <pc:sldMk cId="822647802" sldId="8284"/>
            <ac:picMk id="9" creationId="{A10A5913-8274-470D-815E-5EB66E0D61E6}"/>
          </ac:picMkLst>
        </pc:picChg>
      </pc:sldChg>
      <pc:sldChg chg="addSp delSp modSp">
        <pc:chgData name="Junny梁君仪" userId="d8a5b069-5133-4a49-bd89-5bdef8d07b47" providerId="ADAL" clId="{FA6E0810-1DDA-459E-BB71-79E801E926D8}" dt="2023-08-22T11:52:34.660" v="22" actId="1076"/>
        <pc:sldMkLst>
          <pc:docMk/>
          <pc:sldMk cId="3735455926" sldId="8300"/>
        </pc:sldMkLst>
        <pc:picChg chg="add del mod">
          <ac:chgData name="Junny梁君仪" userId="d8a5b069-5133-4a49-bd89-5bdef8d07b47" providerId="ADAL" clId="{FA6E0810-1DDA-459E-BB71-79E801E926D8}" dt="2023-08-22T11:45:45.272" v="4" actId="478"/>
          <ac:picMkLst>
            <pc:docMk/>
            <pc:sldMk cId="3735455926" sldId="8300"/>
            <ac:picMk id="5" creationId="{EAE55747-B217-470F-8EF8-3EA7A98924F9}"/>
          </ac:picMkLst>
        </pc:picChg>
        <pc:picChg chg="add mod">
          <ac:chgData name="Junny梁君仪" userId="d8a5b069-5133-4a49-bd89-5bdef8d07b47" providerId="ADAL" clId="{FA6E0810-1DDA-459E-BB71-79E801E926D8}" dt="2023-08-22T11:46:20.853" v="8" actId="14100"/>
          <ac:picMkLst>
            <pc:docMk/>
            <pc:sldMk cId="3735455926" sldId="8300"/>
            <ac:picMk id="7" creationId="{F6316978-6163-4A79-BAFC-31A3B1BE9D60}"/>
          </ac:picMkLst>
        </pc:picChg>
        <pc:picChg chg="add mod">
          <ac:chgData name="Junny梁君仪" userId="d8a5b069-5133-4a49-bd89-5bdef8d07b47" providerId="ADAL" clId="{FA6E0810-1DDA-459E-BB71-79E801E926D8}" dt="2023-08-22T11:52:34.660" v="22" actId="1076"/>
          <ac:picMkLst>
            <pc:docMk/>
            <pc:sldMk cId="3735455926" sldId="8300"/>
            <ac:picMk id="10" creationId="{8123B631-4FBE-4555-8CE0-88DE0BD2C2E9}"/>
          </ac:picMkLst>
        </pc:picChg>
        <pc:picChg chg="add mod">
          <ac:chgData name="Junny梁君仪" userId="d8a5b069-5133-4a49-bd89-5bdef8d07b47" providerId="ADAL" clId="{FA6E0810-1DDA-459E-BB71-79E801E926D8}" dt="2023-08-22T11:52:19.493" v="19" actId="1076"/>
          <ac:picMkLst>
            <pc:docMk/>
            <pc:sldMk cId="3735455926" sldId="8300"/>
            <ac:picMk id="44034" creationId="{489E6301-E160-4DE4-85B6-835808EE4DF3}"/>
          </ac:picMkLst>
        </pc:picChg>
      </pc:sldChg>
      <pc:sldChg chg="modSp">
        <pc:chgData name="Junny梁君仪" userId="d8a5b069-5133-4a49-bd89-5bdef8d07b47" providerId="ADAL" clId="{FA6E0810-1DDA-459E-BB71-79E801E926D8}" dt="2023-08-22T12:12:58.739" v="23" actId="14734"/>
        <pc:sldMkLst>
          <pc:docMk/>
          <pc:sldMk cId="2809315562" sldId="8310"/>
        </pc:sldMkLst>
        <pc:graphicFrameChg chg="modGraphic">
          <ac:chgData name="Junny梁君仪" userId="d8a5b069-5133-4a49-bd89-5bdef8d07b47" providerId="ADAL" clId="{FA6E0810-1DDA-459E-BB71-79E801E926D8}" dt="2023-08-22T12:12:58.739" v="23" actId="14734"/>
          <ac:graphicFrameMkLst>
            <pc:docMk/>
            <pc:sldMk cId="2809315562" sldId="8310"/>
            <ac:graphicFrameMk id="28" creationId="{9D1E40C8-9432-C42E-4173-C6210686A64C}"/>
          </ac:graphicFrameMkLst>
        </pc:graphicFrameChg>
      </pc:sldChg>
      <pc:sldChg chg="modSp">
        <pc:chgData name="Junny梁君仪" userId="d8a5b069-5133-4a49-bd89-5bdef8d07b47" providerId="ADAL" clId="{FA6E0810-1DDA-459E-BB71-79E801E926D8}" dt="2023-08-22T11:22:40.704" v="1" actId="207"/>
        <pc:sldMkLst>
          <pc:docMk/>
          <pc:sldMk cId="4290548382" sldId="8324"/>
        </pc:sldMkLst>
        <pc:graphicFrameChg chg="modGraphic">
          <ac:chgData name="Junny梁君仪" userId="d8a5b069-5133-4a49-bd89-5bdef8d07b47" providerId="ADAL" clId="{FA6E0810-1DDA-459E-BB71-79E801E926D8}" dt="2023-08-22T11:22:40.704" v="1" actId="207"/>
          <ac:graphicFrameMkLst>
            <pc:docMk/>
            <pc:sldMk cId="4290548382" sldId="8324"/>
            <ac:graphicFrameMk id="2" creationId="{3AC0DA9D-6ABB-498D-8468-C81A314783E9}"/>
          </ac:graphicFrameMkLst>
        </pc:graphicFrameChg>
        <pc:graphicFrameChg chg="mod modGraphic">
          <ac:chgData name="Junny梁君仪" userId="d8a5b069-5133-4a49-bd89-5bdef8d07b47" providerId="ADAL" clId="{FA6E0810-1DDA-459E-BB71-79E801E926D8}" dt="2023-08-22T11:10:54.418" v="0" actId="14100"/>
          <ac:graphicFrameMkLst>
            <pc:docMk/>
            <pc:sldMk cId="4290548382" sldId="8324"/>
            <ac:graphicFrameMk id="3" creationId="{A2F4211E-01E2-428D-93D6-40B23F4C3377}"/>
          </ac:graphicFrameMkLst>
        </pc:graphicFrameChg>
      </pc:sldChg>
    </pc:docChg>
  </pc:docChgLst>
  <pc:docChgLst>
    <pc:chgData name="Qiaozhu叶巧珠" userId="73ae7c0f-387d-4ac3-8f92-a6a5cca77f79" providerId="ADAL" clId="{64157B72-37A2-4625-AC1B-E99E4B6A141A}"/>
    <pc:docChg chg="undo custSel addSld modSld sldOrd">
      <pc:chgData name="Qiaozhu叶巧珠" userId="73ae7c0f-387d-4ac3-8f92-a6a5cca77f79" providerId="ADAL" clId="{64157B72-37A2-4625-AC1B-E99E4B6A141A}" dt="2023-08-22T10:13:49.603" v="405"/>
      <pc:docMkLst>
        <pc:docMk/>
      </pc:docMkLst>
      <pc:sldChg chg="delSp modSp mod">
        <pc:chgData name="Qiaozhu叶巧珠" userId="73ae7c0f-387d-4ac3-8f92-a6a5cca77f79" providerId="ADAL" clId="{64157B72-37A2-4625-AC1B-E99E4B6A141A}" dt="2023-08-22T08:56:19.198" v="46" actId="1035"/>
        <pc:sldMkLst>
          <pc:docMk/>
          <pc:sldMk cId="2547406268" sldId="8295"/>
        </pc:sldMkLst>
        <pc:spChg chg="mod">
          <ac:chgData name="Qiaozhu叶巧珠" userId="73ae7c0f-387d-4ac3-8f92-a6a5cca77f79" providerId="ADAL" clId="{64157B72-37A2-4625-AC1B-E99E4B6A141A}" dt="2023-08-22T08:55:47.166" v="24" actId="1035"/>
          <ac:spMkLst>
            <pc:docMk/>
            <pc:sldMk cId="2547406268" sldId="8295"/>
            <ac:spMk id="3" creationId="{AFF78FCE-B27F-4760-A592-BC99038FBA9E}"/>
          </ac:spMkLst>
        </pc:spChg>
        <pc:spChg chg="mod">
          <ac:chgData name="Qiaozhu叶巧珠" userId="73ae7c0f-387d-4ac3-8f92-a6a5cca77f79" providerId="ADAL" clId="{64157B72-37A2-4625-AC1B-E99E4B6A141A}" dt="2023-08-22T08:56:11.947" v="37" actId="1036"/>
          <ac:spMkLst>
            <pc:docMk/>
            <pc:sldMk cId="2547406268" sldId="8295"/>
            <ac:spMk id="17" creationId="{52A7CDE5-ED30-E226-1A15-CF8372334F32}"/>
          </ac:spMkLst>
        </pc:spChg>
        <pc:spChg chg="mod">
          <ac:chgData name="Qiaozhu叶巧珠" userId="73ae7c0f-387d-4ac3-8f92-a6a5cca77f79" providerId="ADAL" clId="{64157B72-37A2-4625-AC1B-E99E4B6A141A}" dt="2023-08-22T08:56:11.947" v="37" actId="1036"/>
          <ac:spMkLst>
            <pc:docMk/>
            <pc:sldMk cId="2547406268" sldId="8295"/>
            <ac:spMk id="19" creationId="{2E6D3D03-F48B-2064-43E3-8E31457FBB65}"/>
          </ac:spMkLst>
        </pc:spChg>
        <pc:spChg chg="del mod">
          <ac:chgData name="Qiaozhu叶巧珠" userId="73ae7c0f-387d-4ac3-8f92-a6a5cca77f79" providerId="ADAL" clId="{64157B72-37A2-4625-AC1B-E99E4B6A141A}" dt="2023-08-22T08:48:53.919" v="5" actId="478"/>
          <ac:spMkLst>
            <pc:docMk/>
            <pc:sldMk cId="2547406268" sldId="8295"/>
            <ac:spMk id="22" creationId="{27E1568D-24EE-B140-C11F-E4936E254A82}"/>
          </ac:spMkLst>
        </pc:spChg>
        <pc:graphicFrameChg chg="mod">
          <ac:chgData name="Qiaozhu叶巧珠" userId="73ae7c0f-387d-4ac3-8f92-a6a5cca77f79" providerId="ADAL" clId="{64157B72-37A2-4625-AC1B-E99E4B6A141A}" dt="2023-08-22T08:56:11.947" v="37" actId="1036"/>
          <ac:graphicFrameMkLst>
            <pc:docMk/>
            <pc:sldMk cId="2547406268" sldId="8295"/>
            <ac:graphicFrameMk id="20" creationId="{F1F5B1ED-E528-A672-DCB6-BC10E0B0FC40}"/>
          </ac:graphicFrameMkLst>
        </pc:graphicFrameChg>
        <pc:picChg chg="mod">
          <ac:chgData name="Qiaozhu叶巧珠" userId="73ae7c0f-387d-4ac3-8f92-a6a5cca77f79" providerId="ADAL" clId="{64157B72-37A2-4625-AC1B-E99E4B6A141A}" dt="2023-08-22T08:56:19.198" v="46" actId="1035"/>
          <ac:picMkLst>
            <pc:docMk/>
            <pc:sldMk cId="2547406268" sldId="8295"/>
            <ac:picMk id="13" creationId="{42FAD548-4E74-E686-DD7B-E50D49AF1613}"/>
          </ac:picMkLst>
        </pc:picChg>
        <pc:picChg chg="mod">
          <ac:chgData name="Qiaozhu叶巧珠" userId="73ae7c0f-387d-4ac3-8f92-a6a5cca77f79" providerId="ADAL" clId="{64157B72-37A2-4625-AC1B-E99E4B6A141A}" dt="2023-08-22T08:55:31.235" v="11" actId="14100"/>
          <ac:picMkLst>
            <pc:docMk/>
            <pc:sldMk cId="2547406268" sldId="8295"/>
            <ac:picMk id="15" creationId="{7BC53E9D-F2CD-43B2-8BA2-E79F060E9518}"/>
          </ac:picMkLst>
        </pc:picChg>
      </pc:sldChg>
      <pc:sldChg chg="ord">
        <pc:chgData name="Qiaozhu叶巧珠" userId="73ae7c0f-387d-4ac3-8f92-a6a5cca77f79" providerId="ADAL" clId="{64157B72-37A2-4625-AC1B-E99E4B6A141A}" dt="2023-08-22T08:42:59.730" v="1"/>
        <pc:sldMkLst>
          <pc:docMk/>
          <pc:sldMk cId="806525022" sldId="8297"/>
        </pc:sldMkLst>
      </pc:sldChg>
      <pc:sldChg chg="addSp delSp modSp mod">
        <pc:chgData name="Qiaozhu叶巧珠" userId="73ae7c0f-387d-4ac3-8f92-a6a5cca77f79" providerId="ADAL" clId="{64157B72-37A2-4625-AC1B-E99E4B6A141A}" dt="2023-08-22T09:16:11.196" v="299" actId="1076"/>
        <pc:sldMkLst>
          <pc:docMk/>
          <pc:sldMk cId="3735455926" sldId="8300"/>
        </pc:sldMkLst>
        <pc:spChg chg="del mod">
          <ac:chgData name="Qiaozhu叶巧珠" userId="73ae7c0f-387d-4ac3-8f92-a6a5cca77f79" providerId="ADAL" clId="{64157B72-37A2-4625-AC1B-E99E4B6A141A}" dt="2023-08-22T08:56:55.840" v="50" actId="478"/>
          <ac:spMkLst>
            <pc:docMk/>
            <pc:sldMk cId="3735455926" sldId="8300"/>
            <ac:spMk id="2" creationId="{449DD140-09B0-C59F-9082-AB393D826265}"/>
          </ac:spMkLst>
        </pc:spChg>
        <pc:spChg chg="mod">
          <ac:chgData name="Qiaozhu叶巧珠" userId="73ae7c0f-387d-4ac3-8f92-a6a5cca77f79" providerId="ADAL" clId="{64157B72-37A2-4625-AC1B-E99E4B6A141A}" dt="2023-08-22T09:16:11.196" v="299" actId="1076"/>
          <ac:spMkLst>
            <pc:docMk/>
            <pc:sldMk cId="3735455926" sldId="8300"/>
            <ac:spMk id="3" creationId="{F71A8E0D-314F-4DA2-B521-596A095E8C9A}"/>
          </ac:spMkLst>
        </pc:spChg>
        <pc:spChg chg="add del mod">
          <ac:chgData name="Qiaozhu叶巧珠" userId="73ae7c0f-387d-4ac3-8f92-a6a5cca77f79" providerId="ADAL" clId="{64157B72-37A2-4625-AC1B-E99E4B6A141A}" dt="2023-08-22T09:15:28.709" v="282" actId="478"/>
          <ac:spMkLst>
            <pc:docMk/>
            <pc:sldMk cId="3735455926" sldId="8300"/>
            <ac:spMk id="4" creationId="{95D3F8EA-9C98-4E51-9A06-C97121748720}"/>
          </ac:spMkLst>
        </pc:spChg>
        <pc:spChg chg="add del mod">
          <ac:chgData name="Qiaozhu叶巧珠" userId="73ae7c0f-387d-4ac3-8f92-a6a5cca77f79" providerId="ADAL" clId="{64157B72-37A2-4625-AC1B-E99E4B6A141A}" dt="2023-08-22T09:15:26.551" v="281" actId="478"/>
          <ac:spMkLst>
            <pc:docMk/>
            <pc:sldMk cId="3735455926" sldId="8300"/>
            <ac:spMk id="17" creationId="{3D813B62-AD6C-421A-80D4-E62F85FFEA41}"/>
          </ac:spMkLst>
        </pc:spChg>
        <pc:spChg chg="mod">
          <ac:chgData name="Qiaozhu叶巧珠" userId="73ae7c0f-387d-4ac3-8f92-a6a5cca77f79" providerId="ADAL" clId="{64157B72-37A2-4625-AC1B-E99E4B6A141A}" dt="2023-08-22T09:15:52.524" v="296" actId="1076"/>
          <ac:spMkLst>
            <pc:docMk/>
            <pc:sldMk cId="3735455926" sldId="8300"/>
            <ac:spMk id="22" creationId="{B5D5FE5E-6076-400F-A135-6A7A8CED3853}"/>
          </ac:spMkLst>
        </pc:spChg>
        <pc:graphicFrameChg chg="add del mod modGraphic">
          <ac:chgData name="Qiaozhu叶巧珠" userId="73ae7c0f-387d-4ac3-8f92-a6a5cca77f79" providerId="ADAL" clId="{64157B72-37A2-4625-AC1B-E99E4B6A141A}" dt="2023-08-22T09:15:34.972" v="283" actId="478"/>
          <ac:graphicFrameMkLst>
            <pc:docMk/>
            <pc:sldMk cId="3735455926" sldId="8300"/>
            <ac:graphicFrameMk id="5" creationId="{44FCF2AA-1E10-47DC-ADEB-DBA135DB5E81}"/>
          </ac:graphicFrameMkLst>
        </pc:graphicFrameChg>
        <pc:graphicFrameChg chg="add del mod modGraphic">
          <ac:chgData name="Qiaozhu叶巧珠" userId="73ae7c0f-387d-4ac3-8f92-a6a5cca77f79" providerId="ADAL" clId="{64157B72-37A2-4625-AC1B-E99E4B6A141A}" dt="2023-08-22T09:15:36.816" v="284" actId="478"/>
          <ac:graphicFrameMkLst>
            <pc:docMk/>
            <pc:sldMk cId="3735455926" sldId="8300"/>
            <ac:graphicFrameMk id="6" creationId="{F8A847C9-D53E-476F-9A9D-4780103AD021}"/>
          </ac:graphicFrameMkLst>
        </pc:graphicFrameChg>
        <pc:picChg chg="mod">
          <ac:chgData name="Qiaozhu叶巧珠" userId="73ae7c0f-387d-4ac3-8f92-a6a5cca77f79" providerId="ADAL" clId="{64157B72-37A2-4625-AC1B-E99E4B6A141A}" dt="2023-08-22T09:15:48.625" v="295" actId="1035"/>
          <ac:picMkLst>
            <pc:docMk/>
            <pc:sldMk cId="3735455926" sldId="8300"/>
            <ac:picMk id="12" creationId="{BD7A1EB5-3B68-4742-BC08-7EDB80F9EC43}"/>
          </ac:picMkLst>
        </pc:picChg>
        <pc:picChg chg="mod">
          <ac:chgData name="Qiaozhu叶巧珠" userId="73ae7c0f-387d-4ac3-8f92-a6a5cca77f79" providerId="ADAL" clId="{64157B72-37A2-4625-AC1B-E99E4B6A141A}" dt="2023-08-22T09:15:48.625" v="295" actId="1035"/>
          <ac:picMkLst>
            <pc:docMk/>
            <pc:sldMk cId="3735455926" sldId="8300"/>
            <ac:picMk id="14" creationId="{739C6DFB-23CD-4A44-AFC2-B557CAF8620E}"/>
          </ac:picMkLst>
        </pc:picChg>
        <pc:picChg chg="mod">
          <ac:chgData name="Qiaozhu叶巧珠" userId="73ae7c0f-387d-4ac3-8f92-a6a5cca77f79" providerId="ADAL" clId="{64157B72-37A2-4625-AC1B-E99E4B6A141A}" dt="2023-08-22T09:16:02.461" v="298" actId="1076"/>
          <ac:picMkLst>
            <pc:docMk/>
            <pc:sldMk cId="3735455926" sldId="8300"/>
            <ac:picMk id="2050" creationId="{01846347-79EF-46B2-ACD1-D5B47E8AB62B}"/>
          </ac:picMkLst>
        </pc:picChg>
        <pc:picChg chg="mod">
          <ac:chgData name="Qiaozhu叶巧珠" userId="73ae7c0f-387d-4ac3-8f92-a6a5cca77f79" providerId="ADAL" clId="{64157B72-37A2-4625-AC1B-E99E4B6A141A}" dt="2023-08-22T09:16:02.461" v="298" actId="1076"/>
          <ac:picMkLst>
            <pc:docMk/>
            <pc:sldMk cId="3735455926" sldId="8300"/>
            <ac:picMk id="2052" creationId="{77408CA4-2D36-4860-8EF5-40EBD1B7E918}"/>
          </ac:picMkLst>
        </pc:picChg>
      </pc:sldChg>
      <pc:sldChg chg="addSp delSp modSp add mod">
        <pc:chgData name="Qiaozhu叶巧珠" userId="73ae7c0f-387d-4ac3-8f92-a6a5cca77f79" providerId="ADAL" clId="{64157B72-37A2-4625-AC1B-E99E4B6A141A}" dt="2023-08-22T10:13:49.603" v="405"/>
        <pc:sldMkLst>
          <pc:docMk/>
          <pc:sldMk cId="4290548382" sldId="8324"/>
        </pc:sldMkLst>
        <pc:spChg chg="del">
          <ac:chgData name="Qiaozhu叶巧珠" userId="73ae7c0f-387d-4ac3-8f92-a6a5cca77f79" providerId="ADAL" clId="{64157B72-37A2-4625-AC1B-E99E4B6A141A}" dt="2023-08-22T09:14:39.106" v="280" actId="478"/>
          <ac:spMkLst>
            <pc:docMk/>
            <pc:sldMk cId="4290548382" sldId="8324"/>
            <ac:spMk id="3" creationId="{F71A8E0D-314F-4DA2-B521-596A095E8C9A}"/>
          </ac:spMkLst>
        </pc:spChg>
        <pc:spChg chg="mod">
          <ac:chgData name="Qiaozhu叶巧珠" userId="73ae7c0f-387d-4ac3-8f92-a6a5cca77f79" providerId="ADAL" clId="{64157B72-37A2-4625-AC1B-E99E4B6A141A}" dt="2023-08-22T10:07:29.552" v="368" actId="20577"/>
          <ac:spMkLst>
            <pc:docMk/>
            <pc:sldMk cId="4290548382" sldId="8324"/>
            <ac:spMk id="4" creationId="{95D3F8EA-9C98-4E51-9A06-C97121748720}"/>
          </ac:spMkLst>
        </pc:spChg>
        <pc:spChg chg="mod">
          <ac:chgData name="Qiaozhu叶巧珠" userId="73ae7c0f-387d-4ac3-8f92-a6a5cca77f79" providerId="ADAL" clId="{64157B72-37A2-4625-AC1B-E99E4B6A141A}" dt="2023-08-22T10:07:33.825" v="372" actId="20577"/>
          <ac:spMkLst>
            <pc:docMk/>
            <pc:sldMk cId="4290548382" sldId="8324"/>
            <ac:spMk id="17" creationId="{3D813B62-AD6C-421A-80D4-E62F85FFEA41}"/>
          </ac:spMkLst>
        </pc:spChg>
        <pc:spChg chg="del">
          <ac:chgData name="Qiaozhu叶巧珠" userId="73ae7c0f-387d-4ac3-8f92-a6a5cca77f79" providerId="ADAL" clId="{64157B72-37A2-4625-AC1B-E99E4B6A141A}" dt="2023-08-22T09:14:17.084" v="246" actId="478"/>
          <ac:spMkLst>
            <pc:docMk/>
            <pc:sldMk cId="4290548382" sldId="8324"/>
            <ac:spMk id="22" creationId="{B5D5FE5E-6076-400F-A135-6A7A8CED3853}"/>
          </ac:spMkLst>
        </pc:spChg>
        <pc:graphicFrameChg chg="add mod modGraphic">
          <ac:chgData name="Qiaozhu叶巧珠" userId="73ae7c0f-387d-4ac3-8f92-a6a5cca77f79" providerId="ADAL" clId="{64157B72-37A2-4625-AC1B-E99E4B6A141A}" dt="2023-08-22T10:13:29.005" v="385"/>
          <ac:graphicFrameMkLst>
            <pc:docMk/>
            <pc:sldMk cId="4290548382" sldId="8324"/>
            <ac:graphicFrameMk id="2" creationId="{3AC0DA9D-6ABB-498D-8468-C81A314783E9}"/>
          </ac:graphicFrameMkLst>
        </pc:graphicFrameChg>
        <pc:graphicFrameChg chg="add mod modGraphic">
          <ac:chgData name="Qiaozhu叶巧珠" userId="73ae7c0f-387d-4ac3-8f92-a6a5cca77f79" providerId="ADAL" clId="{64157B72-37A2-4625-AC1B-E99E4B6A141A}" dt="2023-08-22T10:13:49.603" v="405"/>
          <ac:graphicFrameMkLst>
            <pc:docMk/>
            <pc:sldMk cId="4290548382" sldId="8324"/>
            <ac:graphicFrameMk id="3" creationId="{A2F4211E-01E2-428D-93D6-40B23F4C3377}"/>
          </ac:graphicFrameMkLst>
        </pc:graphicFrameChg>
        <pc:graphicFrameChg chg="del mod modGraphic">
          <ac:chgData name="Qiaozhu叶巧珠" userId="73ae7c0f-387d-4ac3-8f92-a6a5cca77f79" providerId="ADAL" clId="{64157B72-37A2-4625-AC1B-E99E4B6A141A}" dt="2023-08-22T10:02:26.842" v="320" actId="478"/>
          <ac:graphicFrameMkLst>
            <pc:docMk/>
            <pc:sldMk cId="4290548382" sldId="8324"/>
            <ac:graphicFrameMk id="5" creationId="{44FCF2AA-1E10-47DC-ADEB-DBA135DB5E81}"/>
          </ac:graphicFrameMkLst>
        </pc:graphicFrameChg>
        <pc:graphicFrameChg chg="del mod modGraphic">
          <ac:chgData name="Qiaozhu叶巧珠" userId="73ae7c0f-387d-4ac3-8f92-a6a5cca77f79" providerId="ADAL" clId="{64157B72-37A2-4625-AC1B-E99E4B6A141A}" dt="2023-08-22T10:02:26.842" v="320" actId="478"/>
          <ac:graphicFrameMkLst>
            <pc:docMk/>
            <pc:sldMk cId="4290548382" sldId="8324"/>
            <ac:graphicFrameMk id="6" creationId="{F8A847C9-D53E-476F-9A9D-4780103AD021}"/>
          </ac:graphicFrameMkLst>
        </pc:graphicFrameChg>
        <pc:picChg chg="del">
          <ac:chgData name="Qiaozhu叶巧珠" userId="73ae7c0f-387d-4ac3-8f92-a6a5cca77f79" providerId="ADAL" clId="{64157B72-37A2-4625-AC1B-E99E4B6A141A}" dt="2023-08-22T09:14:17.830" v="247" actId="478"/>
          <ac:picMkLst>
            <pc:docMk/>
            <pc:sldMk cId="4290548382" sldId="8324"/>
            <ac:picMk id="12" creationId="{BD7A1EB5-3B68-4742-BC08-7EDB80F9EC43}"/>
          </ac:picMkLst>
        </pc:picChg>
        <pc:picChg chg="del">
          <ac:chgData name="Qiaozhu叶巧珠" userId="73ae7c0f-387d-4ac3-8f92-a6a5cca77f79" providerId="ADAL" clId="{64157B72-37A2-4625-AC1B-E99E4B6A141A}" dt="2023-08-22T09:14:18.486" v="248" actId="478"/>
          <ac:picMkLst>
            <pc:docMk/>
            <pc:sldMk cId="4290548382" sldId="8324"/>
            <ac:picMk id="14" creationId="{739C6DFB-23CD-4A44-AFC2-B557CAF8620E}"/>
          </ac:picMkLst>
        </pc:picChg>
        <pc:picChg chg="del">
          <ac:chgData name="Qiaozhu叶巧珠" userId="73ae7c0f-387d-4ac3-8f92-a6a5cca77f79" providerId="ADAL" clId="{64157B72-37A2-4625-AC1B-E99E4B6A141A}" dt="2023-08-22T09:14:35.485" v="279" actId="478"/>
          <ac:picMkLst>
            <pc:docMk/>
            <pc:sldMk cId="4290548382" sldId="8324"/>
            <ac:picMk id="2050" creationId="{01846347-79EF-46B2-ACD1-D5B47E8AB62B}"/>
          </ac:picMkLst>
        </pc:picChg>
        <pc:picChg chg="del mod">
          <ac:chgData name="Qiaozhu叶巧珠" userId="73ae7c0f-387d-4ac3-8f92-a6a5cca77f79" providerId="ADAL" clId="{64157B72-37A2-4625-AC1B-E99E4B6A141A}" dt="2023-08-22T09:14:34.352" v="278" actId="478"/>
          <ac:picMkLst>
            <pc:docMk/>
            <pc:sldMk cId="4290548382" sldId="8324"/>
            <ac:picMk id="2052" creationId="{77408CA4-2D36-4860-8EF5-40EBD1B7E918}"/>
          </ac:picMkLst>
        </pc:picChg>
      </pc:sldChg>
    </pc:docChg>
  </pc:docChgLst>
  <pc:docChgLst>
    <pc:chgData name="Floyd郭昉" userId="e3ca776d-1fe4-4629-a0ca-134f0602e478" providerId="ADAL" clId="{F0315CE8-E198-47EE-8719-634967DD40E1}"/>
    <pc:docChg chg="modSld">
      <pc:chgData name="Floyd郭昉" userId="e3ca776d-1fe4-4629-a0ca-134f0602e478" providerId="ADAL" clId="{F0315CE8-E198-47EE-8719-634967DD40E1}" dt="2023-08-22T08:07:32.184" v="727" actId="20577"/>
      <pc:docMkLst>
        <pc:docMk/>
      </pc:docMkLst>
      <pc:sldChg chg="addSp delSp modSp mod">
        <pc:chgData name="Floyd郭昉" userId="e3ca776d-1fe4-4629-a0ca-134f0602e478" providerId="ADAL" clId="{F0315CE8-E198-47EE-8719-634967DD40E1}" dt="2023-08-22T08:07:32.184" v="727" actId="20577"/>
        <pc:sldMkLst>
          <pc:docMk/>
          <pc:sldMk cId="2044242864" sldId="8306"/>
        </pc:sldMkLst>
        <pc:spChg chg="add mod">
          <ac:chgData name="Floyd郭昉" userId="e3ca776d-1fe4-4629-a0ca-134f0602e478" providerId="ADAL" clId="{F0315CE8-E198-47EE-8719-634967DD40E1}" dt="2023-08-22T08:06:19.708" v="717" actId="1035"/>
          <ac:spMkLst>
            <pc:docMk/>
            <pc:sldMk cId="2044242864" sldId="8306"/>
            <ac:spMk id="14" creationId="{1DAE7C23-27B5-4FC8-A7A8-44D68A664E4A}"/>
          </ac:spMkLst>
        </pc:spChg>
        <pc:spChg chg="add mod">
          <ac:chgData name="Floyd郭昉" userId="e3ca776d-1fe4-4629-a0ca-134f0602e478" providerId="ADAL" clId="{F0315CE8-E198-47EE-8719-634967DD40E1}" dt="2023-08-22T08:06:19.708" v="717" actId="1035"/>
          <ac:spMkLst>
            <pc:docMk/>
            <pc:sldMk cId="2044242864" sldId="8306"/>
            <ac:spMk id="16" creationId="{A485D8CD-2A0A-4F15-929D-BD73973A27DF}"/>
          </ac:spMkLst>
        </pc:spChg>
        <pc:spChg chg="add mod">
          <ac:chgData name="Floyd郭昉" userId="e3ca776d-1fe4-4629-a0ca-134f0602e478" providerId="ADAL" clId="{F0315CE8-E198-47EE-8719-634967DD40E1}" dt="2023-08-22T08:07:32.184" v="727" actId="20577"/>
          <ac:spMkLst>
            <pc:docMk/>
            <pc:sldMk cId="2044242864" sldId="8306"/>
            <ac:spMk id="19" creationId="{10288778-02D4-4CFE-91FC-532AEF077E10}"/>
          </ac:spMkLst>
        </pc:spChg>
        <pc:picChg chg="del mod">
          <ac:chgData name="Floyd郭昉" userId="e3ca776d-1fe4-4629-a0ca-134f0602e478" providerId="ADAL" clId="{F0315CE8-E198-47EE-8719-634967DD40E1}" dt="2023-08-22T07:57:38.506" v="539" actId="478"/>
          <ac:picMkLst>
            <pc:docMk/>
            <pc:sldMk cId="2044242864" sldId="8306"/>
            <ac:picMk id="4" creationId="{4D482420-3C28-DDAA-805C-453D0DFAFE47}"/>
          </ac:picMkLst>
        </pc:picChg>
        <pc:picChg chg="add mod">
          <ac:chgData name="Floyd郭昉" userId="e3ca776d-1fe4-4629-a0ca-134f0602e478" providerId="ADAL" clId="{F0315CE8-E198-47EE-8719-634967DD40E1}" dt="2023-08-22T08:06:19.708" v="717" actId="1035"/>
          <ac:picMkLst>
            <pc:docMk/>
            <pc:sldMk cId="2044242864" sldId="8306"/>
            <ac:picMk id="5" creationId="{852E2D3D-80A1-4439-A50C-EC51CD6A720F}"/>
          </ac:picMkLst>
        </pc:picChg>
        <pc:picChg chg="add mod">
          <ac:chgData name="Floyd郭昉" userId="e3ca776d-1fe4-4629-a0ca-134f0602e478" providerId="ADAL" clId="{F0315CE8-E198-47EE-8719-634967DD40E1}" dt="2023-08-22T08:06:19.708" v="717" actId="1035"/>
          <ac:picMkLst>
            <pc:docMk/>
            <pc:sldMk cId="2044242864" sldId="8306"/>
            <ac:picMk id="9" creationId="{F18538D8-0A4A-4CEA-B5BE-964DB04E6DDD}"/>
          </ac:picMkLst>
        </pc:picChg>
      </pc:sldChg>
    </pc:docChg>
  </pc:docChgLst>
  <pc:docChgLst>
    <pc:chgData name="Feng冯瑞军" userId="S::fengrj@300624.cn::8e305623-6524-49b7-9789-1232c869bcbf" providerId="AD" clId="Web-{0261A72B-03D2-4DC8-8EB2-0CB98D7195CC}"/>
    <pc:docChg chg="modSld">
      <pc:chgData name="Feng冯瑞军" userId="S::fengrj@300624.cn::8e305623-6524-49b7-9789-1232c869bcbf" providerId="AD" clId="Web-{0261A72B-03D2-4DC8-8EB2-0CB98D7195CC}" dt="2023-08-22T12:06:34.698" v="2"/>
      <pc:docMkLst>
        <pc:docMk/>
      </pc:docMkLst>
      <pc:sldChg chg="addSp delSp modSp">
        <pc:chgData name="Feng冯瑞军" userId="S::fengrj@300624.cn::8e305623-6524-49b7-9789-1232c869bcbf" providerId="AD" clId="Web-{0261A72B-03D2-4DC8-8EB2-0CB98D7195CC}" dt="2023-08-22T12:06:34.698" v="2"/>
        <pc:sldMkLst>
          <pc:docMk/>
          <pc:sldMk cId="2629224551" sldId="8315"/>
        </pc:sldMkLst>
        <pc:picChg chg="del">
          <ac:chgData name="Feng冯瑞军" userId="S::fengrj@300624.cn::8e305623-6524-49b7-9789-1232c869bcbf" providerId="AD" clId="Web-{0261A72B-03D2-4DC8-8EB2-0CB98D7195CC}" dt="2023-08-22T12:06:27.385" v="0"/>
          <ac:picMkLst>
            <pc:docMk/>
            <pc:sldMk cId="2629224551" sldId="8315"/>
            <ac:picMk id="3" creationId="{D0F8CC7B-3885-238A-0EA7-079FECB107E4}"/>
          </ac:picMkLst>
        </pc:picChg>
        <pc:picChg chg="add del mod">
          <ac:chgData name="Feng冯瑞军" userId="S::fengrj@300624.cn::8e305623-6524-49b7-9789-1232c869bcbf" providerId="AD" clId="Web-{0261A72B-03D2-4DC8-8EB2-0CB98D7195CC}" dt="2023-08-22T12:06:34.698" v="2"/>
          <ac:picMkLst>
            <pc:docMk/>
            <pc:sldMk cId="2629224551" sldId="8315"/>
            <ac:picMk id="8" creationId="{8665560A-4992-A675-71F3-A1EBBEFF8D05}"/>
          </ac:picMkLst>
        </pc:picChg>
      </pc:sldChg>
    </pc:docChg>
  </pc:docChgLst>
  <pc:docChgLst>
    <pc:chgData name="Jina Zhang张岚" userId="495eb49e-fdd9-4542-9910-a8ca98ca10d8" providerId="ADAL" clId="{28B81C90-F569-47FD-86D4-627B0298C308}"/>
    <pc:docChg chg="undo custSel addSld delSld modSld sldOrd">
      <pc:chgData name="Jina Zhang张岚" userId="495eb49e-fdd9-4542-9910-a8ca98ca10d8" providerId="ADAL" clId="{28B81C90-F569-47FD-86D4-627B0298C308}" dt="2023-08-23T02:57:04.430" v="2087" actId="14734"/>
      <pc:docMkLst>
        <pc:docMk/>
      </pc:docMkLst>
      <pc:sldChg chg="del mod modShow">
        <pc:chgData name="Jina Zhang张岚" userId="495eb49e-fdd9-4542-9910-a8ca98ca10d8" providerId="ADAL" clId="{28B81C90-F569-47FD-86D4-627B0298C308}" dt="2023-08-22T09:52:44.503" v="1713" actId="47"/>
        <pc:sldMkLst>
          <pc:docMk/>
          <pc:sldMk cId="2753347698" sldId="531"/>
        </pc:sldMkLst>
      </pc:sldChg>
      <pc:sldChg chg="del">
        <pc:chgData name="Jina Zhang张岚" userId="495eb49e-fdd9-4542-9910-a8ca98ca10d8" providerId="ADAL" clId="{28B81C90-F569-47FD-86D4-627B0298C308}" dt="2023-08-22T09:39:18.865" v="1590" actId="2696"/>
        <pc:sldMkLst>
          <pc:docMk/>
          <pc:sldMk cId="375247393" sldId="539"/>
        </pc:sldMkLst>
      </pc:sldChg>
      <pc:sldChg chg="delSp del">
        <pc:chgData name="Jina Zhang张岚" userId="495eb49e-fdd9-4542-9910-a8ca98ca10d8" providerId="ADAL" clId="{28B81C90-F569-47FD-86D4-627B0298C308}" dt="2023-08-22T09:40:42.807" v="1597" actId="47"/>
        <pc:sldMkLst>
          <pc:docMk/>
          <pc:sldMk cId="1187697333" sldId="539"/>
        </pc:sldMkLst>
        <pc:spChg chg="del">
          <ac:chgData name="Jina Zhang张岚" userId="495eb49e-fdd9-4542-9910-a8ca98ca10d8" providerId="ADAL" clId="{28B81C90-F569-47FD-86D4-627B0298C308}" dt="2023-08-22T09:40:27.729" v="1593" actId="21"/>
          <ac:spMkLst>
            <pc:docMk/>
            <pc:sldMk cId="1187697333" sldId="539"/>
            <ac:spMk id="14" creationId="{1212D3E3-0C1F-4CAD-B85C-F44AF806E1E9}"/>
          </ac:spMkLst>
        </pc:spChg>
        <pc:spChg chg="del">
          <ac:chgData name="Jina Zhang张岚" userId="495eb49e-fdd9-4542-9910-a8ca98ca10d8" providerId="ADAL" clId="{28B81C90-F569-47FD-86D4-627B0298C308}" dt="2023-08-22T09:40:27.729" v="1593" actId="21"/>
          <ac:spMkLst>
            <pc:docMk/>
            <pc:sldMk cId="1187697333" sldId="539"/>
            <ac:spMk id="15" creationId="{EBBE9E63-4F8E-41ED-ACF9-5A76583E48E6}"/>
          </ac:spMkLst>
        </pc:spChg>
        <pc:spChg chg="del">
          <ac:chgData name="Jina Zhang张岚" userId="495eb49e-fdd9-4542-9910-a8ca98ca10d8" providerId="ADAL" clId="{28B81C90-F569-47FD-86D4-627B0298C308}" dt="2023-08-22T09:40:27.729" v="1593" actId="21"/>
          <ac:spMkLst>
            <pc:docMk/>
            <pc:sldMk cId="1187697333" sldId="539"/>
            <ac:spMk id="405" creationId="{66DEA18C-7223-4473-B5B2-9A21864CE29C}"/>
          </ac:spMkLst>
        </pc:spChg>
        <pc:spChg chg="del">
          <ac:chgData name="Jina Zhang张岚" userId="495eb49e-fdd9-4542-9910-a8ca98ca10d8" providerId="ADAL" clId="{28B81C90-F569-47FD-86D4-627B0298C308}" dt="2023-08-22T09:40:27.729" v="1593" actId="21"/>
          <ac:spMkLst>
            <pc:docMk/>
            <pc:sldMk cId="1187697333" sldId="539"/>
            <ac:spMk id="406" creationId="{198A0342-1ADE-4DB2-8238-896772E398A8}"/>
          </ac:spMkLst>
        </pc:spChg>
        <pc:spChg chg="del">
          <ac:chgData name="Jina Zhang张岚" userId="495eb49e-fdd9-4542-9910-a8ca98ca10d8" providerId="ADAL" clId="{28B81C90-F569-47FD-86D4-627B0298C308}" dt="2023-08-22T09:40:27.729" v="1593" actId="21"/>
          <ac:spMkLst>
            <pc:docMk/>
            <pc:sldMk cId="1187697333" sldId="539"/>
            <ac:spMk id="410" creationId="{55DD48DB-55D4-43F8-953F-1794EE3635D7}"/>
          </ac:spMkLst>
        </pc:spChg>
        <pc:picChg chg="del">
          <ac:chgData name="Jina Zhang张岚" userId="495eb49e-fdd9-4542-9910-a8ca98ca10d8" providerId="ADAL" clId="{28B81C90-F569-47FD-86D4-627B0298C308}" dt="2023-08-22T09:40:27.729" v="1593" actId="21"/>
          <ac:picMkLst>
            <pc:docMk/>
            <pc:sldMk cId="1187697333" sldId="539"/>
            <ac:picMk id="404" creationId="{5562C718-07CB-4216-B87B-0E55DFC62140}"/>
          </ac:picMkLst>
        </pc:picChg>
        <pc:picChg chg="del">
          <ac:chgData name="Jina Zhang张岚" userId="495eb49e-fdd9-4542-9910-a8ca98ca10d8" providerId="ADAL" clId="{28B81C90-F569-47FD-86D4-627B0298C308}" dt="2023-08-22T09:40:27.729" v="1593" actId="21"/>
          <ac:picMkLst>
            <pc:docMk/>
            <pc:sldMk cId="1187697333" sldId="539"/>
            <ac:picMk id="409" creationId="{7ABC54C4-F998-42ED-9DD9-BA1DA0BAB332}"/>
          </ac:picMkLst>
        </pc:picChg>
        <pc:picChg chg="del">
          <ac:chgData name="Jina Zhang张岚" userId="495eb49e-fdd9-4542-9910-a8ca98ca10d8" providerId="ADAL" clId="{28B81C90-F569-47FD-86D4-627B0298C308}" dt="2023-08-22T09:40:27.729" v="1593" actId="21"/>
          <ac:picMkLst>
            <pc:docMk/>
            <pc:sldMk cId="1187697333" sldId="539"/>
            <ac:picMk id="2050" creationId="{C2501C03-4ABC-456E-8227-4DB16B8ED532}"/>
          </ac:picMkLst>
        </pc:picChg>
        <pc:picChg chg="del">
          <ac:chgData name="Jina Zhang张岚" userId="495eb49e-fdd9-4542-9910-a8ca98ca10d8" providerId="ADAL" clId="{28B81C90-F569-47FD-86D4-627B0298C308}" dt="2023-08-22T09:40:27.729" v="1593" actId="21"/>
          <ac:picMkLst>
            <pc:docMk/>
            <pc:sldMk cId="1187697333" sldId="539"/>
            <ac:picMk id="2052" creationId="{150F6C88-2865-4286-A5FE-0932AFA270BE}"/>
          </ac:picMkLst>
        </pc:picChg>
      </pc:sldChg>
      <pc:sldChg chg="del mod modShow">
        <pc:chgData name="Jina Zhang张岚" userId="495eb49e-fdd9-4542-9910-a8ca98ca10d8" providerId="ADAL" clId="{28B81C90-F569-47FD-86D4-627B0298C308}" dt="2023-08-22T09:52:46.845" v="1723" actId="47"/>
        <pc:sldMkLst>
          <pc:docMk/>
          <pc:sldMk cId="1200363501" sldId="540"/>
        </pc:sldMkLst>
      </pc:sldChg>
      <pc:sldChg chg="del mod modShow">
        <pc:chgData name="Jina Zhang张岚" userId="495eb49e-fdd9-4542-9910-a8ca98ca10d8" providerId="ADAL" clId="{28B81C90-F569-47FD-86D4-627B0298C308}" dt="2023-08-22T09:52:45.488" v="1717" actId="47"/>
        <pc:sldMkLst>
          <pc:docMk/>
          <pc:sldMk cId="484611983" sldId="544"/>
        </pc:sldMkLst>
      </pc:sldChg>
      <pc:sldChg chg="del mod modShow">
        <pc:chgData name="Jina Zhang张岚" userId="495eb49e-fdd9-4542-9910-a8ca98ca10d8" providerId="ADAL" clId="{28B81C90-F569-47FD-86D4-627B0298C308}" dt="2023-08-22T09:52:50.849" v="1733" actId="47"/>
        <pc:sldMkLst>
          <pc:docMk/>
          <pc:sldMk cId="4048864397" sldId="548"/>
        </pc:sldMkLst>
      </pc:sldChg>
      <pc:sldChg chg="del mod modShow">
        <pc:chgData name="Jina Zhang张岚" userId="495eb49e-fdd9-4542-9910-a8ca98ca10d8" providerId="ADAL" clId="{28B81C90-F569-47FD-86D4-627B0298C308}" dt="2023-08-22T09:52:45.832" v="1719" actId="47"/>
        <pc:sldMkLst>
          <pc:docMk/>
          <pc:sldMk cId="2022547154" sldId="568"/>
        </pc:sldMkLst>
      </pc:sldChg>
      <pc:sldChg chg="del mod modShow">
        <pc:chgData name="Jina Zhang张岚" userId="495eb49e-fdd9-4542-9910-a8ca98ca10d8" providerId="ADAL" clId="{28B81C90-F569-47FD-86D4-627B0298C308}" dt="2023-08-22T09:52:49.261" v="1729" actId="47"/>
        <pc:sldMkLst>
          <pc:docMk/>
          <pc:sldMk cId="2830200624" sldId="575"/>
        </pc:sldMkLst>
      </pc:sldChg>
      <pc:sldChg chg="del mod modShow">
        <pc:chgData name="Jina Zhang张岚" userId="495eb49e-fdd9-4542-9910-a8ca98ca10d8" providerId="ADAL" clId="{28B81C90-F569-47FD-86D4-627B0298C308}" dt="2023-08-22T09:52:47.977" v="1726" actId="47"/>
        <pc:sldMkLst>
          <pc:docMk/>
          <pc:sldMk cId="3728035161" sldId="576"/>
        </pc:sldMkLst>
      </pc:sldChg>
      <pc:sldChg chg="del">
        <pc:chgData name="Jina Zhang张岚" userId="495eb49e-fdd9-4542-9910-a8ca98ca10d8" providerId="ADAL" clId="{28B81C90-F569-47FD-86D4-627B0298C308}" dt="2023-08-22T09:52:46.529" v="1721" actId="47"/>
        <pc:sldMkLst>
          <pc:docMk/>
          <pc:sldMk cId="544837538" sldId="631"/>
        </pc:sldMkLst>
      </pc:sldChg>
      <pc:sldChg chg="del">
        <pc:chgData name="Jina Zhang张岚" userId="495eb49e-fdd9-4542-9910-a8ca98ca10d8" providerId="ADAL" clId="{28B81C90-F569-47FD-86D4-627B0298C308}" dt="2023-08-22T09:52:47.013" v="1724" actId="47"/>
        <pc:sldMkLst>
          <pc:docMk/>
          <pc:sldMk cId="787716534" sldId="637"/>
        </pc:sldMkLst>
      </pc:sldChg>
      <pc:sldChg chg="del mod modShow">
        <pc:chgData name="Jina Zhang张岚" userId="495eb49e-fdd9-4542-9910-a8ca98ca10d8" providerId="ADAL" clId="{28B81C90-F569-47FD-86D4-627B0298C308}" dt="2023-08-22T09:52:44.806" v="1714" actId="47"/>
        <pc:sldMkLst>
          <pc:docMk/>
          <pc:sldMk cId="1647279047" sldId="638"/>
        </pc:sldMkLst>
      </pc:sldChg>
      <pc:sldChg chg="del mod modShow">
        <pc:chgData name="Jina Zhang张岚" userId="495eb49e-fdd9-4542-9910-a8ca98ca10d8" providerId="ADAL" clId="{28B81C90-F569-47FD-86D4-627B0298C308}" dt="2023-08-22T09:52:45.047" v="1715" actId="47"/>
        <pc:sldMkLst>
          <pc:docMk/>
          <pc:sldMk cId="54884137" sldId="639"/>
        </pc:sldMkLst>
      </pc:sldChg>
      <pc:sldChg chg="del mod modShow">
        <pc:chgData name="Jina Zhang张岚" userId="495eb49e-fdd9-4542-9910-a8ca98ca10d8" providerId="ADAL" clId="{28B81C90-F569-47FD-86D4-627B0298C308}" dt="2023-08-22T09:52:45.285" v="1716" actId="47"/>
        <pc:sldMkLst>
          <pc:docMk/>
          <pc:sldMk cId="1785110142" sldId="641"/>
        </pc:sldMkLst>
      </pc:sldChg>
      <pc:sldChg chg="del mod modShow">
        <pc:chgData name="Jina Zhang张岚" userId="495eb49e-fdd9-4542-9910-a8ca98ca10d8" providerId="ADAL" clId="{28B81C90-F569-47FD-86D4-627B0298C308}" dt="2023-08-22T09:52:45.670" v="1718" actId="47"/>
        <pc:sldMkLst>
          <pc:docMk/>
          <pc:sldMk cId="2577245332" sldId="644"/>
        </pc:sldMkLst>
      </pc:sldChg>
      <pc:sldChg chg="del">
        <pc:chgData name="Jina Zhang张岚" userId="495eb49e-fdd9-4542-9910-a8ca98ca10d8" providerId="ADAL" clId="{28B81C90-F569-47FD-86D4-627B0298C308}" dt="2023-08-22T09:52:46.022" v="1720" actId="47"/>
        <pc:sldMkLst>
          <pc:docMk/>
          <pc:sldMk cId="3560246264" sldId="645"/>
        </pc:sldMkLst>
      </pc:sldChg>
      <pc:sldChg chg="del mod modShow">
        <pc:chgData name="Jina Zhang张岚" userId="495eb49e-fdd9-4542-9910-a8ca98ca10d8" providerId="ADAL" clId="{28B81C90-F569-47FD-86D4-627B0298C308}" dt="2023-08-22T09:52:46.699" v="1722" actId="47"/>
        <pc:sldMkLst>
          <pc:docMk/>
          <pc:sldMk cId="207832865" sldId="647"/>
        </pc:sldMkLst>
      </pc:sldChg>
      <pc:sldChg chg="del mod modShow">
        <pc:chgData name="Jina Zhang张岚" userId="495eb49e-fdd9-4542-9910-a8ca98ca10d8" providerId="ADAL" clId="{28B81C90-F569-47FD-86D4-627B0298C308}" dt="2023-08-22T09:52:47.692" v="1725" actId="47"/>
        <pc:sldMkLst>
          <pc:docMk/>
          <pc:sldMk cId="3804897587" sldId="648"/>
        </pc:sldMkLst>
      </pc:sldChg>
      <pc:sldChg chg="del">
        <pc:chgData name="Jina Zhang张岚" userId="495eb49e-fdd9-4542-9910-a8ca98ca10d8" providerId="ADAL" clId="{28B81C90-F569-47FD-86D4-627B0298C308}" dt="2023-08-22T09:40:41.426" v="1596" actId="47"/>
        <pc:sldMkLst>
          <pc:docMk/>
          <pc:sldMk cId="3960144397" sldId="651"/>
        </pc:sldMkLst>
      </pc:sldChg>
      <pc:sldChg chg="del">
        <pc:chgData name="Jina Zhang张岚" userId="495eb49e-fdd9-4542-9910-a8ca98ca10d8" providerId="ADAL" clId="{28B81C90-F569-47FD-86D4-627B0298C308}" dt="2023-08-22T09:39:18.865" v="1590" actId="2696"/>
        <pc:sldMkLst>
          <pc:docMk/>
          <pc:sldMk cId="4092764333" sldId="651"/>
        </pc:sldMkLst>
      </pc:sldChg>
      <pc:sldChg chg="del mod modShow">
        <pc:chgData name="Jina Zhang张岚" userId="495eb49e-fdd9-4542-9910-a8ca98ca10d8" providerId="ADAL" clId="{28B81C90-F569-47FD-86D4-627B0298C308}" dt="2023-08-22T09:52:48.925" v="1728" actId="47"/>
        <pc:sldMkLst>
          <pc:docMk/>
          <pc:sldMk cId="2760405837" sldId="652"/>
        </pc:sldMkLst>
      </pc:sldChg>
      <pc:sldChg chg="del mod modShow">
        <pc:chgData name="Jina Zhang张岚" userId="495eb49e-fdd9-4542-9910-a8ca98ca10d8" providerId="ADAL" clId="{28B81C90-F569-47FD-86D4-627B0298C308}" dt="2023-08-22T09:52:49.643" v="1730" actId="47"/>
        <pc:sldMkLst>
          <pc:docMk/>
          <pc:sldMk cId="3338758218" sldId="656"/>
        </pc:sldMkLst>
      </pc:sldChg>
      <pc:sldChg chg="del mod modShow">
        <pc:chgData name="Jina Zhang张岚" userId="495eb49e-fdd9-4542-9910-a8ca98ca10d8" providerId="ADAL" clId="{28B81C90-F569-47FD-86D4-627B0298C308}" dt="2023-08-22T09:52:48.279" v="1727" actId="47"/>
        <pc:sldMkLst>
          <pc:docMk/>
          <pc:sldMk cId="4092326731" sldId="666"/>
        </pc:sldMkLst>
      </pc:sldChg>
      <pc:sldChg chg="modSp mod">
        <pc:chgData name="Jina Zhang张岚" userId="495eb49e-fdd9-4542-9910-a8ca98ca10d8" providerId="ADAL" clId="{28B81C90-F569-47FD-86D4-627B0298C308}" dt="2023-08-23T02:57:04.430" v="2087" actId="14734"/>
        <pc:sldMkLst>
          <pc:docMk/>
          <pc:sldMk cId="3609365270" sldId="8269"/>
        </pc:sldMkLst>
        <pc:graphicFrameChg chg="modGraphic">
          <ac:chgData name="Jina Zhang张岚" userId="495eb49e-fdd9-4542-9910-a8ca98ca10d8" providerId="ADAL" clId="{28B81C90-F569-47FD-86D4-627B0298C308}" dt="2023-08-23T02:57:04.430" v="2087" actId="14734"/>
          <ac:graphicFrameMkLst>
            <pc:docMk/>
            <pc:sldMk cId="3609365270" sldId="8269"/>
            <ac:graphicFrameMk id="9" creationId="{7A823209-4726-4300-91CA-00F3EC914FBF}"/>
          </ac:graphicFrameMkLst>
        </pc:graphicFrameChg>
      </pc:sldChg>
      <pc:sldChg chg="del mod modShow">
        <pc:chgData name="Jina Zhang张岚" userId="495eb49e-fdd9-4542-9910-a8ca98ca10d8" providerId="ADAL" clId="{28B81C90-F569-47FD-86D4-627B0298C308}" dt="2023-08-22T09:52:50.225" v="1731" actId="47"/>
        <pc:sldMkLst>
          <pc:docMk/>
          <pc:sldMk cId="3383021465" sldId="8274"/>
        </pc:sldMkLst>
      </pc:sldChg>
      <pc:sldChg chg="modSp mod">
        <pc:chgData name="Jina Zhang张岚" userId="495eb49e-fdd9-4542-9910-a8ca98ca10d8" providerId="ADAL" clId="{28B81C90-F569-47FD-86D4-627B0298C308}" dt="2023-08-22T11:03:43.241" v="2020" actId="1076"/>
        <pc:sldMkLst>
          <pc:docMk/>
          <pc:sldMk cId="3422862676" sldId="8276"/>
        </pc:sldMkLst>
        <pc:spChg chg="mod">
          <ac:chgData name="Jina Zhang张岚" userId="495eb49e-fdd9-4542-9910-a8ca98ca10d8" providerId="ADAL" clId="{28B81C90-F569-47FD-86D4-627B0298C308}" dt="2023-08-22T11:03:25.478" v="2013" actId="1076"/>
          <ac:spMkLst>
            <pc:docMk/>
            <pc:sldMk cId="3422862676" sldId="8276"/>
            <ac:spMk id="15" creationId="{3E8B4CE6-9D98-4F77-8F1A-0576BFBD1437}"/>
          </ac:spMkLst>
        </pc:spChg>
        <pc:spChg chg="mod">
          <ac:chgData name="Jina Zhang张岚" userId="495eb49e-fdd9-4542-9910-a8ca98ca10d8" providerId="ADAL" clId="{28B81C90-F569-47FD-86D4-627B0298C308}" dt="2023-08-22T11:03:30.505" v="2014" actId="1076"/>
          <ac:spMkLst>
            <pc:docMk/>
            <pc:sldMk cId="3422862676" sldId="8276"/>
            <ac:spMk id="17" creationId="{9DBB2200-E985-4270-8341-E1AA96143B53}"/>
          </ac:spMkLst>
        </pc:spChg>
        <pc:spChg chg="mod">
          <ac:chgData name="Jina Zhang张岚" userId="495eb49e-fdd9-4542-9910-a8ca98ca10d8" providerId="ADAL" clId="{28B81C90-F569-47FD-86D4-627B0298C308}" dt="2023-08-22T11:03:43.241" v="2020" actId="1076"/>
          <ac:spMkLst>
            <pc:docMk/>
            <pc:sldMk cId="3422862676" sldId="8276"/>
            <ac:spMk id="19" creationId="{893CAA12-7915-4EE2-818E-743CACDD5C3B}"/>
          </ac:spMkLst>
        </pc:spChg>
        <pc:graphicFrameChg chg="mod modGraphic">
          <ac:chgData name="Jina Zhang张岚" userId="495eb49e-fdd9-4542-9910-a8ca98ca10d8" providerId="ADAL" clId="{28B81C90-F569-47FD-86D4-627B0298C308}" dt="2023-08-22T11:03:38.242" v="2017" actId="1076"/>
          <ac:graphicFrameMkLst>
            <pc:docMk/>
            <pc:sldMk cId="3422862676" sldId="8276"/>
            <ac:graphicFrameMk id="3" creationId="{03E31B10-9CDF-4ECE-8DAA-3DCEEB2B745C}"/>
          </ac:graphicFrameMkLst>
        </pc:graphicFrameChg>
        <pc:graphicFrameChg chg="mod">
          <ac:chgData name="Jina Zhang张岚" userId="495eb49e-fdd9-4542-9910-a8ca98ca10d8" providerId="ADAL" clId="{28B81C90-F569-47FD-86D4-627B0298C308}" dt="2023-08-22T11:03:30.505" v="2014" actId="1076"/>
          <ac:graphicFrameMkLst>
            <pc:docMk/>
            <pc:sldMk cId="3422862676" sldId="8276"/>
            <ac:graphicFrameMk id="6" creationId="{6C67BA8A-0D3C-45B2-A778-67F8E8BA7125}"/>
          </ac:graphicFrameMkLst>
        </pc:graphicFrameChg>
        <pc:graphicFrameChg chg="mod">
          <ac:chgData name="Jina Zhang张岚" userId="495eb49e-fdd9-4542-9910-a8ca98ca10d8" providerId="ADAL" clId="{28B81C90-F569-47FD-86D4-627B0298C308}" dt="2023-08-22T11:03:30.505" v="2014" actId="1076"/>
          <ac:graphicFrameMkLst>
            <pc:docMk/>
            <pc:sldMk cId="3422862676" sldId="8276"/>
            <ac:graphicFrameMk id="16" creationId="{7C0CE938-8E60-4126-A26B-71970F7230DB}"/>
          </ac:graphicFrameMkLst>
        </pc:graphicFrameChg>
        <pc:picChg chg="mod">
          <ac:chgData name="Jina Zhang张岚" userId="495eb49e-fdd9-4542-9910-a8ca98ca10d8" providerId="ADAL" clId="{28B81C90-F569-47FD-86D4-627B0298C308}" dt="2023-08-22T11:03:41.516" v="2019" actId="1076"/>
          <ac:picMkLst>
            <pc:docMk/>
            <pc:sldMk cId="3422862676" sldId="8276"/>
            <ac:picMk id="21" creationId="{8B82A474-C5C1-4F71-BF39-1D3101984935}"/>
          </ac:picMkLst>
        </pc:picChg>
        <pc:picChg chg="mod">
          <ac:chgData name="Jina Zhang张岚" userId="495eb49e-fdd9-4542-9910-a8ca98ca10d8" providerId="ADAL" clId="{28B81C90-F569-47FD-86D4-627B0298C308}" dt="2023-08-22T11:03:40.313" v="2018" actId="1076"/>
          <ac:picMkLst>
            <pc:docMk/>
            <pc:sldMk cId="3422862676" sldId="8276"/>
            <ac:picMk id="23" creationId="{94165F1B-A778-47FC-AE17-D85123E6F5CE}"/>
          </ac:picMkLst>
        </pc:picChg>
      </pc:sldChg>
      <pc:sldChg chg="del">
        <pc:chgData name="Jina Zhang张岚" userId="495eb49e-fdd9-4542-9910-a8ca98ca10d8" providerId="ADAL" clId="{28B81C90-F569-47FD-86D4-627B0298C308}" dt="2023-08-22T09:52:50.567" v="1732" actId="47"/>
        <pc:sldMkLst>
          <pc:docMk/>
          <pc:sldMk cId="1326167374" sldId="8278"/>
        </pc:sldMkLst>
      </pc:sldChg>
      <pc:sldChg chg="addSp modSp mod">
        <pc:chgData name="Jina Zhang张岚" userId="495eb49e-fdd9-4542-9910-a8ca98ca10d8" providerId="ADAL" clId="{28B81C90-F569-47FD-86D4-627B0298C308}" dt="2023-08-22T11:05:27.217" v="2066" actId="1076"/>
        <pc:sldMkLst>
          <pc:docMk/>
          <pc:sldMk cId="822647802" sldId="8284"/>
        </pc:sldMkLst>
        <pc:spChg chg="add mod ord">
          <ac:chgData name="Jina Zhang张岚" userId="495eb49e-fdd9-4542-9910-a8ca98ca10d8" providerId="ADAL" clId="{28B81C90-F569-47FD-86D4-627B0298C308}" dt="2023-08-22T11:04:26.985" v="2026" actId="1076"/>
          <ac:spMkLst>
            <pc:docMk/>
            <pc:sldMk cId="822647802" sldId="8284"/>
            <ac:spMk id="2" creationId="{3BBF8E2C-036F-AF2D-9628-FE7C88BF82EE}"/>
          </ac:spMkLst>
        </pc:spChg>
        <pc:spChg chg="add mod ord">
          <ac:chgData name="Jina Zhang张岚" userId="495eb49e-fdd9-4542-9910-a8ca98ca10d8" providerId="ADAL" clId="{28B81C90-F569-47FD-86D4-627B0298C308}" dt="2023-08-22T11:05:27.217" v="2066" actId="1076"/>
          <ac:spMkLst>
            <pc:docMk/>
            <pc:sldMk cId="822647802" sldId="8284"/>
            <ac:spMk id="3" creationId="{CC10D9AF-C580-45F4-0905-66ECE1CFB74A}"/>
          </ac:spMkLst>
        </pc:spChg>
        <pc:spChg chg="mod">
          <ac:chgData name="Jina Zhang张岚" userId="495eb49e-fdd9-4542-9910-a8ca98ca10d8" providerId="ADAL" clId="{28B81C90-F569-47FD-86D4-627B0298C308}" dt="2023-08-22T11:05:20.474" v="2063" actId="1076"/>
          <ac:spMkLst>
            <pc:docMk/>
            <pc:sldMk cId="822647802" sldId="8284"/>
            <ac:spMk id="4" creationId="{77C725AD-93D9-42F2-8050-C5E21507A6AE}"/>
          </ac:spMkLst>
        </pc:spChg>
        <pc:spChg chg="mod">
          <ac:chgData name="Jina Zhang张岚" userId="495eb49e-fdd9-4542-9910-a8ca98ca10d8" providerId="ADAL" clId="{28B81C90-F569-47FD-86D4-627B0298C308}" dt="2023-08-22T11:05:27.217" v="2066" actId="1076"/>
          <ac:spMkLst>
            <pc:docMk/>
            <pc:sldMk cId="822647802" sldId="8284"/>
            <ac:spMk id="5" creationId="{E13FABBB-5025-9A92-4A1D-A5705410FD10}"/>
          </ac:spMkLst>
        </pc:spChg>
        <pc:spChg chg="mod">
          <ac:chgData name="Jina Zhang张岚" userId="495eb49e-fdd9-4542-9910-a8ca98ca10d8" providerId="ADAL" clId="{28B81C90-F569-47FD-86D4-627B0298C308}" dt="2023-08-22T11:05:20.474" v="2063" actId="1076"/>
          <ac:spMkLst>
            <pc:docMk/>
            <pc:sldMk cId="822647802" sldId="8284"/>
            <ac:spMk id="6" creationId="{FB4B4E3E-40C3-DA25-5145-FC8477F75A41}"/>
          </ac:spMkLst>
        </pc:spChg>
        <pc:spChg chg="mod">
          <ac:chgData name="Jina Zhang张岚" userId="495eb49e-fdd9-4542-9910-a8ca98ca10d8" providerId="ADAL" clId="{28B81C90-F569-47FD-86D4-627B0298C308}" dt="2023-08-22T11:05:23.805" v="2065" actId="1076"/>
          <ac:spMkLst>
            <pc:docMk/>
            <pc:sldMk cId="822647802" sldId="8284"/>
            <ac:spMk id="10" creationId="{9A3D459B-378B-4801-D2EB-AFDF38696090}"/>
          </ac:spMkLst>
        </pc:spChg>
        <pc:spChg chg="mod">
          <ac:chgData name="Jina Zhang张岚" userId="495eb49e-fdd9-4542-9910-a8ca98ca10d8" providerId="ADAL" clId="{28B81C90-F569-47FD-86D4-627B0298C308}" dt="2023-08-22T11:05:20.474" v="2063" actId="1076"/>
          <ac:spMkLst>
            <pc:docMk/>
            <pc:sldMk cId="822647802" sldId="8284"/>
            <ac:spMk id="11" creationId="{06D5B8F1-93D5-434E-9FA1-9E88575B9938}"/>
          </ac:spMkLst>
        </pc:spChg>
        <pc:spChg chg="mod">
          <ac:chgData name="Jina Zhang张岚" userId="495eb49e-fdd9-4542-9910-a8ca98ca10d8" providerId="ADAL" clId="{28B81C90-F569-47FD-86D4-627B0298C308}" dt="2023-08-22T11:05:11.410" v="2062" actId="404"/>
          <ac:spMkLst>
            <pc:docMk/>
            <pc:sldMk cId="822647802" sldId="8284"/>
            <ac:spMk id="12" creationId="{8EB1309B-1E96-4453-9581-25A0B53BB070}"/>
          </ac:spMkLst>
        </pc:spChg>
        <pc:picChg chg="mod">
          <ac:chgData name="Jina Zhang张岚" userId="495eb49e-fdd9-4542-9910-a8ca98ca10d8" providerId="ADAL" clId="{28B81C90-F569-47FD-86D4-627B0298C308}" dt="2023-08-22T11:05:20.474" v="2063" actId="1076"/>
          <ac:picMkLst>
            <pc:docMk/>
            <pc:sldMk cId="822647802" sldId="8284"/>
            <ac:picMk id="8" creationId="{995005E4-CCF8-472F-81A8-067AB0C36793}"/>
          </ac:picMkLst>
        </pc:picChg>
        <pc:picChg chg="mod">
          <ac:chgData name="Jina Zhang张岚" userId="495eb49e-fdd9-4542-9910-a8ca98ca10d8" providerId="ADAL" clId="{28B81C90-F569-47FD-86D4-627B0298C308}" dt="2023-08-22T11:05:22.725" v="2064" actId="1076"/>
          <ac:picMkLst>
            <pc:docMk/>
            <pc:sldMk cId="822647802" sldId="8284"/>
            <ac:picMk id="9" creationId="{A10A5913-8274-470D-815E-5EB66E0D61E6}"/>
          </ac:picMkLst>
        </pc:picChg>
      </pc:sldChg>
      <pc:sldChg chg="modSp mod">
        <pc:chgData name="Jina Zhang张岚" userId="495eb49e-fdd9-4542-9910-a8ca98ca10d8" providerId="ADAL" clId="{28B81C90-F569-47FD-86D4-627B0298C308}" dt="2023-08-22T10:34:28.238" v="2010" actId="1076"/>
        <pc:sldMkLst>
          <pc:docMk/>
          <pc:sldMk cId="3010849663" sldId="8289"/>
        </pc:sldMkLst>
        <pc:spChg chg="mod">
          <ac:chgData name="Jina Zhang张岚" userId="495eb49e-fdd9-4542-9910-a8ca98ca10d8" providerId="ADAL" clId="{28B81C90-F569-47FD-86D4-627B0298C308}" dt="2023-08-22T10:34:26.872" v="2009" actId="1076"/>
          <ac:spMkLst>
            <pc:docMk/>
            <pc:sldMk cId="3010849663" sldId="8289"/>
            <ac:spMk id="3" creationId="{98683C38-1E10-89D3-D928-308EC5D4EDFD}"/>
          </ac:spMkLst>
        </pc:spChg>
        <pc:picChg chg="mod">
          <ac:chgData name="Jina Zhang张岚" userId="495eb49e-fdd9-4542-9910-a8ca98ca10d8" providerId="ADAL" clId="{28B81C90-F569-47FD-86D4-627B0298C308}" dt="2023-08-22T10:34:28.238" v="2010" actId="1076"/>
          <ac:picMkLst>
            <pc:docMk/>
            <pc:sldMk cId="3010849663" sldId="8289"/>
            <ac:picMk id="1026" creationId="{45EBEC72-E7A5-6267-7E33-E3B384AD04E5}"/>
          </ac:picMkLst>
        </pc:picChg>
      </pc:sldChg>
      <pc:sldChg chg="addSp delSp modSp mod">
        <pc:chgData name="Jina Zhang张岚" userId="495eb49e-fdd9-4542-9910-a8ca98ca10d8" providerId="ADAL" clId="{28B81C90-F569-47FD-86D4-627B0298C308}" dt="2023-08-22T09:37:58.484" v="1584" actId="1582"/>
        <pc:sldMkLst>
          <pc:docMk/>
          <pc:sldMk cId="4180248663" sldId="8294"/>
        </pc:sldMkLst>
        <pc:spChg chg="mod">
          <ac:chgData name="Jina Zhang张岚" userId="495eb49e-fdd9-4542-9910-a8ca98ca10d8" providerId="ADAL" clId="{28B81C90-F569-47FD-86D4-627B0298C308}" dt="2023-08-22T09:37:22.668" v="1576" actId="1076"/>
          <ac:spMkLst>
            <pc:docMk/>
            <pc:sldMk cId="4180248663" sldId="8294"/>
            <ac:spMk id="5" creationId="{DFB0CA8B-055B-40A4-9DDF-DC4481438194}"/>
          </ac:spMkLst>
        </pc:spChg>
        <pc:spChg chg="add mod">
          <ac:chgData name="Jina Zhang张岚" userId="495eb49e-fdd9-4542-9910-a8ca98ca10d8" providerId="ADAL" clId="{28B81C90-F569-47FD-86D4-627B0298C308}" dt="2023-08-22T09:37:18.036" v="1574" actId="1076"/>
          <ac:spMkLst>
            <pc:docMk/>
            <pc:sldMk cId="4180248663" sldId="8294"/>
            <ac:spMk id="7" creationId="{789EB3EC-6D53-79FA-5EA1-333E7D7AB6B4}"/>
          </ac:spMkLst>
        </pc:spChg>
        <pc:spChg chg="mod">
          <ac:chgData name="Jina Zhang张岚" userId="495eb49e-fdd9-4542-9910-a8ca98ca10d8" providerId="ADAL" clId="{28B81C90-F569-47FD-86D4-627B0298C308}" dt="2023-08-22T09:17:27.081" v="422" actId="1076"/>
          <ac:spMkLst>
            <pc:docMk/>
            <pc:sldMk cId="4180248663" sldId="8294"/>
            <ac:spMk id="55" creationId="{463A9853-5B4E-A161-D04E-1C4C0B689EC3}"/>
          </ac:spMkLst>
        </pc:spChg>
        <pc:spChg chg="mod">
          <ac:chgData name="Jina Zhang张岚" userId="495eb49e-fdd9-4542-9910-a8ca98ca10d8" providerId="ADAL" clId="{28B81C90-F569-47FD-86D4-627B0298C308}" dt="2023-08-22T09:17:27.081" v="422" actId="1076"/>
          <ac:spMkLst>
            <pc:docMk/>
            <pc:sldMk cId="4180248663" sldId="8294"/>
            <ac:spMk id="56" creationId="{EEAD4717-77B4-02E0-E97B-3A0E0AA8E78B}"/>
          </ac:spMkLst>
        </pc:spChg>
        <pc:spChg chg="add del mod">
          <ac:chgData name="Jina Zhang张岚" userId="495eb49e-fdd9-4542-9910-a8ca98ca10d8" providerId="ADAL" clId="{28B81C90-F569-47FD-86D4-627B0298C308}" dt="2023-08-22T09:37:58.484" v="1584" actId="1582"/>
          <ac:spMkLst>
            <pc:docMk/>
            <pc:sldMk cId="4180248663" sldId="8294"/>
            <ac:spMk id="57" creationId="{7F486CF6-B808-C0E2-6A30-AB772DC23E6F}"/>
          </ac:spMkLst>
        </pc:spChg>
      </pc:sldChg>
      <pc:sldChg chg="delSp modSp mod">
        <pc:chgData name="Jina Zhang张岚" userId="495eb49e-fdd9-4542-9910-a8ca98ca10d8" providerId="ADAL" clId="{28B81C90-F569-47FD-86D4-627B0298C308}" dt="2023-08-22T09:17:41.829" v="425" actId="1076"/>
        <pc:sldMkLst>
          <pc:docMk/>
          <pc:sldMk cId="2547406268" sldId="8295"/>
        </pc:sldMkLst>
        <pc:spChg chg="mod">
          <ac:chgData name="Jina Zhang张岚" userId="495eb49e-fdd9-4542-9910-a8ca98ca10d8" providerId="ADAL" clId="{28B81C90-F569-47FD-86D4-627B0298C308}" dt="2023-08-22T09:13:17.252" v="340" actId="207"/>
          <ac:spMkLst>
            <pc:docMk/>
            <pc:sldMk cId="2547406268" sldId="8295"/>
            <ac:spMk id="3" creationId="{AFF78FCE-B27F-4760-A592-BC99038FBA9E}"/>
          </ac:spMkLst>
        </pc:spChg>
        <pc:spChg chg="mod">
          <ac:chgData name="Jina Zhang张岚" userId="495eb49e-fdd9-4542-9910-a8ca98ca10d8" providerId="ADAL" clId="{28B81C90-F569-47FD-86D4-627B0298C308}" dt="2023-08-22T09:12:08.091" v="201" actId="14100"/>
          <ac:spMkLst>
            <pc:docMk/>
            <pc:sldMk cId="2547406268" sldId="8295"/>
            <ac:spMk id="17" creationId="{52A7CDE5-ED30-E226-1A15-CF8372334F32}"/>
          </ac:spMkLst>
        </pc:spChg>
        <pc:spChg chg="mod">
          <ac:chgData name="Jina Zhang张岚" userId="495eb49e-fdd9-4542-9910-a8ca98ca10d8" providerId="ADAL" clId="{28B81C90-F569-47FD-86D4-627B0298C308}" dt="2023-08-22T09:17:41.829" v="425" actId="1076"/>
          <ac:spMkLst>
            <pc:docMk/>
            <pc:sldMk cId="2547406268" sldId="8295"/>
            <ac:spMk id="19" creationId="{2E6D3D03-F48B-2064-43E3-8E31457FBB65}"/>
          </ac:spMkLst>
        </pc:spChg>
        <pc:spChg chg="del mod">
          <ac:chgData name="Jina Zhang张岚" userId="495eb49e-fdd9-4542-9910-a8ca98ca10d8" providerId="ADAL" clId="{28B81C90-F569-47FD-86D4-627B0298C308}" dt="2023-08-22T09:10:48.082" v="176" actId="478"/>
          <ac:spMkLst>
            <pc:docMk/>
            <pc:sldMk cId="2547406268" sldId="8295"/>
            <ac:spMk id="22" creationId="{27E1568D-24EE-B140-C11F-E4936E254A82}"/>
          </ac:spMkLst>
        </pc:spChg>
        <pc:graphicFrameChg chg="mod">
          <ac:chgData name="Jina Zhang张岚" userId="495eb49e-fdd9-4542-9910-a8ca98ca10d8" providerId="ADAL" clId="{28B81C90-F569-47FD-86D4-627B0298C308}" dt="2023-08-22T09:11:58.888" v="200" actId="14100"/>
          <ac:graphicFrameMkLst>
            <pc:docMk/>
            <pc:sldMk cId="2547406268" sldId="8295"/>
            <ac:graphicFrameMk id="20" creationId="{F1F5B1ED-E528-A672-DCB6-BC10E0B0FC40}"/>
          </ac:graphicFrameMkLst>
        </pc:graphicFrameChg>
        <pc:picChg chg="mod">
          <ac:chgData name="Jina Zhang张岚" userId="495eb49e-fdd9-4542-9910-a8ca98ca10d8" providerId="ADAL" clId="{28B81C90-F569-47FD-86D4-627B0298C308}" dt="2023-08-22T09:11:52.612" v="199" actId="1076"/>
          <ac:picMkLst>
            <pc:docMk/>
            <pc:sldMk cId="2547406268" sldId="8295"/>
            <ac:picMk id="13" creationId="{42FAD548-4E74-E686-DD7B-E50D49AF1613}"/>
          </ac:picMkLst>
        </pc:picChg>
      </pc:sldChg>
      <pc:sldChg chg="modSp del mod">
        <pc:chgData name="Jina Zhang张岚" userId="495eb49e-fdd9-4542-9910-a8ca98ca10d8" providerId="ADAL" clId="{28B81C90-F569-47FD-86D4-627B0298C308}" dt="2023-08-22T09:10:36.226" v="174" actId="2696"/>
        <pc:sldMkLst>
          <pc:docMk/>
          <pc:sldMk cId="875018854" sldId="8296"/>
        </pc:sldMkLst>
        <pc:spChg chg="mod">
          <ac:chgData name="Jina Zhang张岚" userId="495eb49e-fdd9-4542-9910-a8ca98ca10d8" providerId="ADAL" clId="{28B81C90-F569-47FD-86D4-627B0298C308}" dt="2023-08-22T08:07:23" v="18" actId="20577"/>
          <ac:spMkLst>
            <pc:docMk/>
            <pc:sldMk cId="875018854" sldId="8296"/>
            <ac:spMk id="22" creationId="{27E1568D-24EE-B140-C11F-E4936E254A82}"/>
          </ac:spMkLst>
        </pc:spChg>
      </pc:sldChg>
      <pc:sldChg chg="modSp del mod">
        <pc:chgData name="Jina Zhang张岚" userId="495eb49e-fdd9-4542-9910-a8ca98ca10d8" providerId="ADAL" clId="{28B81C90-F569-47FD-86D4-627B0298C308}" dt="2023-08-22T09:09:01.537" v="172" actId="2696"/>
        <pc:sldMkLst>
          <pc:docMk/>
          <pc:sldMk cId="806525022" sldId="8297"/>
        </pc:sldMkLst>
        <pc:spChg chg="mod">
          <ac:chgData name="Jina Zhang张岚" userId="495eb49e-fdd9-4542-9910-a8ca98ca10d8" providerId="ADAL" clId="{28B81C90-F569-47FD-86D4-627B0298C308}" dt="2023-08-22T08:07:12.926" v="2" actId="20577"/>
          <ac:spMkLst>
            <pc:docMk/>
            <pc:sldMk cId="806525022" sldId="8297"/>
            <ac:spMk id="22" creationId="{27E1568D-24EE-B140-C11F-E4936E254A82}"/>
          </ac:spMkLst>
        </pc:spChg>
      </pc:sldChg>
      <pc:sldChg chg="del">
        <pc:chgData name="Jina Zhang张岚" userId="495eb49e-fdd9-4542-9910-a8ca98ca10d8" providerId="ADAL" clId="{28B81C90-F569-47FD-86D4-627B0298C308}" dt="2023-08-22T08:07:08.563" v="0" actId="47"/>
        <pc:sldMkLst>
          <pc:docMk/>
          <pc:sldMk cId="730130901" sldId="8298"/>
        </pc:sldMkLst>
      </pc:sldChg>
      <pc:sldChg chg="addSp modSp mod">
        <pc:chgData name="Jina Zhang张岚" userId="495eb49e-fdd9-4542-9910-a8ca98ca10d8" providerId="ADAL" clId="{28B81C90-F569-47FD-86D4-627B0298C308}" dt="2023-08-22T10:11:09.609" v="1741" actId="14100"/>
        <pc:sldMkLst>
          <pc:docMk/>
          <pc:sldMk cId="3735455926" sldId="8300"/>
        </pc:sldMkLst>
        <pc:spChg chg="add mod">
          <ac:chgData name="Jina Zhang张岚" userId="495eb49e-fdd9-4542-9910-a8ca98ca10d8" providerId="ADAL" clId="{28B81C90-F569-47FD-86D4-627B0298C308}" dt="2023-08-22T08:08:10.102" v="133" actId="20577"/>
          <ac:spMkLst>
            <pc:docMk/>
            <pc:sldMk cId="3735455926" sldId="8300"/>
            <ac:spMk id="2" creationId="{449DD140-09B0-C59F-9082-AB393D826265}"/>
          </ac:spMkLst>
        </pc:spChg>
        <pc:spChg chg="mod">
          <ac:chgData name="Jina Zhang张岚" userId="495eb49e-fdd9-4542-9910-a8ca98ca10d8" providerId="ADAL" clId="{28B81C90-F569-47FD-86D4-627B0298C308}" dt="2023-08-22T09:28:26.217" v="796" actId="1076"/>
          <ac:spMkLst>
            <pc:docMk/>
            <pc:sldMk cId="3735455926" sldId="8300"/>
            <ac:spMk id="3" creationId="{F71A8E0D-314F-4DA2-B521-596A095E8C9A}"/>
          </ac:spMkLst>
        </pc:spChg>
        <pc:spChg chg="mod">
          <ac:chgData name="Jina Zhang张岚" userId="495eb49e-fdd9-4542-9910-a8ca98ca10d8" providerId="ADAL" clId="{28B81C90-F569-47FD-86D4-627B0298C308}" dt="2023-08-22T09:28:28.420" v="797" actId="1076"/>
          <ac:spMkLst>
            <pc:docMk/>
            <pc:sldMk cId="3735455926" sldId="8300"/>
            <ac:spMk id="22" creationId="{B5D5FE5E-6076-400F-A135-6A7A8CED3853}"/>
          </ac:spMkLst>
        </pc:spChg>
        <pc:picChg chg="mod">
          <ac:chgData name="Jina Zhang张岚" userId="495eb49e-fdd9-4542-9910-a8ca98ca10d8" providerId="ADAL" clId="{28B81C90-F569-47FD-86D4-627B0298C308}" dt="2023-08-22T10:11:09.609" v="1741" actId="14100"/>
          <ac:picMkLst>
            <pc:docMk/>
            <pc:sldMk cId="3735455926" sldId="8300"/>
            <ac:picMk id="14" creationId="{739C6DFB-23CD-4A44-AFC2-B557CAF8620E}"/>
          </ac:picMkLst>
        </pc:picChg>
      </pc:sldChg>
      <pc:sldChg chg="del">
        <pc:chgData name="Jina Zhang张岚" userId="495eb49e-fdd9-4542-9910-a8ca98ca10d8" providerId="ADAL" clId="{28B81C90-F569-47FD-86D4-627B0298C308}" dt="2023-08-22T09:52:10.373" v="1709" actId="47"/>
        <pc:sldMkLst>
          <pc:docMk/>
          <pc:sldMk cId="3269477733" sldId="8301"/>
        </pc:sldMkLst>
      </pc:sldChg>
      <pc:sldChg chg="del">
        <pc:chgData name="Jina Zhang张岚" userId="495eb49e-fdd9-4542-9910-a8ca98ca10d8" providerId="ADAL" clId="{28B81C90-F569-47FD-86D4-627B0298C308}" dt="2023-08-22T09:52:12.031" v="1710" actId="47"/>
        <pc:sldMkLst>
          <pc:docMk/>
          <pc:sldMk cId="883996703" sldId="8302"/>
        </pc:sldMkLst>
      </pc:sldChg>
      <pc:sldChg chg="del">
        <pc:chgData name="Jina Zhang张岚" userId="495eb49e-fdd9-4542-9910-a8ca98ca10d8" providerId="ADAL" clId="{28B81C90-F569-47FD-86D4-627B0298C308}" dt="2023-08-22T09:52:27.289" v="1711" actId="47"/>
        <pc:sldMkLst>
          <pc:docMk/>
          <pc:sldMk cId="3298020804" sldId="8304"/>
        </pc:sldMkLst>
      </pc:sldChg>
      <pc:sldChg chg="modSp mod modShow">
        <pc:chgData name="Jina Zhang张岚" userId="495eb49e-fdd9-4542-9910-a8ca98ca10d8" providerId="ADAL" clId="{28B81C90-F569-47FD-86D4-627B0298C308}" dt="2023-08-22T09:48:19.367" v="1626" actId="14100"/>
        <pc:sldMkLst>
          <pc:docMk/>
          <pc:sldMk cId="1936615375" sldId="8305"/>
        </pc:sldMkLst>
        <pc:spChg chg="mod">
          <ac:chgData name="Jina Zhang张岚" userId="495eb49e-fdd9-4542-9910-a8ca98ca10d8" providerId="ADAL" clId="{28B81C90-F569-47FD-86D4-627B0298C308}" dt="2023-08-22T09:47:59.729" v="1620" actId="1076"/>
          <ac:spMkLst>
            <pc:docMk/>
            <pc:sldMk cId="1936615375" sldId="8305"/>
            <ac:spMk id="6" creationId="{E451D664-7766-496C-A3F7-1821F450E7A7}"/>
          </ac:spMkLst>
        </pc:spChg>
        <pc:spChg chg="mod">
          <ac:chgData name="Jina Zhang张岚" userId="495eb49e-fdd9-4542-9910-a8ca98ca10d8" providerId="ADAL" clId="{28B81C90-F569-47FD-86D4-627B0298C308}" dt="2023-08-22T09:34:07.731" v="1326" actId="1076"/>
          <ac:spMkLst>
            <pc:docMk/>
            <pc:sldMk cId="1936615375" sldId="8305"/>
            <ac:spMk id="16" creationId="{504BFA8F-AD6A-4F23-8A91-146938B25327}"/>
          </ac:spMkLst>
        </pc:spChg>
        <pc:spChg chg="mod">
          <ac:chgData name="Jina Zhang张岚" userId="495eb49e-fdd9-4542-9910-a8ca98ca10d8" providerId="ADAL" clId="{28B81C90-F569-47FD-86D4-627B0298C308}" dt="2023-08-22T09:48:19.367" v="1626" actId="14100"/>
          <ac:spMkLst>
            <pc:docMk/>
            <pc:sldMk cId="1936615375" sldId="8305"/>
            <ac:spMk id="21" creationId="{74A0D6E7-E4B6-4B4C-80D4-1B8E64E88FCE}"/>
          </ac:spMkLst>
        </pc:spChg>
        <pc:spChg chg="mod">
          <ac:chgData name="Jina Zhang张岚" userId="495eb49e-fdd9-4542-9910-a8ca98ca10d8" providerId="ADAL" clId="{28B81C90-F569-47FD-86D4-627B0298C308}" dt="2023-08-22T09:48:16.096" v="1625" actId="14100"/>
          <ac:spMkLst>
            <pc:docMk/>
            <pc:sldMk cId="1936615375" sldId="8305"/>
            <ac:spMk id="22" creationId="{9812E54C-F711-4A09-B684-F0AE59625CEF}"/>
          </ac:spMkLst>
        </pc:spChg>
        <pc:spChg chg="mod">
          <ac:chgData name="Jina Zhang张岚" userId="495eb49e-fdd9-4542-9910-a8ca98ca10d8" providerId="ADAL" clId="{28B81C90-F569-47FD-86D4-627B0298C308}" dt="2023-08-22T09:48:13.160" v="1624" actId="14100"/>
          <ac:spMkLst>
            <pc:docMk/>
            <pc:sldMk cId="1936615375" sldId="8305"/>
            <ac:spMk id="23" creationId="{C86D3B41-7734-4FBD-ACEF-2F13A3546290}"/>
          </ac:spMkLst>
        </pc:spChg>
        <pc:spChg chg="mod">
          <ac:chgData name="Jina Zhang张岚" userId="495eb49e-fdd9-4542-9910-a8ca98ca10d8" providerId="ADAL" clId="{28B81C90-F569-47FD-86D4-627B0298C308}" dt="2023-08-22T09:34:07.731" v="1326" actId="1076"/>
          <ac:spMkLst>
            <pc:docMk/>
            <pc:sldMk cId="1936615375" sldId="8305"/>
            <ac:spMk id="28" creationId="{4F4D8AAD-A2BE-4EF7-B963-B9A74EA0ADF6}"/>
          </ac:spMkLst>
        </pc:spChg>
        <pc:spChg chg="mod">
          <ac:chgData name="Jina Zhang张岚" userId="495eb49e-fdd9-4542-9910-a8ca98ca10d8" providerId="ADAL" clId="{28B81C90-F569-47FD-86D4-627B0298C308}" dt="2023-08-22T09:34:07.731" v="1326" actId="1076"/>
          <ac:spMkLst>
            <pc:docMk/>
            <pc:sldMk cId="1936615375" sldId="8305"/>
            <ac:spMk id="29" creationId="{A6D11DF1-405D-4F67-875C-F9A9344E7CCA}"/>
          </ac:spMkLst>
        </pc:spChg>
        <pc:graphicFrameChg chg="mod">
          <ac:chgData name="Jina Zhang张岚" userId="495eb49e-fdd9-4542-9910-a8ca98ca10d8" providerId="ADAL" clId="{28B81C90-F569-47FD-86D4-627B0298C308}" dt="2023-08-22T09:34:07.731" v="1326" actId="1076"/>
          <ac:graphicFrameMkLst>
            <pc:docMk/>
            <pc:sldMk cId="1936615375" sldId="8305"/>
            <ac:graphicFrameMk id="5" creationId="{00988DA4-7326-49E8-9362-DE8900170592}"/>
          </ac:graphicFrameMkLst>
        </pc:graphicFrameChg>
        <pc:picChg chg="mod">
          <ac:chgData name="Jina Zhang张岚" userId="495eb49e-fdd9-4542-9910-a8ca98ca10d8" providerId="ADAL" clId="{28B81C90-F569-47FD-86D4-627B0298C308}" dt="2023-08-22T09:34:07.731" v="1326" actId="1076"/>
          <ac:picMkLst>
            <pc:docMk/>
            <pc:sldMk cId="1936615375" sldId="8305"/>
            <ac:picMk id="9" creationId="{B26986DD-E948-4261-A7F3-32C1ADA5C703}"/>
          </ac:picMkLst>
        </pc:picChg>
        <pc:picChg chg="mod">
          <ac:chgData name="Jina Zhang张岚" userId="495eb49e-fdd9-4542-9910-a8ca98ca10d8" providerId="ADAL" clId="{28B81C90-F569-47FD-86D4-627B0298C308}" dt="2023-08-22T09:48:07.181" v="1622" actId="1076"/>
          <ac:picMkLst>
            <pc:docMk/>
            <pc:sldMk cId="1936615375" sldId="8305"/>
            <ac:picMk id="11" creationId="{4C998636-8032-44F8-B51F-4C5CA8DB08B0}"/>
          </ac:picMkLst>
        </pc:picChg>
        <pc:picChg chg="mod">
          <ac:chgData name="Jina Zhang张岚" userId="495eb49e-fdd9-4542-9910-a8ca98ca10d8" providerId="ADAL" clId="{28B81C90-F569-47FD-86D4-627B0298C308}" dt="2023-08-22T09:34:07.731" v="1326" actId="1076"/>
          <ac:picMkLst>
            <pc:docMk/>
            <pc:sldMk cId="1936615375" sldId="8305"/>
            <ac:picMk id="14" creationId="{494F0D7A-C684-409E-9260-47E15FC98EB2}"/>
          </ac:picMkLst>
        </pc:picChg>
        <pc:picChg chg="mod">
          <ac:chgData name="Jina Zhang张岚" userId="495eb49e-fdd9-4542-9910-a8ca98ca10d8" providerId="ADAL" clId="{28B81C90-F569-47FD-86D4-627B0298C308}" dt="2023-08-22T09:48:07.181" v="1622" actId="1076"/>
          <ac:picMkLst>
            <pc:docMk/>
            <pc:sldMk cId="1936615375" sldId="8305"/>
            <ac:picMk id="17" creationId="{73E700BC-BE04-4877-A94F-1038D134E5A0}"/>
          </ac:picMkLst>
        </pc:picChg>
        <pc:picChg chg="mod">
          <ac:chgData name="Jina Zhang张岚" userId="495eb49e-fdd9-4542-9910-a8ca98ca10d8" providerId="ADAL" clId="{28B81C90-F569-47FD-86D4-627B0298C308}" dt="2023-08-22T09:48:09.082" v="1623" actId="1076"/>
          <ac:picMkLst>
            <pc:docMk/>
            <pc:sldMk cId="1936615375" sldId="8305"/>
            <ac:picMk id="20" creationId="{F98A85CC-C418-4950-BD62-061960307B67}"/>
          </ac:picMkLst>
        </pc:picChg>
      </pc:sldChg>
      <pc:sldChg chg="modSp mod">
        <pc:chgData name="Jina Zhang张岚" userId="495eb49e-fdd9-4542-9910-a8ca98ca10d8" providerId="ADAL" clId="{28B81C90-F569-47FD-86D4-627B0298C308}" dt="2023-08-22T11:53:51.175" v="2072" actId="14100"/>
        <pc:sldMkLst>
          <pc:docMk/>
          <pc:sldMk cId="2044242864" sldId="8306"/>
        </pc:sldMkLst>
        <pc:spChg chg="mod">
          <ac:chgData name="Jina Zhang张岚" userId="495eb49e-fdd9-4542-9910-a8ca98ca10d8" providerId="ADAL" clId="{28B81C90-F569-47FD-86D4-627B0298C308}" dt="2023-08-22T08:10:16.255" v="167" actId="404"/>
          <ac:spMkLst>
            <pc:docMk/>
            <pc:sldMk cId="2044242864" sldId="8306"/>
            <ac:spMk id="14" creationId="{1DAE7C23-27B5-4FC8-A7A8-44D68A664E4A}"/>
          </ac:spMkLst>
        </pc:spChg>
        <pc:spChg chg="mod">
          <ac:chgData name="Jina Zhang张岚" userId="495eb49e-fdd9-4542-9910-a8ca98ca10d8" providerId="ADAL" clId="{28B81C90-F569-47FD-86D4-627B0298C308}" dt="2023-08-22T08:10:20.310" v="168" actId="1076"/>
          <ac:spMkLst>
            <pc:docMk/>
            <pc:sldMk cId="2044242864" sldId="8306"/>
            <ac:spMk id="16" creationId="{A485D8CD-2A0A-4F15-929D-BD73973A27DF}"/>
          </ac:spMkLst>
        </pc:spChg>
        <pc:spChg chg="mod">
          <ac:chgData name="Jina Zhang张岚" userId="495eb49e-fdd9-4542-9910-a8ca98ca10d8" providerId="ADAL" clId="{28B81C90-F569-47FD-86D4-627B0298C308}" dt="2023-08-22T08:10:29.550" v="171" actId="14100"/>
          <ac:spMkLst>
            <pc:docMk/>
            <pc:sldMk cId="2044242864" sldId="8306"/>
            <ac:spMk id="19" creationId="{10288778-02D4-4CFE-91FC-532AEF077E10}"/>
          </ac:spMkLst>
        </pc:spChg>
        <pc:picChg chg="mod">
          <ac:chgData name="Jina Zhang张岚" userId="495eb49e-fdd9-4542-9910-a8ca98ca10d8" providerId="ADAL" clId="{28B81C90-F569-47FD-86D4-627B0298C308}" dt="2023-08-22T08:10:23.956" v="169" actId="1076"/>
          <ac:picMkLst>
            <pc:docMk/>
            <pc:sldMk cId="2044242864" sldId="8306"/>
            <ac:picMk id="5" creationId="{852E2D3D-80A1-4439-A50C-EC51CD6A720F}"/>
          </ac:picMkLst>
        </pc:picChg>
        <pc:picChg chg="mod">
          <ac:chgData name="Jina Zhang张岚" userId="495eb49e-fdd9-4542-9910-a8ca98ca10d8" providerId="ADAL" clId="{28B81C90-F569-47FD-86D4-627B0298C308}" dt="2023-08-22T11:53:51.175" v="2072" actId="14100"/>
          <ac:picMkLst>
            <pc:docMk/>
            <pc:sldMk cId="2044242864" sldId="8306"/>
            <ac:picMk id="9" creationId="{F18538D8-0A4A-4CEA-B5BE-964DB04E6DDD}"/>
          </ac:picMkLst>
        </pc:picChg>
      </pc:sldChg>
      <pc:sldChg chg="addSp delSp modSp mod">
        <pc:chgData name="Jina Zhang张岚" userId="495eb49e-fdd9-4542-9910-a8ca98ca10d8" providerId="ADAL" clId="{28B81C90-F569-47FD-86D4-627B0298C308}" dt="2023-08-22T09:38:39.821" v="1589" actId="208"/>
        <pc:sldMkLst>
          <pc:docMk/>
          <pc:sldMk cId="719986202" sldId="8307"/>
        </pc:sldMkLst>
        <pc:spChg chg="add mod">
          <ac:chgData name="Jina Zhang张岚" userId="495eb49e-fdd9-4542-9910-a8ca98ca10d8" providerId="ADAL" clId="{28B81C90-F569-47FD-86D4-627B0298C308}" dt="2023-08-22T09:37:35.833" v="1580" actId="207"/>
          <ac:spMkLst>
            <pc:docMk/>
            <pc:sldMk cId="719986202" sldId="8307"/>
            <ac:spMk id="16" creationId="{1E38C090-8281-5E5C-78ED-7C89E17AC80C}"/>
          </ac:spMkLst>
        </pc:spChg>
        <pc:spChg chg="add mod">
          <ac:chgData name="Jina Zhang张岚" userId="495eb49e-fdd9-4542-9910-a8ca98ca10d8" providerId="ADAL" clId="{28B81C90-F569-47FD-86D4-627B0298C308}" dt="2023-08-22T09:38:39.821" v="1589" actId="208"/>
          <ac:spMkLst>
            <pc:docMk/>
            <pc:sldMk cId="719986202" sldId="8307"/>
            <ac:spMk id="17" creationId="{6F09D21F-AD27-5A41-3172-92535D033020}"/>
          </ac:spMkLst>
        </pc:spChg>
        <pc:spChg chg="del">
          <ac:chgData name="Jina Zhang张岚" userId="495eb49e-fdd9-4542-9910-a8ca98ca10d8" providerId="ADAL" clId="{28B81C90-F569-47FD-86D4-627B0298C308}" dt="2023-08-22T09:34:55.470" v="1394" actId="478"/>
          <ac:spMkLst>
            <pc:docMk/>
            <pc:sldMk cId="719986202" sldId="8307"/>
            <ac:spMk id="48" creationId="{76B326A8-D2B1-8FD3-3991-42459540923E}"/>
          </ac:spMkLst>
        </pc:spChg>
        <pc:spChg chg="mod">
          <ac:chgData name="Jina Zhang张岚" userId="495eb49e-fdd9-4542-9910-a8ca98ca10d8" providerId="ADAL" clId="{28B81C90-F569-47FD-86D4-627B0298C308}" dt="2023-08-22T09:37:47.098" v="1583" actId="2710"/>
          <ac:spMkLst>
            <pc:docMk/>
            <pc:sldMk cId="719986202" sldId="8307"/>
            <ac:spMk id="49" creationId="{1C32284F-E902-B5B8-0CF9-C05D82DB94E8}"/>
          </ac:spMkLst>
        </pc:spChg>
        <pc:spChg chg="del">
          <ac:chgData name="Jina Zhang张岚" userId="495eb49e-fdd9-4542-9910-a8ca98ca10d8" providerId="ADAL" clId="{28B81C90-F569-47FD-86D4-627B0298C308}" dt="2023-08-22T09:37:31.051" v="1577" actId="478"/>
          <ac:spMkLst>
            <pc:docMk/>
            <pc:sldMk cId="719986202" sldId="8307"/>
            <ac:spMk id="50" creationId="{87277AFA-8733-F5BF-8FFB-4711A0DBEEA3}"/>
          </ac:spMkLst>
        </pc:spChg>
      </pc:sldChg>
      <pc:sldChg chg="del mod modShow">
        <pc:chgData name="Jina Zhang张岚" userId="495eb49e-fdd9-4542-9910-a8ca98ca10d8" providerId="ADAL" clId="{28B81C90-F569-47FD-86D4-627B0298C308}" dt="2023-08-22T09:52:34.582" v="1712" actId="47"/>
        <pc:sldMkLst>
          <pc:docMk/>
          <pc:sldMk cId="1732002925" sldId="8308"/>
        </pc:sldMkLst>
      </pc:sldChg>
      <pc:sldChg chg="modSp mod">
        <pc:chgData name="Jina Zhang张岚" userId="495eb49e-fdd9-4542-9910-a8ca98ca10d8" providerId="ADAL" clId="{28B81C90-F569-47FD-86D4-627B0298C308}" dt="2023-08-22T09:49:35.091" v="1643" actId="1076"/>
        <pc:sldMkLst>
          <pc:docMk/>
          <pc:sldMk cId="4205398908" sldId="8311"/>
        </pc:sldMkLst>
        <pc:spChg chg="mod">
          <ac:chgData name="Jina Zhang张岚" userId="495eb49e-fdd9-4542-9910-a8ca98ca10d8" providerId="ADAL" clId="{28B81C90-F569-47FD-86D4-627B0298C308}" dt="2023-08-22T09:49:35.091" v="1643" actId="1076"/>
          <ac:spMkLst>
            <pc:docMk/>
            <pc:sldMk cId="4205398908" sldId="8311"/>
            <ac:spMk id="2" creationId="{9CC2BC37-F80A-F516-8927-74071D6F3D34}"/>
          </ac:spMkLst>
        </pc:spChg>
        <pc:picChg chg="mod">
          <ac:chgData name="Jina Zhang张岚" userId="495eb49e-fdd9-4542-9910-a8ca98ca10d8" providerId="ADAL" clId="{28B81C90-F569-47FD-86D4-627B0298C308}" dt="2023-08-22T09:49:32.287" v="1642" actId="1076"/>
          <ac:picMkLst>
            <pc:docMk/>
            <pc:sldMk cId="4205398908" sldId="8311"/>
            <ac:picMk id="15" creationId="{F66A4E42-7A41-58A3-BD7A-243DF3061C87}"/>
          </ac:picMkLst>
        </pc:picChg>
      </pc:sldChg>
      <pc:sldChg chg="addSp delSp modSp mod ord">
        <pc:chgData name="Jina Zhang张岚" userId="495eb49e-fdd9-4542-9910-a8ca98ca10d8" providerId="ADAL" clId="{28B81C90-F569-47FD-86D4-627B0298C308}" dt="2023-08-22T12:18:10.490" v="2085" actId="478"/>
        <pc:sldMkLst>
          <pc:docMk/>
          <pc:sldMk cId="1355735809" sldId="8314"/>
        </pc:sldMkLst>
        <pc:spChg chg="add mod">
          <ac:chgData name="Jina Zhang张岚" userId="495eb49e-fdd9-4542-9910-a8ca98ca10d8" providerId="ADAL" clId="{28B81C90-F569-47FD-86D4-627B0298C308}" dt="2023-08-22T08:08:54.960" v="165" actId="1076"/>
          <ac:spMkLst>
            <pc:docMk/>
            <pc:sldMk cId="1355735809" sldId="8314"/>
            <ac:spMk id="4" creationId="{BA238A8D-E7FA-4E8D-89B8-9272E2596A4E}"/>
          </ac:spMkLst>
        </pc:spChg>
        <pc:spChg chg="mod">
          <ac:chgData name="Jina Zhang张岚" userId="495eb49e-fdd9-4542-9910-a8ca98ca10d8" providerId="ADAL" clId="{28B81C90-F569-47FD-86D4-627B0298C308}" dt="2023-08-22T09:49:18.236" v="1637" actId="207"/>
          <ac:spMkLst>
            <pc:docMk/>
            <pc:sldMk cId="1355735809" sldId="8314"/>
            <ac:spMk id="52" creationId="{10C91074-F69F-4743-99F3-8023A21670A1}"/>
          </ac:spMkLst>
        </pc:spChg>
        <pc:spChg chg="mod">
          <ac:chgData name="Jina Zhang张岚" userId="495eb49e-fdd9-4542-9910-a8ca98ca10d8" providerId="ADAL" clId="{28B81C90-F569-47FD-86D4-627B0298C308}" dt="2023-08-22T09:49:21.262" v="1641" actId="207"/>
          <ac:spMkLst>
            <pc:docMk/>
            <pc:sldMk cId="1355735809" sldId="8314"/>
            <ac:spMk id="54" creationId="{DD1E654D-2405-4E1C-B43F-D7B2CBF9F196}"/>
          </ac:spMkLst>
        </pc:spChg>
        <pc:spChg chg="mod">
          <ac:chgData name="Jina Zhang张岚" userId="495eb49e-fdd9-4542-9910-a8ca98ca10d8" providerId="ADAL" clId="{28B81C90-F569-47FD-86D4-627B0298C308}" dt="2023-08-22T09:49:20.030" v="1639" actId="207"/>
          <ac:spMkLst>
            <pc:docMk/>
            <pc:sldMk cId="1355735809" sldId="8314"/>
            <ac:spMk id="57" creationId="{5E44A169-6296-4431-92EB-E5CE5C8AC61A}"/>
          </ac:spMkLst>
        </pc:spChg>
        <pc:graphicFrameChg chg="add mod">
          <ac:chgData name="Jina Zhang张岚" userId="495eb49e-fdd9-4542-9910-a8ca98ca10d8" providerId="ADAL" clId="{28B81C90-F569-47FD-86D4-627B0298C308}" dt="2023-08-22T12:18:09.939" v="2084"/>
          <ac:graphicFrameMkLst>
            <pc:docMk/>
            <pc:sldMk cId="1355735809" sldId="8314"/>
            <ac:graphicFrameMk id="2" creationId="{CB52112F-587F-4A71-82DF-6E6D5C7962E8}"/>
          </ac:graphicFrameMkLst>
        </pc:graphicFrameChg>
        <pc:graphicFrameChg chg="add del">
          <ac:chgData name="Jina Zhang张岚" userId="495eb49e-fdd9-4542-9910-a8ca98ca10d8" providerId="ADAL" clId="{28B81C90-F569-47FD-86D4-627B0298C308}" dt="2023-08-22T12:18:10.490" v="2085" actId="478"/>
          <ac:graphicFrameMkLst>
            <pc:docMk/>
            <pc:sldMk cId="1355735809" sldId="8314"/>
            <ac:graphicFrameMk id="50" creationId="{7E7C1253-2E98-4FF9-B319-E68194CEB2AF}"/>
          </ac:graphicFrameMkLst>
        </pc:graphicFrameChg>
      </pc:sldChg>
      <pc:sldChg chg="addSp delSp modSp mod">
        <pc:chgData name="Jina Zhang张岚" userId="495eb49e-fdd9-4542-9910-a8ca98ca10d8" providerId="ADAL" clId="{28B81C90-F569-47FD-86D4-627B0298C308}" dt="2023-08-22T11:56:09.030" v="2076"/>
        <pc:sldMkLst>
          <pc:docMk/>
          <pc:sldMk cId="2629224551" sldId="8315"/>
        </pc:sldMkLst>
        <pc:spChg chg="add del mod">
          <ac:chgData name="Jina Zhang张岚" userId="495eb49e-fdd9-4542-9910-a8ca98ca10d8" providerId="ADAL" clId="{28B81C90-F569-47FD-86D4-627B0298C308}" dt="2023-08-22T11:56:09.030" v="2076"/>
          <ac:spMkLst>
            <pc:docMk/>
            <pc:sldMk cId="2629224551" sldId="8315"/>
            <ac:spMk id="3" creationId="{A382C10A-14CA-E427-9345-3F5C0F8DB270}"/>
          </ac:spMkLst>
        </pc:spChg>
      </pc:sldChg>
      <pc:sldChg chg="ord">
        <pc:chgData name="Jina Zhang张岚" userId="495eb49e-fdd9-4542-9910-a8ca98ca10d8" providerId="ADAL" clId="{28B81C90-F569-47FD-86D4-627B0298C308}" dt="2023-08-22T09:48:39.601" v="1628"/>
        <pc:sldMkLst>
          <pc:docMk/>
          <pc:sldMk cId="36918698" sldId="8316"/>
        </pc:sldMkLst>
      </pc:sldChg>
      <pc:sldChg chg="del mod modShow">
        <pc:chgData name="Jina Zhang张岚" userId="495eb49e-fdd9-4542-9910-a8ca98ca10d8" providerId="ADAL" clId="{28B81C90-F569-47FD-86D4-627B0298C308}" dt="2023-08-22T11:58:52.634" v="2078" actId="2696"/>
        <pc:sldMkLst>
          <pc:docMk/>
          <pc:sldMk cId="3603735995" sldId="8319"/>
        </pc:sldMkLst>
      </pc:sldChg>
      <pc:sldChg chg="modSp mod">
        <pc:chgData name="Jina Zhang张岚" userId="495eb49e-fdd9-4542-9910-a8ca98ca10d8" providerId="ADAL" clId="{28B81C90-F569-47FD-86D4-627B0298C308}" dt="2023-08-22T09:50:37.514" v="1708" actId="20577"/>
        <pc:sldMkLst>
          <pc:docMk/>
          <pc:sldMk cId="3576798472" sldId="8322"/>
        </pc:sldMkLst>
        <pc:spChg chg="mod">
          <ac:chgData name="Jina Zhang张岚" userId="495eb49e-fdd9-4542-9910-a8ca98ca10d8" providerId="ADAL" clId="{28B81C90-F569-47FD-86D4-627B0298C308}" dt="2023-08-22T09:50:20.436" v="1701" actId="20577"/>
          <ac:spMkLst>
            <pc:docMk/>
            <pc:sldMk cId="3576798472" sldId="8322"/>
            <ac:spMk id="2" creationId="{86C9DDF8-A305-4A4F-8C04-45F9F9CEA16B}"/>
          </ac:spMkLst>
        </pc:spChg>
        <pc:spChg chg="mod">
          <ac:chgData name="Jina Zhang张岚" userId="495eb49e-fdd9-4542-9910-a8ca98ca10d8" providerId="ADAL" clId="{28B81C90-F569-47FD-86D4-627B0298C308}" dt="2023-08-22T09:42:39.463" v="1602" actId="207"/>
          <ac:spMkLst>
            <pc:docMk/>
            <pc:sldMk cId="3576798472" sldId="8322"/>
            <ac:spMk id="18" creationId="{A69A2F6D-84A1-4E36-908D-C4A982FA3BFD}"/>
          </ac:spMkLst>
        </pc:spChg>
        <pc:spChg chg="mod">
          <ac:chgData name="Jina Zhang张岚" userId="495eb49e-fdd9-4542-9910-a8ca98ca10d8" providerId="ADAL" clId="{28B81C90-F569-47FD-86D4-627B0298C308}" dt="2023-08-22T09:42:35.160" v="1601" actId="14100"/>
          <ac:spMkLst>
            <pc:docMk/>
            <pc:sldMk cId="3576798472" sldId="8322"/>
            <ac:spMk id="22" creationId="{19E40EDB-7720-4666-8ACE-E4DD7222DDAA}"/>
          </ac:spMkLst>
        </pc:spChg>
        <pc:spChg chg="mod">
          <ac:chgData name="Jina Zhang张岚" userId="495eb49e-fdd9-4542-9910-a8ca98ca10d8" providerId="ADAL" clId="{28B81C90-F569-47FD-86D4-627B0298C308}" dt="2023-08-22T09:50:37.514" v="1708" actId="20577"/>
          <ac:spMkLst>
            <pc:docMk/>
            <pc:sldMk cId="3576798472" sldId="8322"/>
            <ac:spMk id="24" creationId="{66F94262-F1F3-4A94-A051-D26ED7C7495E}"/>
          </ac:spMkLst>
        </pc:spChg>
      </pc:sldChg>
      <pc:sldChg chg="del mod modShow">
        <pc:chgData name="Jina Zhang张岚" userId="495eb49e-fdd9-4542-9910-a8ca98ca10d8" providerId="ADAL" clId="{28B81C90-F569-47FD-86D4-627B0298C308}" dt="2023-08-22T10:14:57.924" v="1742" actId="2696"/>
        <pc:sldMkLst>
          <pc:docMk/>
          <pc:sldMk cId="4058637526" sldId="8323"/>
        </pc:sldMkLst>
      </pc:sldChg>
      <pc:sldChg chg="addSp delSp modSp mod ord">
        <pc:chgData name="Jina Zhang张岚" userId="495eb49e-fdd9-4542-9910-a8ca98ca10d8" providerId="ADAL" clId="{28B81C90-F569-47FD-86D4-627B0298C308}" dt="2023-08-22T11:44:33.113" v="2070" actId="20577"/>
        <pc:sldMkLst>
          <pc:docMk/>
          <pc:sldMk cId="4290548382" sldId="8324"/>
        </pc:sldMkLst>
        <pc:spChg chg="mod">
          <ac:chgData name="Jina Zhang张岚" userId="495eb49e-fdd9-4542-9910-a8ca98ca10d8" providerId="ADAL" clId="{28B81C90-F569-47FD-86D4-627B0298C308}" dt="2023-08-22T11:44:29.703" v="2068" actId="20577"/>
          <ac:spMkLst>
            <pc:docMk/>
            <pc:sldMk cId="4290548382" sldId="8324"/>
            <ac:spMk id="4" creationId="{95D3F8EA-9C98-4E51-9A06-C97121748720}"/>
          </ac:spMkLst>
        </pc:spChg>
        <pc:spChg chg="mod">
          <ac:chgData name="Jina Zhang张岚" userId="495eb49e-fdd9-4542-9910-a8ca98ca10d8" providerId="ADAL" clId="{28B81C90-F569-47FD-86D4-627B0298C308}" dt="2023-08-22T11:44:33.113" v="2070" actId="20577"/>
          <ac:spMkLst>
            <pc:docMk/>
            <pc:sldMk cId="4290548382" sldId="8324"/>
            <ac:spMk id="17" creationId="{3D813B62-AD6C-421A-80D4-E62F85FFEA41}"/>
          </ac:spMkLst>
        </pc:spChg>
        <pc:graphicFrameChg chg="add del mod modGraphic">
          <ac:chgData name="Jina Zhang张岚" userId="495eb49e-fdd9-4542-9910-a8ca98ca10d8" providerId="ADAL" clId="{28B81C90-F569-47FD-86D4-627B0298C308}" dt="2023-08-22T10:30:17.829" v="1759" actId="14100"/>
          <ac:graphicFrameMkLst>
            <pc:docMk/>
            <pc:sldMk cId="4290548382" sldId="8324"/>
            <ac:graphicFrameMk id="2" creationId="{3AC0DA9D-6ABB-498D-8468-C81A314783E9}"/>
          </ac:graphicFrameMkLst>
        </pc:graphicFrameChg>
        <pc:graphicFrameChg chg="mod modGraphic">
          <ac:chgData name="Jina Zhang张岚" userId="495eb49e-fdd9-4542-9910-a8ca98ca10d8" providerId="ADAL" clId="{28B81C90-F569-47FD-86D4-627B0298C308}" dt="2023-08-22T10:30:14.561" v="1758" actId="2165"/>
          <ac:graphicFrameMkLst>
            <pc:docMk/>
            <pc:sldMk cId="4290548382" sldId="8324"/>
            <ac:graphicFrameMk id="3" creationId="{A2F4211E-01E2-428D-93D6-40B23F4C3377}"/>
          </ac:graphicFrameMkLst>
        </pc:graphicFrameChg>
        <pc:graphicFrameChg chg="mod modGraphic">
          <ac:chgData name="Jina Zhang张岚" userId="495eb49e-fdd9-4542-9910-a8ca98ca10d8" providerId="ADAL" clId="{28B81C90-F569-47FD-86D4-627B0298C308}" dt="2023-08-22T09:42:16.461" v="1600" actId="1076"/>
          <ac:graphicFrameMkLst>
            <pc:docMk/>
            <pc:sldMk cId="4290548382" sldId="8324"/>
            <ac:graphicFrameMk id="5" creationId="{44FCF2AA-1E10-47DC-ADEB-DBA135DB5E81}"/>
          </ac:graphicFrameMkLst>
        </pc:graphicFrameChg>
        <pc:graphicFrameChg chg="mod modGraphic">
          <ac:chgData name="Jina Zhang张岚" userId="495eb49e-fdd9-4542-9910-a8ca98ca10d8" providerId="ADAL" clId="{28B81C90-F569-47FD-86D4-627B0298C308}" dt="2023-08-22T09:42:16.461" v="1600" actId="1076"/>
          <ac:graphicFrameMkLst>
            <pc:docMk/>
            <pc:sldMk cId="4290548382" sldId="8324"/>
            <ac:graphicFrameMk id="6" creationId="{F8A847C9-D53E-476F-9A9D-4780103AD021}"/>
          </ac:graphicFrameMkLst>
        </pc:graphicFrameChg>
      </pc:sldChg>
      <pc:sldChg chg="addSp delSp modSp add mod">
        <pc:chgData name="Jina Zhang张岚" userId="495eb49e-fdd9-4542-9910-a8ca98ca10d8" providerId="ADAL" clId="{28B81C90-F569-47FD-86D4-627B0298C308}" dt="2023-08-22T09:41:08.194" v="1599" actId="1076"/>
        <pc:sldMkLst>
          <pc:docMk/>
          <pc:sldMk cId="830010020" sldId="8325"/>
        </pc:sldMkLst>
        <pc:spChg chg="add mod">
          <ac:chgData name="Jina Zhang张岚" userId="495eb49e-fdd9-4542-9910-a8ca98ca10d8" providerId="ADAL" clId="{28B81C90-F569-47FD-86D4-627B0298C308}" dt="2023-08-22T09:40:32.189" v="1595" actId="1076"/>
          <ac:spMkLst>
            <pc:docMk/>
            <pc:sldMk cId="830010020" sldId="8325"/>
            <ac:spMk id="15" creationId="{AC81FA78-4EA3-50AF-BA7D-399BD4130DD5}"/>
          </ac:spMkLst>
        </pc:spChg>
        <pc:spChg chg="add mod">
          <ac:chgData name="Jina Zhang张岚" userId="495eb49e-fdd9-4542-9910-a8ca98ca10d8" providerId="ADAL" clId="{28B81C90-F569-47FD-86D4-627B0298C308}" dt="2023-08-22T09:40:32.189" v="1595" actId="1076"/>
          <ac:spMkLst>
            <pc:docMk/>
            <pc:sldMk cId="830010020" sldId="8325"/>
            <ac:spMk id="16" creationId="{082A5D7C-C39B-E38A-4DED-971B3CBC43A9}"/>
          </ac:spMkLst>
        </pc:spChg>
        <pc:spChg chg="add mod">
          <ac:chgData name="Jina Zhang张岚" userId="495eb49e-fdd9-4542-9910-a8ca98ca10d8" providerId="ADAL" clId="{28B81C90-F569-47FD-86D4-627B0298C308}" dt="2023-08-22T09:40:32.189" v="1595" actId="1076"/>
          <ac:spMkLst>
            <pc:docMk/>
            <pc:sldMk cId="830010020" sldId="8325"/>
            <ac:spMk id="19" creationId="{B4836AD8-4A3D-868E-B162-EAD684C56D87}"/>
          </ac:spMkLst>
        </pc:spChg>
        <pc:spChg chg="add mod">
          <ac:chgData name="Jina Zhang张岚" userId="495eb49e-fdd9-4542-9910-a8ca98ca10d8" providerId="ADAL" clId="{28B81C90-F569-47FD-86D4-627B0298C308}" dt="2023-08-22T09:40:32.189" v="1595" actId="1076"/>
          <ac:spMkLst>
            <pc:docMk/>
            <pc:sldMk cId="830010020" sldId="8325"/>
            <ac:spMk id="20" creationId="{27A97590-2E0E-8E76-480C-EEDF1A85CF59}"/>
          </ac:spMkLst>
        </pc:spChg>
        <pc:spChg chg="add mod">
          <ac:chgData name="Jina Zhang张岚" userId="495eb49e-fdd9-4542-9910-a8ca98ca10d8" providerId="ADAL" clId="{28B81C90-F569-47FD-86D4-627B0298C308}" dt="2023-08-22T09:40:32.189" v="1595" actId="1076"/>
          <ac:spMkLst>
            <pc:docMk/>
            <pc:sldMk cId="830010020" sldId="8325"/>
            <ac:spMk id="21" creationId="{0CD3D187-436E-DEB4-BA2B-24828B15E98B}"/>
          </ac:spMkLst>
        </pc:spChg>
        <pc:picChg chg="add mod">
          <ac:chgData name="Jina Zhang张岚" userId="495eb49e-fdd9-4542-9910-a8ca98ca10d8" providerId="ADAL" clId="{28B81C90-F569-47FD-86D4-627B0298C308}" dt="2023-08-22T09:40:32.189" v="1595" actId="1076"/>
          <ac:picMkLst>
            <pc:docMk/>
            <pc:sldMk cId="830010020" sldId="8325"/>
            <ac:picMk id="5" creationId="{E06AE850-6BC6-EA87-CC31-78AE5867AA39}"/>
          </ac:picMkLst>
        </pc:picChg>
        <pc:picChg chg="add mod">
          <ac:chgData name="Jina Zhang张岚" userId="495eb49e-fdd9-4542-9910-a8ca98ca10d8" providerId="ADAL" clId="{28B81C90-F569-47FD-86D4-627B0298C308}" dt="2023-08-22T09:40:32.189" v="1595" actId="1076"/>
          <ac:picMkLst>
            <pc:docMk/>
            <pc:sldMk cId="830010020" sldId="8325"/>
            <ac:picMk id="7" creationId="{11FF7523-A0C5-BA95-5939-E32068FE4E31}"/>
          </ac:picMkLst>
        </pc:picChg>
        <pc:picChg chg="add mod">
          <ac:chgData name="Jina Zhang张岚" userId="495eb49e-fdd9-4542-9910-a8ca98ca10d8" providerId="ADAL" clId="{28B81C90-F569-47FD-86D4-627B0298C308}" dt="2023-08-22T09:40:32.189" v="1595" actId="1076"/>
          <ac:picMkLst>
            <pc:docMk/>
            <pc:sldMk cId="830010020" sldId="8325"/>
            <ac:picMk id="9" creationId="{F95F50F1-73D2-9716-81E7-63452109FA00}"/>
          </ac:picMkLst>
        </pc:picChg>
        <pc:picChg chg="del">
          <ac:chgData name="Jina Zhang张岚" userId="495eb49e-fdd9-4542-9910-a8ca98ca10d8" providerId="ADAL" clId="{28B81C90-F569-47FD-86D4-627B0298C308}" dt="2023-08-22T09:40:23.716" v="1592" actId="478"/>
          <ac:picMkLst>
            <pc:docMk/>
            <pc:sldMk cId="830010020" sldId="8325"/>
            <ac:picMk id="17" creationId="{CCDA61F8-F07E-FDA2-BCB8-43096E7194DD}"/>
          </ac:picMkLst>
        </pc:picChg>
        <pc:picChg chg="add mod">
          <ac:chgData name="Jina Zhang张岚" userId="495eb49e-fdd9-4542-9910-a8ca98ca10d8" providerId="ADAL" clId="{28B81C90-F569-47FD-86D4-627B0298C308}" dt="2023-08-22T09:41:08.194" v="1599" actId="1076"/>
          <ac:picMkLst>
            <pc:docMk/>
            <pc:sldMk cId="830010020" sldId="8325"/>
            <ac:picMk id="18" creationId="{4E5C3480-AA7B-50CF-F0BC-B7C5D51B5AF3}"/>
          </ac:picMkLst>
        </pc:picChg>
      </pc:sldChg>
      <pc:sldChg chg="addSp delSp modSp mod">
        <pc:chgData name="Jina Zhang张岚" userId="495eb49e-fdd9-4542-9910-a8ca98ca10d8" providerId="ADAL" clId="{28B81C90-F569-47FD-86D4-627B0298C308}" dt="2023-08-22T10:34:12.812" v="2007" actId="113"/>
        <pc:sldMkLst>
          <pc:docMk/>
          <pc:sldMk cId="3092932180" sldId="8326"/>
        </pc:sldMkLst>
        <pc:spChg chg="add del mod">
          <ac:chgData name="Jina Zhang张岚" userId="495eb49e-fdd9-4542-9910-a8ca98ca10d8" providerId="ADAL" clId="{28B81C90-F569-47FD-86D4-627B0298C308}" dt="2023-08-22T10:31:37.968" v="1810" actId="21"/>
          <ac:spMkLst>
            <pc:docMk/>
            <pc:sldMk cId="3092932180" sldId="8326"/>
            <ac:spMk id="2" creationId="{3BA862B0-C829-1A34-5BE9-D0BF6A928F50}"/>
          </ac:spMkLst>
        </pc:spChg>
        <pc:spChg chg="add mod ord">
          <ac:chgData name="Jina Zhang张岚" userId="495eb49e-fdd9-4542-9910-a8ca98ca10d8" providerId="ADAL" clId="{28B81C90-F569-47FD-86D4-627B0298C308}" dt="2023-08-22T10:32:28.970" v="1831" actId="14100"/>
          <ac:spMkLst>
            <pc:docMk/>
            <pc:sldMk cId="3092932180" sldId="8326"/>
            <ac:spMk id="3" creationId="{81E19772-3E14-D7F6-1B57-58A8731135CD}"/>
          </ac:spMkLst>
        </pc:spChg>
        <pc:spChg chg="add mod ord">
          <ac:chgData name="Jina Zhang张岚" userId="495eb49e-fdd9-4542-9910-a8ca98ca10d8" providerId="ADAL" clId="{28B81C90-F569-47FD-86D4-627B0298C308}" dt="2023-08-22T10:32:39.908" v="1836" actId="1076"/>
          <ac:spMkLst>
            <pc:docMk/>
            <pc:sldMk cId="3092932180" sldId="8326"/>
            <ac:spMk id="4" creationId="{67FA1F3C-5C8D-1DC4-0A91-1B8E83C39891}"/>
          </ac:spMkLst>
        </pc:spChg>
        <pc:spChg chg="mod">
          <ac:chgData name="Jina Zhang张岚" userId="495eb49e-fdd9-4542-9910-a8ca98ca10d8" providerId="ADAL" clId="{28B81C90-F569-47FD-86D4-627B0298C308}" dt="2023-08-22T10:34:12.812" v="2007" actId="113"/>
          <ac:spMkLst>
            <pc:docMk/>
            <pc:sldMk cId="3092932180" sldId="8326"/>
            <ac:spMk id="6" creationId="{BB25B989-D6C8-8EE3-84BD-6EE11D5FB2A3}"/>
          </ac:spMkLst>
        </pc:spChg>
        <pc:spChg chg="mod">
          <ac:chgData name="Jina Zhang张岚" userId="495eb49e-fdd9-4542-9910-a8ca98ca10d8" providerId="ADAL" clId="{28B81C90-F569-47FD-86D4-627B0298C308}" dt="2023-08-22T10:31:35.808" v="1809" actId="1076"/>
          <ac:spMkLst>
            <pc:docMk/>
            <pc:sldMk cId="3092932180" sldId="8326"/>
            <ac:spMk id="7" creationId="{ABB8A234-B712-8B87-851D-CB2D5BEA01FF}"/>
          </ac:spMkLst>
        </pc:spChg>
        <pc:spChg chg="mod">
          <ac:chgData name="Jina Zhang张岚" userId="495eb49e-fdd9-4542-9910-a8ca98ca10d8" providerId="ADAL" clId="{28B81C90-F569-47FD-86D4-627B0298C308}" dt="2023-08-22T10:33:39.200" v="1925" actId="20577"/>
          <ac:spMkLst>
            <pc:docMk/>
            <pc:sldMk cId="3092932180" sldId="8326"/>
            <ac:spMk id="13" creationId="{BE7898BC-6A84-2247-B27D-21F97F5802E6}"/>
          </ac:spMkLst>
        </pc:spChg>
        <pc:spChg chg="mod">
          <ac:chgData name="Jina Zhang张岚" userId="495eb49e-fdd9-4542-9910-a8ca98ca10d8" providerId="ADAL" clId="{28B81C90-F569-47FD-86D4-627B0298C308}" dt="2023-08-22T10:31:22.074" v="1803" actId="403"/>
          <ac:spMkLst>
            <pc:docMk/>
            <pc:sldMk cId="3092932180" sldId="8326"/>
            <ac:spMk id="14" creationId="{A2184EB7-67BD-33A1-18D3-C191CEAA5B64}"/>
          </ac:spMkLst>
        </pc:spChg>
        <pc:spChg chg="mod">
          <ac:chgData name="Jina Zhang张岚" userId="495eb49e-fdd9-4542-9910-a8ca98ca10d8" providerId="ADAL" clId="{28B81C90-F569-47FD-86D4-627B0298C308}" dt="2023-08-22T10:33:35.792" v="1923" actId="20577"/>
          <ac:spMkLst>
            <pc:docMk/>
            <pc:sldMk cId="3092932180" sldId="8326"/>
            <ac:spMk id="15" creationId="{0B25C045-A7DD-303F-1CB6-081DA2285CB0}"/>
          </ac:spMkLst>
        </pc:spChg>
        <pc:spChg chg="mod">
          <ac:chgData name="Jina Zhang张岚" userId="495eb49e-fdd9-4542-9910-a8ca98ca10d8" providerId="ADAL" clId="{28B81C90-F569-47FD-86D4-627B0298C308}" dt="2023-08-22T10:32:36.088" v="1835" actId="1076"/>
          <ac:spMkLst>
            <pc:docMk/>
            <pc:sldMk cId="3092932180" sldId="8326"/>
            <ac:spMk id="16" creationId="{3A5460AD-2244-48F0-D5B1-AFE56A57EE3B}"/>
          </ac:spMkLst>
        </pc:spChg>
        <pc:spChg chg="mod">
          <ac:chgData name="Jina Zhang张岚" userId="495eb49e-fdd9-4542-9910-a8ca98ca10d8" providerId="ADAL" clId="{28B81C90-F569-47FD-86D4-627B0298C308}" dt="2023-08-22T10:32:34.522" v="1834" actId="1076"/>
          <ac:spMkLst>
            <pc:docMk/>
            <pc:sldMk cId="3092932180" sldId="8326"/>
            <ac:spMk id="18" creationId="{7EDA8E01-1D71-2930-993A-0D95AC92493F}"/>
          </ac:spMkLst>
        </pc:spChg>
        <pc:spChg chg="mod">
          <ac:chgData name="Jina Zhang张岚" userId="495eb49e-fdd9-4542-9910-a8ca98ca10d8" providerId="ADAL" clId="{28B81C90-F569-47FD-86D4-627B0298C308}" dt="2023-08-22T10:32:58.442" v="1854" actId="20577"/>
          <ac:spMkLst>
            <pc:docMk/>
            <pc:sldMk cId="3092932180" sldId="8326"/>
            <ac:spMk id="20" creationId="{B292CBFD-C2BF-2AEE-5870-993262158395}"/>
          </ac:spMkLst>
        </pc:spChg>
        <pc:spChg chg="mod">
          <ac:chgData name="Jina Zhang张岚" userId="495eb49e-fdd9-4542-9910-a8ca98ca10d8" providerId="ADAL" clId="{28B81C90-F569-47FD-86D4-627B0298C308}" dt="2023-08-22T10:33:59.260" v="1970" actId="20577"/>
          <ac:spMkLst>
            <pc:docMk/>
            <pc:sldMk cId="3092932180" sldId="8326"/>
            <ac:spMk id="27" creationId="{00000000-0000-0000-0000-000000000000}"/>
          </ac:spMkLst>
        </pc:spChg>
        <pc:grpChg chg="mod">
          <ac:chgData name="Jina Zhang张岚" userId="495eb49e-fdd9-4542-9910-a8ca98ca10d8" providerId="ADAL" clId="{28B81C90-F569-47FD-86D4-627B0298C308}" dt="2023-08-22T10:31:31.661" v="1807" actId="1076"/>
          <ac:grpSpMkLst>
            <pc:docMk/>
            <pc:sldMk cId="3092932180" sldId="8326"/>
            <ac:grpSpMk id="5" creationId="{6F93AF5E-DD15-879D-0891-EF7A5B94254D}"/>
          </ac:grpSpMkLst>
        </pc:grpChg>
      </pc:sldChg>
    </pc:docChg>
  </pc:docChgLst>
  <pc:docChgLst>
    <pc:chgData name="Yan滕艳" userId="794f1c75-a833-48c4-8fdf-8ea72fba07da" providerId="ADAL" clId="{5B4DDE33-2A6D-4565-AFE3-7EAA3ED0EABB}"/>
    <pc:docChg chg="undo custSel addSld delSld modSld sldOrd">
      <pc:chgData name="Yan滕艳" userId="794f1c75-a833-48c4-8fdf-8ea72fba07da" providerId="ADAL" clId="{5B4DDE33-2A6D-4565-AFE3-7EAA3ED0EABB}" dt="2023-08-22T09:38:58.612" v="2303"/>
      <pc:docMkLst>
        <pc:docMk/>
      </pc:docMkLst>
      <pc:sldChg chg="addSp delSp modSp mod">
        <pc:chgData name="Yan滕艳" userId="794f1c75-a833-48c4-8fdf-8ea72fba07da" providerId="ADAL" clId="{5B4DDE33-2A6D-4565-AFE3-7EAA3ED0EABB}" dt="2023-08-22T08:01:08.334" v="164" actId="20577"/>
        <pc:sldMkLst>
          <pc:docMk/>
          <pc:sldMk cId="2136059973" sldId="566"/>
        </pc:sldMkLst>
        <pc:spChg chg="del">
          <ac:chgData name="Yan滕艳" userId="794f1c75-a833-48c4-8fdf-8ea72fba07da" providerId="ADAL" clId="{5B4DDE33-2A6D-4565-AFE3-7EAA3ED0EABB}" dt="2023-08-22T07:57:56.245" v="6" actId="478"/>
          <ac:spMkLst>
            <pc:docMk/>
            <pc:sldMk cId="2136059973" sldId="566"/>
            <ac:spMk id="2" creationId="{677C5F2F-7818-4516-A5B5-58F4441DB40F}"/>
          </ac:spMkLst>
        </pc:spChg>
        <pc:spChg chg="del">
          <ac:chgData name="Yan滕艳" userId="794f1c75-a833-48c4-8fdf-8ea72fba07da" providerId="ADAL" clId="{5B4DDE33-2A6D-4565-AFE3-7EAA3ED0EABB}" dt="2023-08-22T07:57:56.245" v="6" actId="478"/>
          <ac:spMkLst>
            <pc:docMk/>
            <pc:sldMk cId="2136059973" sldId="566"/>
            <ac:spMk id="9" creationId="{00000000-0000-0000-0000-000000000000}"/>
          </ac:spMkLst>
        </pc:spChg>
        <pc:spChg chg="del">
          <ac:chgData name="Yan滕艳" userId="794f1c75-a833-48c4-8fdf-8ea72fba07da" providerId="ADAL" clId="{5B4DDE33-2A6D-4565-AFE3-7EAA3ED0EABB}" dt="2023-08-22T07:57:56.245" v="6" actId="478"/>
          <ac:spMkLst>
            <pc:docMk/>
            <pc:sldMk cId="2136059973" sldId="566"/>
            <ac:spMk id="10" creationId="{2AE4AEB4-0538-D2C6-2578-53A12F9F74AA}"/>
          </ac:spMkLst>
        </pc:spChg>
        <pc:spChg chg="mod">
          <ac:chgData name="Yan滕艳" userId="794f1c75-a833-48c4-8fdf-8ea72fba07da" providerId="ADAL" clId="{5B4DDE33-2A6D-4565-AFE3-7EAA3ED0EABB}" dt="2023-08-22T07:58:30.993" v="12" actId="1076"/>
          <ac:spMkLst>
            <pc:docMk/>
            <pc:sldMk cId="2136059973" sldId="566"/>
            <ac:spMk id="12" creationId="{EE18B283-9983-5424-78DF-1D0224C2EA7C}"/>
          </ac:spMkLst>
        </pc:spChg>
        <pc:spChg chg="del">
          <ac:chgData name="Yan滕艳" userId="794f1c75-a833-48c4-8fdf-8ea72fba07da" providerId="ADAL" clId="{5B4DDE33-2A6D-4565-AFE3-7EAA3ED0EABB}" dt="2023-08-22T07:57:56.245" v="6" actId="478"/>
          <ac:spMkLst>
            <pc:docMk/>
            <pc:sldMk cId="2136059973" sldId="566"/>
            <ac:spMk id="16" creationId="{E01F8C75-BC1B-4596-A746-198F6032A54D}"/>
          </ac:spMkLst>
        </pc:spChg>
        <pc:spChg chg="del">
          <ac:chgData name="Yan滕艳" userId="794f1c75-a833-48c4-8fdf-8ea72fba07da" providerId="ADAL" clId="{5B4DDE33-2A6D-4565-AFE3-7EAA3ED0EABB}" dt="2023-08-22T07:57:56.245" v="6" actId="478"/>
          <ac:spMkLst>
            <pc:docMk/>
            <pc:sldMk cId="2136059973" sldId="566"/>
            <ac:spMk id="19" creationId="{C70B0846-D043-4B92-BAD3-596422838EDC}"/>
          </ac:spMkLst>
        </pc:spChg>
        <pc:spChg chg="add mod">
          <ac:chgData name="Yan滕艳" userId="794f1c75-a833-48c4-8fdf-8ea72fba07da" providerId="ADAL" clId="{5B4DDE33-2A6D-4565-AFE3-7EAA3ED0EABB}" dt="2023-08-22T07:59:38.320" v="59"/>
          <ac:spMkLst>
            <pc:docMk/>
            <pc:sldMk cId="2136059973" sldId="566"/>
            <ac:spMk id="20" creationId="{FE97A940-2D98-4FA3-A73B-D5EFA35277C8}"/>
          </ac:spMkLst>
        </pc:spChg>
        <pc:spChg chg="del">
          <ac:chgData name="Yan滕艳" userId="794f1c75-a833-48c4-8fdf-8ea72fba07da" providerId="ADAL" clId="{5B4DDE33-2A6D-4565-AFE3-7EAA3ED0EABB}" dt="2023-08-22T07:57:56.245" v="6" actId="478"/>
          <ac:spMkLst>
            <pc:docMk/>
            <pc:sldMk cId="2136059973" sldId="566"/>
            <ac:spMk id="21" creationId="{38678C3F-58C0-4592-A91A-55DBCD66C91C}"/>
          </ac:spMkLst>
        </pc:spChg>
        <pc:spChg chg="del">
          <ac:chgData name="Yan滕艳" userId="794f1c75-a833-48c4-8fdf-8ea72fba07da" providerId="ADAL" clId="{5B4DDE33-2A6D-4565-AFE3-7EAA3ED0EABB}" dt="2023-08-22T07:57:56.245" v="6" actId="478"/>
          <ac:spMkLst>
            <pc:docMk/>
            <pc:sldMk cId="2136059973" sldId="566"/>
            <ac:spMk id="22" creationId="{212DB618-FF77-4D60-9183-5D45D9FBEF63}"/>
          </ac:spMkLst>
        </pc:spChg>
        <pc:spChg chg="del">
          <ac:chgData name="Yan滕艳" userId="794f1c75-a833-48c4-8fdf-8ea72fba07da" providerId="ADAL" clId="{5B4DDE33-2A6D-4565-AFE3-7EAA3ED0EABB}" dt="2023-08-22T07:57:56.245" v="6" actId="478"/>
          <ac:spMkLst>
            <pc:docMk/>
            <pc:sldMk cId="2136059973" sldId="566"/>
            <ac:spMk id="23" creationId="{F30DDE84-A072-483F-9DEE-17A7ED4861D7}"/>
          </ac:spMkLst>
        </pc:spChg>
        <pc:spChg chg="del mod">
          <ac:chgData name="Yan滕艳" userId="794f1c75-a833-48c4-8fdf-8ea72fba07da" providerId="ADAL" clId="{5B4DDE33-2A6D-4565-AFE3-7EAA3ED0EABB}" dt="2023-08-22T07:57:56.245" v="6" actId="478"/>
          <ac:spMkLst>
            <pc:docMk/>
            <pc:sldMk cId="2136059973" sldId="566"/>
            <ac:spMk id="24" creationId="{1D9181E1-57F4-4AE3-853B-DF1BA358DE3F}"/>
          </ac:spMkLst>
        </pc:spChg>
        <pc:spChg chg="add mod">
          <ac:chgData name="Yan滕艳" userId="794f1c75-a833-48c4-8fdf-8ea72fba07da" providerId="ADAL" clId="{5B4DDE33-2A6D-4565-AFE3-7EAA3ED0EABB}" dt="2023-08-22T08:01:08.334" v="164" actId="20577"/>
          <ac:spMkLst>
            <pc:docMk/>
            <pc:sldMk cId="2136059973" sldId="566"/>
            <ac:spMk id="26" creationId="{C99D6339-5334-4AAA-AEE6-2CF07CF6793E}"/>
          </ac:spMkLst>
        </pc:spChg>
        <pc:picChg chg="del">
          <ac:chgData name="Yan滕艳" userId="794f1c75-a833-48c4-8fdf-8ea72fba07da" providerId="ADAL" clId="{5B4DDE33-2A6D-4565-AFE3-7EAA3ED0EABB}" dt="2023-08-22T07:57:52.917" v="4" actId="478"/>
          <ac:picMkLst>
            <pc:docMk/>
            <pc:sldMk cId="2136059973" sldId="566"/>
            <ac:picMk id="14" creationId="{BC57D876-6BD8-4C0C-B4A7-29DC17455D47}"/>
          </ac:picMkLst>
        </pc:picChg>
        <pc:picChg chg="del mod">
          <ac:chgData name="Yan滕艳" userId="794f1c75-a833-48c4-8fdf-8ea72fba07da" providerId="ADAL" clId="{5B4DDE33-2A6D-4565-AFE3-7EAA3ED0EABB}" dt="2023-08-22T07:58:15.136" v="11" actId="478"/>
          <ac:picMkLst>
            <pc:docMk/>
            <pc:sldMk cId="2136059973" sldId="566"/>
            <ac:picMk id="35" creationId="{9793D8DF-91F1-4E88-87B9-8AF9CD037A34}"/>
          </ac:picMkLst>
        </pc:picChg>
        <pc:picChg chg="add mod">
          <ac:chgData name="Yan滕艳" userId="794f1c75-a833-48c4-8fdf-8ea72fba07da" providerId="ADAL" clId="{5B4DDE33-2A6D-4565-AFE3-7EAA3ED0EABB}" dt="2023-08-22T07:59:27.205" v="55" actId="14100"/>
          <ac:picMkLst>
            <pc:docMk/>
            <pc:sldMk cId="2136059973" sldId="566"/>
            <ac:picMk id="39" creationId="{AD0816B4-6DFA-48C4-B602-17BA8192328F}"/>
          </ac:picMkLst>
        </pc:picChg>
      </pc:sldChg>
      <pc:sldChg chg="add del">
        <pc:chgData name="Yan滕艳" userId="794f1c75-a833-48c4-8fdf-8ea72fba07da" providerId="ADAL" clId="{5B4DDE33-2A6D-4565-AFE3-7EAA3ED0EABB}" dt="2023-08-22T09:18:57.158" v="1236" actId="2696"/>
        <pc:sldMkLst>
          <pc:docMk/>
          <pc:sldMk cId="2638108470" sldId="8282"/>
        </pc:sldMkLst>
      </pc:sldChg>
      <pc:sldChg chg="mod ord modShow">
        <pc:chgData name="Yan滕艳" userId="794f1c75-a833-48c4-8fdf-8ea72fba07da" providerId="ADAL" clId="{5B4DDE33-2A6D-4565-AFE3-7EAA3ED0EABB}" dt="2023-08-22T09:19:10.442" v="1238" actId="729"/>
        <pc:sldMkLst>
          <pc:docMk/>
          <pc:sldMk cId="2198084959" sldId="8293"/>
        </pc:sldMkLst>
      </pc:sldChg>
      <pc:sldChg chg="addSp delSp modSp mod">
        <pc:chgData name="Yan滕艳" userId="794f1c75-a833-48c4-8fdf-8ea72fba07da" providerId="ADAL" clId="{5B4DDE33-2A6D-4565-AFE3-7EAA3ED0EABB}" dt="2023-08-22T09:02:14.951" v="945"/>
        <pc:sldMkLst>
          <pc:docMk/>
          <pc:sldMk cId="4180248663" sldId="8294"/>
        </pc:sldMkLst>
        <pc:spChg chg="add mod">
          <ac:chgData name="Yan滕艳" userId="794f1c75-a833-48c4-8fdf-8ea72fba07da" providerId="ADAL" clId="{5B4DDE33-2A6D-4565-AFE3-7EAA3ED0EABB}" dt="2023-08-22T09:02:14.951" v="945"/>
          <ac:spMkLst>
            <pc:docMk/>
            <pc:sldMk cId="4180248663" sldId="8294"/>
            <ac:spMk id="5" creationId="{DFB0CA8B-055B-40A4-9DDF-DC4481438194}"/>
          </ac:spMkLst>
        </pc:spChg>
        <pc:spChg chg="add del mod">
          <ac:chgData name="Yan滕艳" userId="794f1c75-a833-48c4-8fdf-8ea72fba07da" providerId="ADAL" clId="{5B4DDE33-2A6D-4565-AFE3-7EAA3ED0EABB}" dt="2023-08-22T08:50:47.742" v="535" actId="478"/>
          <ac:spMkLst>
            <pc:docMk/>
            <pc:sldMk cId="4180248663" sldId="8294"/>
            <ac:spMk id="7" creationId="{2A9D30BB-855D-41F4-86F4-71187AD28755}"/>
          </ac:spMkLst>
        </pc:spChg>
        <pc:spChg chg="mod">
          <ac:chgData name="Yan滕艳" userId="794f1c75-a833-48c4-8fdf-8ea72fba07da" providerId="ADAL" clId="{5B4DDE33-2A6D-4565-AFE3-7EAA3ED0EABB}" dt="2023-08-22T08:52:36.914" v="590" actId="1076"/>
          <ac:spMkLst>
            <pc:docMk/>
            <pc:sldMk cId="4180248663" sldId="8294"/>
            <ac:spMk id="57" creationId="{7F486CF6-B808-C0E2-6A30-AB772DC23E6F}"/>
          </ac:spMkLst>
        </pc:spChg>
        <pc:spChg chg="del mod">
          <ac:chgData name="Yan滕艳" userId="794f1c75-a833-48c4-8fdf-8ea72fba07da" providerId="ADAL" clId="{5B4DDE33-2A6D-4565-AFE3-7EAA3ED0EABB}" dt="2023-08-22T08:50:17.160" v="526"/>
          <ac:spMkLst>
            <pc:docMk/>
            <pc:sldMk cId="4180248663" sldId="8294"/>
            <ac:spMk id="58" creationId="{0B00CD5E-D56F-C93D-C417-FF3BB2B4BA4B}"/>
          </ac:spMkLst>
        </pc:spChg>
      </pc:sldChg>
      <pc:sldChg chg="addSp delSp modSp mod">
        <pc:chgData name="Yan滕艳" userId="794f1c75-a833-48c4-8fdf-8ea72fba07da" providerId="ADAL" clId="{5B4DDE33-2A6D-4565-AFE3-7EAA3ED0EABB}" dt="2023-08-22T08:13:06.049" v="278" actId="1076"/>
        <pc:sldMkLst>
          <pc:docMk/>
          <pc:sldMk cId="2547406268" sldId="8295"/>
        </pc:sldMkLst>
        <pc:spChg chg="add mod">
          <ac:chgData name="Yan滕艳" userId="794f1c75-a833-48c4-8fdf-8ea72fba07da" providerId="ADAL" clId="{5B4DDE33-2A6D-4565-AFE3-7EAA3ED0EABB}" dt="2023-08-22T08:13:06.049" v="278" actId="1076"/>
          <ac:spMkLst>
            <pc:docMk/>
            <pc:sldMk cId="2547406268" sldId="8295"/>
            <ac:spMk id="3" creationId="{AFF78FCE-B27F-4760-A592-BC99038FBA9E}"/>
          </ac:spMkLst>
        </pc:spChg>
        <pc:spChg chg="add del mod">
          <ac:chgData name="Yan滕艳" userId="794f1c75-a833-48c4-8fdf-8ea72fba07da" providerId="ADAL" clId="{5B4DDE33-2A6D-4565-AFE3-7EAA3ED0EABB}" dt="2023-08-22T08:11:33.167" v="248" actId="478"/>
          <ac:spMkLst>
            <pc:docMk/>
            <pc:sldMk cId="2547406268" sldId="8295"/>
            <ac:spMk id="16" creationId="{52A7CDE5-ED30-E226-1A15-CF8372334F32}"/>
          </ac:spMkLst>
        </pc:spChg>
        <pc:spChg chg="add mod">
          <ac:chgData name="Yan滕艳" userId="794f1c75-a833-48c4-8fdf-8ea72fba07da" providerId="ADAL" clId="{5B4DDE33-2A6D-4565-AFE3-7EAA3ED0EABB}" dt="2023-08-22T08:12:31.192" v="262" actId="1076"/>
          <ac:spMkLst>
            <pc:docMk/>
            <pc:sldMk cId="2547406268" sldId="8295"/>
            <ac:spMk id="17" creationId="{52A7CDE5-ED30-E226-1A15-CF8372334F32}"/>
          </ac:spMkLst>
        </pc:spChg>
        <pc:spChg chg="add mod">
          <ac:chgData name="Yan滕艳" userId="794f1c75-a833-48c4-8fdf-8ea72fba07da" providerId="ADAL" clId="{5B4DDE33-2A6D-4565-AFE3-7EAA3ED0EABB}" dt="2023-08-22T08:12:31.192" v="262" actId="1076"/>
          <ac:spMkLst>
            <pc:docMk/>
            <pc:sldMk cId="2547406268" sldId="8295"/>
            <ac:spMk id="19" creationId="{2E6D3D03-F48B-2064-43E3-8E31457FBB65}"/>
          </ac:spMkLst>
        </pc:spChg>
        <pc:spChg chg="del">
          <ac:chgData name="Yan滕艳" userId="794f1c75-a833-48c4-8fdf-8ea72fba07da" providerId="ADAL" clId="{5B4DDE33-2A6D-4565-AFE3-7EAA3ED0EABB}" dt="2023-08-22T08:03:12.895" v="166" actId="478"/>
          <ac:spMkLst>
            <pc:docMk/>
            <pc:sldMk cId="2547406268" sldId="8295"/>
            <ac:spMk id="22" creationId="{27E1568D-24EE-B140-C11F-E4936E254A82}"/>
          </ac:spMkLst>
        </pc:spChg>
        <pc:graphicFrameChg chg="add mod">
          <ac:chgData name="Yan滕艳" userId="794f1c75-a833-48c4-8fdf-8ea72fba07da" providerId="ADAL" clId="{5B4DDE33-2A6D-4565-AFE3-7EAA3ED0EABB}" dt="2023-08-22T08:12:31.192" v="262" actId="1076"/>
          <ac:graphicFrameMkLst>
            <pc:docMk/>
            <pc:sldMk cId="2547406268" sldId="8295"/>
            <ac:graphicFrameMk id="20" creationId="{F1F5B1ED-E528-A672-DCB6-BC10E0B0FC40}"/>
          </ac:graphicFrameMkLst>
        </pc:graphicFrameChg>
        <pc:picChg chg="add mod">
          <ac:chgData name="Yan滕艳" userId="794f1c75-a833-48c4-8fdf-8ea72fba07da" providerId="ADAL" clId="{5B4DDE33-2A6D-4565-AFE3-7EAA3ED0EABB}" dt="2023-08-22T08:12:39.544" v="264" actId="1076"/>
          <ac:picMkLst>
            <pc:docMk/>
            <pc:sldMk cId="2547406268" sldId="8295"/>
            <ac:picMk id="13" creationId="{42FAD548-4E74-E686-DD7B-E50D49AF1613}"/>
          </ac:picMkLst>
        </pc:picChg>
        <pc:picChg chg="add mod">
          <ac:chgData name="Yan滕艳" userId="794f1c75-a833-48c4-8fdf-8ea72fba07da" providerId="ADAL" clId="{5B4DDE33-2A6D-4565-AFE3-7EAA3ED0EABB}" dt="2023-08-22T08:12:36.452" v="263" actId="1076"/>
          <ac:picMkLst>
            <pc:docMk/>
            <pc:sldMk cId="2547406268" sldId="8295"/>
            <ac:picMk id="15" creationId="{7BC53E9D-F2CD-43B2-8BA2-E79F060E9518}"/>
          </ac:picMkLst>
        </pc:picChg>
      </pc:sldChg>
      <pc:sldChg chg="addSp delSp modSp del mod">
        <pc:chgData name="Yan滕艳" userId="794f1c75-a833-48c4-8fdf-8ea72fba07da" providerId="ADAL" clId="{5B4DDE33-2A6D-4565-AFE3-7EAA3ED0EABB}" dt="2023-08-22T08:01:24.799" v="165" actId="2696"/>
        <pc:sldMkLst>
          <pc:docMk/>
          <pc:sldMk cId="875018854" sldId="8296"/>
        </pc:sldMkLst>
        <pc:spChg chg="del">
          <ac:chgData name="Yan滕艳" userId="794f1c75-a833-48c4-8fdf-8ea72fba07da" providerId="ADAL" clId="{5B4DDE33-2A6D-4565-AFE3-7EAA3ED0EABB}" dt="2023-08-22T07:57:23.497" v="1" actId="478"/>
          <ac:spMkLst>
            <pc:docMk/>
            <pc:sldMk cId="875018854" sldId="8296"/>
            <ac:spMk id="22" creationId="{27E1568D-24EE-B140-C11F-E4936E254A82}"/>
          </ac:spMkLst>
        </pc:spChg>
        <pc:picChg chg="add mod">
          <ac:chgData name="Yan滕艳" userId="794f1c75-a833-48c4-8fdf-8ea72fba07da" providerId="ADAL" clId="{5B4DDE33-2A6D-4565-AFE3-7EAA3ED0EABB}" dt="2023-08-22T07:57:27.743" v="3" actId="1076"/>
          <ac:picMkLst>
            <pc:docMk/>
            <pc:sldMk cId="875018854" sldId="8296"/>
            <ac:picMk id="13" creationId="{776D97C6-D1A4-4849-BCB4-F9BD275E9439}"/>
          </ac:picMkLst>
        </pc:picChg>
      </pc:sldChg>
      <pc:sldChg chg="del">
        <pc:chgData name="Yan滕艳" userId="794f1c75-a833-48c4-8fdf-8ea72fba07da" providerId="ADAL" clId="{5B4DDE33-2A6D-4565-AFE3-7EAA3ED0EABB}" dt="2023-08-22T08:09:12.739" v="245" actId="2696"/>
        <pc:sldMkLst>
          <pc:docMk/>
          <pc:sldMk cId="806525022" sldId="8297"/>
        </pc:sldMkLst>
      </pc:sldChg>
      <pc:sldChg chg="del">
        <pc:chgData name="Yan滕艳" userId="794f1c75-a833-48c4-8fdf-8ea72fba07da" providerId="ADAL" clId="{5B4DDE33-2A6D-4565-AFE3-7EAA3ED0EABB}" dt="2023-08-22T08:13:28.240" v="279" actId="2696"/>
        <pc:sldMkLst>
          <pc:docMk/>
          <pc:sldMk cId="730130901" sldId="8298"/>
        </pc:sldMkLst>
      </pc:sldChg>
      <pc:sldChg chg="addSp modSp mod">
        <pc:chgData name="Yan滕艳" userId="794f1c75-a833-48c4-8fdf-8ea72fba07da" providerId="ADAL" clId="{5B4DDE33-2A6D-4565-AFE3-7EAA3ED0EABB}" dt="2023-08-22T08:20:52.575" v="424" actId="1076"/>
        <pc:sldMkLst>
          <pc:docMk/>
          <pc:sldMk cId="4247543107" sldId="8299"/>
        </pc:sldMkLst>
        <pc:spChg chg="add mod">
          <ac:chgData name="Yan滕艳" userId="794f1c75-a833-48c4-8fdf-8ea72fba07da" providerId="ADAL" clId="{5B4DDE33-2A6D-4565-AFE3-7EAA3ED0EABB}" dt="2023-08-22T08:20:45.634" v="423"/>
          <ac:spMkLst>
            <pc:docMk/>
            <pc:sldMk cId="4247543107" sldId="8299"/>
            <ac:spMk id="9" creationId="{61916BB1-EE6A-4BF6-9BA6-B1D9DEA72B62}"/>
          </ac:spMkLst>
        </pc:spChg>
        <pc:spChg chg="mod">
          <ac:chgData name="Yan滕艳" userId="794f1c75-a833-48c4-8fdf-8ea72fba07da" providerId="ADAL" clId="{5B4DDE33-2A6D-4565-AFE3-7EAA3ED0EABB}" dt="2023-08-22T08:20:52.575" v="424" actId="1076"/>
          <ac:spMkLst>
            <pc:docMk/>
            <pc:sldMk cId="4247543107" sldId="8299"/>
            <ac:spMk id="15" creationId="{48AE184F-FF81-2F3F-FE1B-1CA83F32C2B1}"/>
          </ac:spMkLst>
        </pc:spChg>
        <pc:spChg chg="mod">
          <ac:chgData name="Yan滕艳" userId="794f1c75-a833-48c4-8fdf-8ea72fba07da" providerId="ADAL" clId="{5B4DDE33-2A6D-4565-AFE3-7EAA3ED0EABB}" dt="2023-08-22T08:20:00.423" v="392" actId="1076"/>
          <ac:spMkLst>
            <pc:docMk/>
            <pc:sldMk cId="4247543107" sldId="8299"/>
            <ac:spMk id="18" creationId="{873BE167-07A0-3464-8121-4084D45770FB}"/>
          </ac:spMkLst>
        </pc:spChg>
        <pc:spChg chg="mod">
          <ac:chgData name="Yan滕艳" userId="794f1c75-a833-48c4-8fdf-8ea72fba07da" providerId="ADAL" clId="{5B4DDE33-2A6D-4565-AFE3-7EAA3ED0EABB}" dt="2023-08-22T08:20:00.423" v="392" actId="1076"/>
          <ac:spMkLst>
            <pc:docMk/>
            <pc:sldMk cId="4247543107" sldId="8299"/>
            <ac:spMk id="19" creationId="{F5B3A0A4-E0C7-4DDF-EAF6-58E81A7F3F81}"/>
          </ac:spMkLst>
        </pc:spChg>
        <pc:picChg chg="mod">
          <ac:chgData name="Yan滕艳" userId="794f1c75-a833-48c4-8fdf-8ea72fba07da" providerId="ADAL" clId="{5B4DDE33-2A6D-4565-AFE3-7EAA3ED0EABB}" dt="2023-08-22T08:20:02.819" v="393" actId="1076"/>
          <ac:picMkLst>
            <pc:docMk/>
            <pc:sldMk cId="4247543107" sldId="8299"/>
            <ac:picMk id="17" creationId="{5FF17343-6FD4-CBFD-E9AD-3CFF4A9CC7A2}"/>
          </ac:picMkLst>
        </pc:picChg>
      </pc:sldChg>
      <pc:sldChg chg="addSp delSp modSp mod">
        <pc:chgData name="Yan滕艳" userId="794f1c75-a833-48c4-8fdf-8ea72fba07da" providerId="ADAL" clId="{5B4DDE33-2A6D-4565-AFE3-7EAA3ED0EABB}" dt="2023-08-22T08:47:37.909" v="516" actId="1076"/>
        <pc:sldMkLst>
          <pc:docMk/>
          <pc:sldMk cId="3735455926" sldId="8300"/>
        </pc:sldMkLst>
        <pc:spChg chg="add del mod">
          <ac:chgData name="Yan滕艳" userId="794f1c75-a833-48c4-8fdf-8ea72fba07da" providerId="ADAL" clId="{5B4DDE33-2A6D-4565-AFE3-7EAA3ED0EABB}" dt="2023-08-22T08:32:57.462" v="443"/>
          <ac:spMkLst>
            <pc:docMk/>
            <pc:sldMk cId="3735455926" sldId="8300"/>
            <ac:spMk id="2" creationId="{C9A53851-9B7F-4A5C-933B-C92ED9A68083}"/>
          </ac:spMkLst>
        </pc:spChg>
        <pc:spChg chg="add mod">
          <ac:chgData name="Yan滕艳" userId="794f1c75-a833-48c4-8fdf-8ea72fba07da" providerId="ADAL" clId="{5B4DDE33-2A6D-4565-AFE3-7EAA3ED0EABB}" dt="2023-08-22T08:47:37.909" v="516" actId="1076"/>
          <ac:spMkLst>
            <pc:docMk/>
            <pc:sldMk cId="3735455926" sldId="8300"/>
            <ac:spMk id="3" creationId="{F71A8E0D-314F-4DA2-B521-596A095E8C9A}"/>
          </ac:spMkLst>
        </pc:spChg>
        <pc:spChg chg="add del mod">
          <ac:chgData name="Yan滕艳" userId="794f1c75-a833-48c4-8fdf-8ea72fba07da" providerId="ADAL" clId="{5B4DDE33-2A6D-4565-AFE3-7EAA3ED0EABB}" dt="2023-08-22T08:32:18.194" v="433" actId="478"/>
          <ac:spMkLst>
            <pc:docMk/>
            <pc:sldMk cId="3735455926" sldId="8300"/>
            <ac:spMk id="16" creationId="{75991CC5-400B-45B9-AA7D-1D3B88E90761}"/>
          </ac:spMkLst>
        </pc:spChg>
        <pc:spChg chg="add del mod">
          <ac:chgData name="Yan滕艳" userId="794f1c75-a833-48c4-8fdf-8ea72fba07da" providerId="ADAL" clId="{5B4DDE33-2A6D-4565-AFE3-7EAA3ED0EABB}" dt="2023-08-22T08:33:02.464" v="445"/>
          <ac:spMkLst>
            <pc:docMk/>
            <pc:sldMk cId="3735455926" sldId="8300"/>
            <ac:spMk id="20" creationId="{7C9EC7A4-4D6C-47CD-BE59-B5A08208083C}"/>
          </ac:spMkLst>
        </pc:spChg>
        <pc:spChg chg="add mod">
          <ac:chgData name="Yan滕艳" userId="794f1c75-a833-48c4-8fdf-8ea72fba07da" providerId="ADAL" clId="{5B4DDE33-2A6D-4565-AFE3-7EAA3ED0EABB}" dt="2023-08-22T08:47:11.360" v="500" actId="14100"/>
          <ac:spMkLst>
            <pc:docMk/>
            <pc:sldMk cId="3735455926" sldId="8300"/>
            <ac:spMk id="22" creationId="{B5D5FE5E-6076-400F-A135-6A7A8CED3853}"/>
          </ac:spMkLst>
        </pc:spChg>
        <pc:picChg chg="add mod">
          <ac:chgData name="Yan滕艳" userId="794f1c75-a833-48c4-8fdf-8ea72fba07da" providerId="ADAL" clId="{5B4DDE33-2A6D-4565-AFE3-7EAA3ED0EABB}" dt="2023-08-22T08:32:52.527" v="440" actId="14100"/>
          <ac:picMkLst>
            <pc:docMk/>
            <pc:sldMk cId="3735455926" sldId="8300"/>
            <ac:picMk id="12" creationId="{BD7A1EB5-3B68-4742-BC08-7EDB80F9EC43}"/>
          </ac:picMkLst>
        </pc:picChg>
        <pc:picChg chg="add mod">
          <ac:chgData name="Yan滕艳" userId="794f1c75-a833-48c4-8fdf-8ea72fba07da" providerId="ADAL" clId="{5B4DDE33-2A6D-4565-AFE3-7EAA3ED0EABB}" dt="2023-08-22T08:32:54.795" v="441" actId="14100"/>
          <ac:picMkLst>
            <pc:docMk/>
            <pc:sldMk cId="3735455926" sldId="8300"/>
            <ac:picMk id="14" creationId="{739C6DFB-23CD-4A44-AFC2-B557CAF8620E}"/>
          </ac:picMkLst>
        </pc:picChg>
        <pc:picChg chg="add del mod">
          <ac:chgData name="Yan滕艳" userId="794f1c75-a833-48c4-8fdf-8ea72fba07da" providerId="ADAL" clId="{5B4DDE33-2A6D-4565-AFE3-7EAA3ED0EABB}" dt="2023-08-22T08:33:02.464" v="445"/>
          <ac:picMkLst>
            <pc:docMk/>
            <pc:sldMk cId="3735455926" sldId="8300"/>
            <ac:picMk id="17" creationId="{79294A54-93D2-44A7-B6CD-923010AC9A08}"/>
          </ac:picMkLst>
        </pc:picChg>
        <pc:picChg chg="add del mod">
          <ac:chgData name="Yan滕艳" userId="794f1c75-a833-48c4-8fdf-8ea72fba07da" providerId="ADAL" clId="{5B4DDE33-2A6D-4565-AFE3-7EAA3ED0EABB}" dt="2023-08-22T08:33:02.464" v="445"/>
          <ac:picMkLst>
            <pc:docMk/>
            <pc:sldMk cId="3735455926" sldId="8300"/>
            <ac:picMk id="19" creationId="{12E10811-4043-4966-B958-9B1BEA2335D2}"/>
          </ac:picMkLst>
        </pc:picChg>
        <pc:picChg chg="del">
          <ac:chgData name="Yan滕艳" userId="794f1c75-a833-48c4-8fdf-8ea72fba07da" providerId="ADAL" clId="{5B4DDE33-2A6D-4565-AFE3-7EAA3ED0EABB}" dt="2023-08-22T08:32:12.207" v="431" actId="478"/>
          <ac:picMkLst>
            <pc:docMk/>
            <pc:sldMk cId="3735455926" sldId="8300"/>
            <ac:picMk id="39" creationId="{01A33D0F-4508-8317-D922-29E8C30CFAF9}"/>
          </ac:picMkLst>
        </pc:picChg>
        <pc:picChg chg="add mod">
          <ac:chgData name="Yan滕艳" userId="794f1c75-a833-48c4-8fdf-8ea72fba07da" providerId="ADAL" clId="{5B4DDE33-2A6D-4565-AFE3-7EAA3ED0EABB}" dt="2023-08-22T08:47:30.356" v="514" actId="14100"/>
          <ac:picMkLst>
            <pc:docMk/>
            <pc:sldMk cId="3735455926" sldId="8300"/>
            <ac:picMk id="2050" creationId="{01846347-79EF-46B2-ACD1-D5B47E8AB62B}"/>
          </ac:picMkLst>
        </pc:picChg>
        <pc:picChg chg="add mod">
          <ac:chgData name="Yan滕艳" userId="794f1c75-a833-48c4-8fdf-8ea72fba07da" providerId="ADAL" clId="{5B4DDE33-2A6D-4565-AFE3-7EAA3ED0EABB}" dt="2023-08-22T08:46:45.021" v="492" actId="14100"/>
          <ac:picMkLst>
            <pc:docMk/>
            <pc:sldMk cId="3735455926" sldId="8300"/>
            <ac:picMk id="2052" creationId="{77408CA4-2D36-4860-8EF5-40EBD1B7E918}"/>
          </ac:picMkLst>
        </pc:picChg>
      </pc:sldChg>
      <pc:sldChg chg="modSp mod modShow">
        <pc:chgData name="Yan滕艳" userId="794f1c75-a833-48c4-8fdf-8ea72fba07da" providerId="ADAL" clId="{5B4DDE33-2A6D-4565-AFE3-7EAA3ED0EABB}" dt="2023-08-22T08:30:08.363" v="428" actId="729"/>
        <pc:sldMkLst>
          <pc:docMk/>
          <pc:sldMk cId="3269477733" sldId="8301"/>
        </pc:sldMkLst>
        <pc:spChg chg="mod">
          <ac:chgData name="Yan滕艳" userId="794f1c75-a833-48c4-8fdf-8ea72fba07da" providerId="ADAL" clId="{5B4DDE33-2A6D-4565-AFE3-7EAA3ED0EABB}" dt="2023-08-22T08:23:30.875" v="425" actId="207"/>
          <ac:spMkLst>
            <pc:docMk/>
            <pc:sldMk cId="3269477733" sldId="8301"/>
            <ac:spMk id="3" creationId="{F35CE284-CB0B-3A4F-D0A2-A14AA4FB56E7}"/>
          </ac:spMkLst>
        </pc:spChg>
        <pc:spChg chg="mod">
          <ac:chgData name="Yan滕艳" userId="794f1c75-a833-48c4-8fdf-8ea72fba07da" providerId="ADAL" clId="{5B4DDE33-2A6D-4565-AFE3-7EAA3ED0EABB}" dt="2023-08-22T08:23:35.227" v="426" actId="207"/>
          <ac:spMkLst>
            <pc:docMk/>
            <pc:sldMk cId="3269477733" sldId="8301"/>
            <ac:spMk id="4" creationId="{AE94C654-70B7-061B-8A6B-56A1473774CB}"/>
          </ac:spMkLst>
        </pc:spChg>
      </pc:sldChg>
      <pc:sldChg chg="mod modShow">
        <pc:chgData name="Yan滕艳" userId="794f1c75-a833-48c4-8fdf-8ea72fba07da" providerId="ADAL" clId="{5B4DDE33-2A6D-4565-AFE3-7EAA3ED0EABB}" dt="2023-08-22T08:30:13.956" v="429" actId="729"/>
        <pc:sldMkLst>
          <pc:docMk/>
          <pc:sldMk cId="883996703" sldId="8302"/>
        </pc:sldMkLst>
      </pc:sldChg>
      <pc:sldChg chg="mod modShow">
        <pc:chgData name="Yan滕艳" userId="794f1c75-a833-48c4-8fdf-8ea72fba07da" providerId="ADAL" clId="{5B4DDE33-2A6D-4565-AFE3-7EAA3ED0EABB}" dt="2023-08-22T08:30:21.319" v="430" actId="729"/>
        <pc:sldMkLst>
          <pc:docMk/>
          <pc:sldMk cId="3298020804" sldId="8304"/>
        </pc:sldMkLst>
      </pc:sldChg>
      <pc:sldChg chg="mod modShow">
        <pc:chgData name="Yan滕艳" userId="794f1c75-a833-48c4-8fdf-8ea72fba07da" providerId="ADAL" clId="{5B4DDE33-2A6D-4565-AFE3-7EAA3ED0EABB}" dt="2023-08-22T08:37:25.483" v="473" actId="729"/>
        <pc:sldMkLst>
          <pc:docMk/>
          <pc:sldMk cId="1936615375" sldId="8305"/>
        </pc:sldMkLst>
      </pc:sldChg>
      <pc:sldChg chg="modSp mod">
        <pc:chgData name="Yan滕艳" userId="794f1c75-a833-48c4-8fdf-8ea72fba07da" providerId="ADAL" clId="{5B4DDE33-2A6D-4565-AFE3-7EAA3ED0EABB}" dt="2023-08-22T09:08:34.046" v="1214" actId="113"/>
        <pc:sldMkLst>
          <pc:docMk/>
          <pc:sldMk cId="719986202" sldId="8307"/>
        </pc:sldMkLst>
        <pc:spChg chg="mod">
          <ac:chgData name="Yan滕艳" userId="794f1c75-a833-48c4-8fdf-8ea72fba07da" providerId="ADAL" clId="{5B4DDE33-2A6D-4565-AFE3-7EAA3ED0EABB}" dt="2023-08-22T09:08:34.046" v="1214" actId="113"/>
          <ac:spMkLst>
            <pc:docMk/>
            <pc:sldMk cId="719986202" sldId="8307"/>
            <ac:spMk id="49" creationId="{1C32284F-E902-B5B8-0CF9-C05D82DB94E8}"/>
          </ac:spMkLst>
        </pc:spChg>
      </pc:sldChg>
      <pc:sldChg chg="ord">
        <pc:chgData name="Yan滕艳" userId="794f1c75-a833-48c4-8fdf-8ea72fba07da" providerId="ADAL" clId="{5B4DDE33-2A6D-4565-AFE3-7EAA3ED0EABB}" dt="2023-08-22T08:36:23.667" v="472"/>
        <pc:sldMkLst>
          <pc:docMk/>
          <pc:sldMk cId="1418915185" sldId="8312"/>
        </pc:sldMkLst>
      </pc:sldChg>
      <pc:sldChg chg="ord">
        <pc:chgData name="Yan滕艳" userId="794f1c75-a833-48c4-8fdf-8ea72fba07da" providerId="ADAL" clId="{5B4DDE33-2A6D-4565-AFE3-7EAA3ED0EABB}" dt="2023-08-22T08:36:15.031" v="470"/>
        <pc:sldMkLst>
          <pc:docMk/>
          <pc:sldMk cId="2629224551" sldId="8315"/>
        </pc:sldMkLst>
      </pc:sldChg>
      <pc:sldChg chg="del">
        <pc:chgData name="Yan滕艳" userId="794f1c75-a833-48c4-8fdf-8ea72fba07da" providerId="ADAL" clId="{5B4DDE33-2A6D-4565-AFE3-7EAA3ED0EABB}" dt="2023-08-22T08:28:49.918" v="427" actId="2696"/>
        <pc:sldMkLst>
          <pc:docMk/>
          <pc:sldMk cId="2735070780" sldId="8320"/>
        </pc:sldMkLst>
      </pc:sldChg>
      <pc:sldChg chg="addSp delSp modSp mod">
        <pc:chgData name="Yan滕艳" userId="794f1c75-a833-48c4-8fdf-8ea72fba07da" providerId="ADAL" clId="{5B4DDE33-2A6D-4565-AFE3-7EAA3ED0EABB}" dt="2023-08-22T09:38:58.612" v="2303"/>
        <pc:sldMkLst>
          <pc:docMk/>
          <pc:sldMk cId="3576798472" sldId="8322"/>
        </pc:sldMkLst>
        <pc:spChg chg="add mod">
          <ac:chgData name="Yan滕艳" userId="794f1c75-a833-48c4-8fdf-8ea72fba07da" providerId="ADAL" clId="{5B4DDE33-2A6D-4565-AFE3-7EAA3ED0EABB}" dt="2023-08-22T09:38:19.982" v="2276" actId="1076"/>
          <ac:spMkLst>
            <pc:docMk/>
            <pc:sldMk cId="3576798472" sldId="8322"/>
            <ac:spMk id="2" creationId="{86C9DDF8-A305-4A4F-8C04-45F9F9CEA16B}"/>
          </ac:spMkLst>
        </pc:spChg>
        <pc:spChg chg="add del mod">
          <ac:chgData name="Yan滕艳" userId="794f1c75-a833-48c4-8fdf-8ea72fba07da" providerId="ADAL" clId="{5B4DDE33-2A6D-4565-AFE3-7EAA3ED0EABB}" dt="2023-08-22T09:18:26.841" v="1229" actId="478"/>
          <ac:spMkLst>
            <pc:docMk/>
            <pc:sldMk cId="3576798472" sldId="8322"/>
            <ac:spMk id="4" creationId="{A34178D5-AA29-486D-BAE7-75C595F4B5B7}"/>
          </ac:spMkLst>
        </pc:spChg>
        <pc:spChg chg="add del mod">
          <ac:chgData name="Yan滕艳" userId="794f1c75-a833-48c4-8fdf-8ea72fba07da" providerId="ADAL" clId="{5B4DDE33-2A6D-4565-AFE3-7EAA3ED0EABB}" dt="2023-08-22T09:18:26.841" v="1229" actId="478"/>
          <ac:spMkLst>
            <pc:docMk/>
            <pc:sldMk cId="3576798472" sldId="8322"/>
            <ac:spMk id="5" creationId="{A6666FEE-4251-4DFC-92D2-9A2FED8F29E3}"/>
          </ac:spMkLst>
        </pc:spChg>
        <pc:spChg chg="add del mod">
          <ac:chgData name="Yan滕艳" userId="794f1c75-a833-48c4-8fdf-8ea72fba07da" providerId="ADAL" clId="{5B4DDE33-2A6D-4565-AFE3-7EAA3ED0EABB}" dt="2023-08-22T09:18:26.841" v="1229" actId="478"/>
          <ac:spMkLst>
            <pc:docMk/>
            <pc:sldMk cId="3576798472" sldId="8322"/>
            <ac:spMk id="6" creationId="{7311521D-8507-4D42-9406-04CE8C7F692A}"/>
          </ac:spMkLst>
        </pc:spChg>
        <pc:spChg chg="add del mod">
          <ac:chgData name="Yan滕艳" userId="794f1c75-a833-48c4-8fdf-8ea72fba07da" providerId="ADAL" clId="{5B4DDE33-2A6D-4565-AFE3-7EAA3ED0EABB}" dt="2023-08-22T09:18:26.841" v="1229" actId="478"/>
          <ac:spMkLst>
            <pc:docMk/>
            <pc:sldMk cId="3576798472" sldId="8322"/>
            <ac:spMk id="7" creationId="{6FF372C9-9C7F-4F1F-BE13-3D54778F37E3}"/>
          </ac:spMkLst>
        </pc:spChg>
        <pc:spChg chg="mod">
          <ac:chgData name="Yan滕艳" userId="794f1c75-a833-48c4-8fdf-8ea72fba07da" providerId="ADAL" clId="{5B4DDE33-2A6D-4565-AFE3-7EAA3ED0EABB}" dt="2023-08-22T09:18:28.347" v="1230"/>
          <ac:spMkLst>
            <pc:docMk/>
            <pc:sldMk cId="3576798472" sldId="8322"/>
            <ac:spMk id="11" creationId="{CFB20C37-C777-4F1F-AE47-04D78B91181A}"/>
          </ac:spMkLst>
        </pc:spChg>
        <pc:spChg chg="mod">
          <ac:chgData name="Yan滕艳" userId="794f1c75-a833-48c4-8fdf-8ea72fba07da" providerId="ADAL" clId="{5B4DDE33-2A6D-4565-AFE3-7EAA3ED0EABB}" dt="2023-08-22T09:18:28.347" v="1230"/>
          <ac:spMkLst>
            <pc:docMk/>
            <pc:sldMk cId="3576798472" sldId="8322"/>
            <ac:spMk id="13" creationId="{A1786145-E4C1-463D-AC71-01EB21B787DD}"/>
          </ac:spMkLst>
        </pc:spChg>
        <pc:spChg chg="mod">
          <ac:chgData name="Yan滕艳" userId="794f1c75-a833-48c4-8fdf-8ea72fba07da" providerId="ADAL" clId="{5B4DDE33-2A6D-4565-AFE3-7EAA3ED0EABB}" dt="2023-08-22T09:31:34.057" v="1950" actId="255"/>
          <ac:spMkLst>
            <pc:docMk/>
            <pc:sldMk cId="3576798472" sldId="8322"/>
            <ac:spMk id="15" creationId="{1C3FDD4F-2B6A-4261-96A1-237BA5164F94}"/>
          </ac:spMkLst>
        </pc:spChg>
        <pc:spChg chg="del">
          <ac:chgData name="Yan滕艳" userId="794f1c75-a833-48c4-8fdf-8ea72fba07da" providerId="ADAL" clId="{5B4DDE33-2A6D-4565-AFE3-7EAA3ED0EABB}" dt="2023-08-22T09:16:52.598" v="1216" actId="478"/>
          <ac:spMkLst>
            <pc:docMk/>
            <pc:sldMk cId="3576798472" sldId="8322"/>
            <ac:spMk id="16" creationId="{7016CDDA-619F-04BE-D632-ED8E6AFA7F38}"/>
          </ac:spMkLst>
        </pc:spChg>
        <pc:spChg chg="del mod">
          <ac:chgData name="Yan滕艳" userId="794f1c75-a833-48c4-8fdf-8ea72fba07da" providerId="ADAL" clId="{5B4DDE33-2A6D-4565-AFE3-7EAA3ED0EABB}" dt="2023-08-22T09:26:50.651" v="1613" actId="478"/>
          <ac:spMkLst>
            <pc:docMk/>
            <pc:sldMk cId="3576798472" sldId="8322"/>
            <ac:spMk id="17" creationId="{012252F5-913F-4F79-8E61-6900DECDE5AA}"/>
          </ac:spMkLst>
        </pc:spChg>
        <pc:spChg chg="mod">
          <ac:chgData name="Yan滕艳" userId="794f1c75-a833-48c4-8fdf-8ea72fba07da" providerId="ADAL" clId="{5B4DDE33-2A6D-4565-AFE3-7EAA3ED0EABB}" dt="2023-08-22T09:38:23.070" v="2277" actId="1076"/>
          <ac:spMkLst>
            <pc:docMk/>
            <pc:sldMk cId="3576798472" sldId="8322"/>
            <ac:spMk id="18" creationId="{A69A2F6D-84A1-4E36-908D-C4A982FA3BFD}"/>
          </ac:spMkLst>
        </pc:spChg>
        <pc:spChg chg="del mod">
          <ac:chgData name="Yan滕艳" userId="794f1c75-a833-48c4-8fdf-8ea72fba07da" providerId="ADAL" clId="{5B4DDE33-2A6D-4565-AFE3-7EAA3ED0EABB}" dt="2023-08-22T09:25:06.862" v="1517" actId="21"/>
          <ac:spMkLst>
            <pc:docMk/>
            <pc:sldMk cId="3576798472" sldId="8322"/>
            <ac:spMk id="19" creationId="{9D32E0DA-C107-432B-AE50-3A323021F5AF}"/>
          </ac:spMkLst>
        </pc:spChg>
        <pc:spChg chg="mod">
          <ac:chgData name="Yan滕艳" userId="794f1c75-a833-48c4-8fdf-8ea72fba07da" providerId="ADAL" clId="{5B4DDE33-2A6D-4565-AFE3-7EAA3ED0EABB}" dt="2023-08-22T09:38:17.410" v="2275" actId="1076"/>
          <ac:spMkLst>
            <pc:docMk/>
            <pc:sldMk cId="3576798472" sldId="8322"/>
            <ac:spMk id="20" creationId="{86945EB3-8B10-4BF3-963D-055A1785A458}"/>
          </ac:spMkLst>
        </pc:spChg>
        <pc:spChg chg="mod">
          <ac:chgData name="Yan滕艳" userId="794f1c75-a833-48c4-8fdf-8ea72fba07da" providerId="ADAL" clId="{5B4DDE33-2A6D-4565-AFE3-7EAA3ED0EABB}" dt="2023-08-22T09:18:28.347" v="1230"/>
          <ac:spMkLst>
            <pc:docMk/>
            <pc:sldMk cId="3576798472" sldId="8322"/>
            <ac:spMk id="21" creationId="{335345B2-DD7D-44DE-9A8F-B0A4633D047C}"/>
          </ac:spMkLst>
        </pc:spChg>
        <pc:spChg chg="mod">
          <ac:chgData name="Yan滕艳" userId="794f1c75-a833-48c4-8fdf-8ea72fba07da" providerId="ADAL" clId="{5B4DDE33-2A6D-4565-AFE3-7EAA3ED0EABB}" dt="2023-08-22T09:18:28.347" v="1230"/>
          <ac:spMkLst>
            <pc:docMk/>
            <pc:sldMk cId="3576798472" sldId="8322"/>
            <ac:spMk id="22" creationId="{19E40EDB-7720-4666-8ACE-E4DD7222DDAA}"/>
          </ac:spMkLst>
        </pc:spChg>
        <pc:spChg chg="add del mod">
          <ac:chgData name="Yan滕艳" userId="794f1c75-a833-48c4-8fdf-8ea72fba07da" providerId="ADAL" clId="{5B4DDE33-2A6D-4565-AFE3-7EAA3ED0EABB}" dt="2023-08-22T09:25:44.555" v="1542" actId="478"/>
          <ac:spMkLst>
            <pc:docMk/>
            <pc:sldMk cId="3576798472" sldId="8322"/>
            <ac:spMk id="23" creationId="{3F5186DF-646A-4A51-BED6-1F6A9C017B19}"/>
          </ac:spMkLst>
        </pc:spChg>
        <pc:spChg chg="add mod">
          <ac:chgData name="Yan滕艳" userId="794f1c75-a833-48c4-8fdf-8ea72fba07da" providerId="ADAL" clId="{5B4DDE33-2A6D-4565-AFE3-7EAA3ED0EABB}" dt="2023-08-22T09:38:58.612" v="2303"/>
          <ac:spMkLst>
            <pc:docMk/>
            <pc:sldMk cId="3576798472" sldId="8322"/>
            <ac:spMk id="24" creationId="{66F94262-F1F3-4A94-A051-D26ED7C7495E}"/>
          </ac:spMkLst>
        </pc:spChg>
        <pc:grpChg chg="add mod">
          <ac:chgData name="Yan滕艳" userId="794f1c75-a833-48c4-8fdf-8ea72fba07da" providerId="ADAL" clId="{5B4DDE33-2A6D-4565-AFE3-7EAA3ED0EABB}" dt="2023-08-22T09:33:19.193" v="2035" actId="14100"/>
          <ac:grpSpMkLst>
            <pc:docMk/>
            <pc:sldMk cId="3576798472" sldId="8322"/>
            <ac:grpSpMk id="9" creationId="{78AB1564-4B2E-44FE-BB7F-9C498B2D891F}"/>
          </ac:grpSpMkLst>
        </pc:grpChg>
        <pc:grpChg chg="mod">
          <ac:chgData name="Yan滕艳" userId="794f1c75-a833-48c4-8fdf-8ea72fba07da" providerId="ADAL" clId="{5B4DDE33-2A6D-4565-AFE3-7EAA3ED0EABB}" dt="2023-08-22T09:18:28.347" v="1230"/>
          <ac:grpSpMkLst>
            <pc:docMk/>
            <pc:sldMk cId="3576798472" sldId="8322"/>
            <ac:grpSpMk id="10" creationId="{B91B1254-DA37-468F-96A2-AB36B27269D8}"/>
          </ac:grpSpMkLst>
        </pc:grpChg>
        <pc:grpChg chg="del mod">
          <ac:chgData name="Yan滕艳" userId="794f1c75-a833-48c4-8fdf-8ea72fba07da" providerId="ADAL" clId="{5B4DDE33-2A6D-4565-AFE3-7EAA3ED0EABB}" dt="2023-08-22T09:25:06.862" v="1517" actId="21"/>
          <ac:grpSpMkLst>
            <pc:docMk/>
            <pc:sldMk cId="3576798472" sldId="8322"/>
            <ac:grpSpMk id="12" creationId="{94FC703C-838E-4639-BA33-F60764A1C044}"/>
          </ac:grpSpMkLst>
        </pc:grpChg>
        <pc:grpChg chg="del mod">
          <ac:chgData name="Yan滕艳" userId="794f1c75-a833-48c4-8fdf-8ea72fba07da" providerId="ADAL" clId="{5B4DDE33-2A6D-4565-AFE3-7EAA3ED0EABB}" dt="2023-08-22T09:26:50.651" v="1613" actId="478"/>
          <ac:grpSpMkLst>
            <pc:docMk/>
            <pc:sldMk cId="3576798472" sldId="8322"/>
            <ac:grpSpMk id="14" creationId="{4811B308-CDC5-49C6-AC41-B5FDAEEA42DD}"/>
          </ac:grpSpMkLst>
        </pc:grpChg>
      </pc:sldChg>
      <pc:sldChg chg="addSp delSp modSp add mod">
        <pc:chgData name="Yan滕艳" userId="794f1c75-a833-48c4-8fdf-8ea72fba07da" providerId="ADAL" clId="{5B4DDE33-2A6D-4565-AFE3-7EAA3ED0EABB}" dt="2023-08-22T08:18:42.063" v="365" actId="1076"/>
        <pc:sldMkLst>
          <pc:docMk/>
          <pc:sldMk cId="4058637526" sldId="8323"/>
        </pc:sldMkLst>
        <pc:spChg chg="mod">
          <ac:chgData name="Yan滕艳" userId="794f1c75-a833-48c4-8fdf-8ea72fba07da" providerId="ADAL" clId="{5B4DDE33-2A6D-4565-AFE3-7EAA3ED0EABB}" dt="2023-08-22T08:18:22.559" v="361"/>
          <ac:spMkLst>
            <pc:docMk/>
            <pc:sldMk cId="4058637526" sldId="8323"/>
            <ac:spMk id="3" creationId="{AFF78FCE-B27F-4760-A592-BC99038FBA9E}"/>
          </ac:spMkLst>
        </pc:spChg>
        <pc:spChg chg="add mod">
          <ac:chgData name="Yan滕艳" userId="794f1c75-a833-48c4-8fdf-8ea72fba07da" providerId="ADAL" clId="{5B4DDE33-2A6D-4565-AFE3-7EAA3ED0EABB}" dt="2023-08-22T08:18:37.856" v="364" actId="14100"/>
          <ac:spMkLst>
            <pc:docMk/>
            <pc:sldMk cId="4058637526" sldId="8323"/>
            <ac:spMk id="4" creationId="{0737748D-1CD9-45AD-9BCB-74B213686D67}"/>
          </ac:spMkLst>
        </pc:spChg>
        <pc:spChg chg="del">
          <ac:chgData name="Yan滕艳" userId="794f1c75-a833-48c4-8fdf-8ea72fba07da" providerId="ADAL" clId="{5B4DDE33-2A6D-4565-AFE3-7EAA3ED0EABB}" dt="2023-08-22T08:15:13.070" v="281" actId="478"/>
          <ac:spMkLst>
            <pc:docMk/>
            <pc:sldMk cId="4058637526" sldId="8323"/>
            <ac:spMk id="17" creationId="{52A7CDE5-ED30-E226-1A15-CF8372334F32}"/>
          </ac:spMkLst>
        </pc:spChg>
        <pc:spChg chg="del">
          <ac:chgData name="Yan滕艳" userId="794f1c75-a833-48c4-8fdf-8ea72fba07da" providerId="ADAL" clId="{5B4DDE33-2A6D-4565-AFE3-7EAA3ED0EABB}" dt="2023-08-22T08:15:13.070" v="281" actId="478"/>
          <ac:spMkLst>
            <pc:docMk/>
            <pc:sldMk cId="4058637526" sldId="8323"/>
            <ac:spMk id="19" creationId="{2E6D3D03-F48B-2064-43E3-8E31457FBB65}"/>
          </ac:spMkLst>
        </pc:spChg>
        <pc:spChg chg="add mod">
          <ac:chgData name="Yan滕艳" userId="794f1c75-a833-48c4-8fdf-8ea72fba07da" providerId="ADAL" clId="{5B4DDE33-2A6D-4565-AFE3-7EAA3ED0EABB}" dt="2023-08-22T08:16:21.081" v="296" actId="1076"/>
          <ac:spMkLst>
            <pc:docMk/>
            <pc:sldMk cId="4058637526" sldId="8323"/>
            <ac:spMk id="24" creationId="{31FE9B15-A84B-4A42-9FB3-57394AB2019C}"/>
          </ac:spMkLst>
        </pc:spChg>
        <pc:spChg chg="add mod">
          <ac:chgData name="Yan滕艳" userId="794f1c75-a833-48c4-8fdf-8ea72fba07da" providerId="ADAL" clId="{5B4DDE33-2A6D-4565-AFE3-7EAA3ED0EABB}" dt="2023-08-22T08:17:50.926" v="310" actId="1076"/>
          <ac:spMkLst>
            <pc:docMk/>
            <pc:sldMk cId="4058637526" sldId="8323"/>
            <ac:spMk id="31" creationId="{F96636CE-46B4-4ED8-B8D3-0505897CEF5B}"/>
          </ac:spMkLst>
        </pc:spChg>
        <pc:spChg chg="add mod">
          <ac:chgData name="Yan滕艳" userId="794f1c75-a833-48c4-8fdf-8ea72fba07da" providerId="ADAL" clId="{5B4DDE33-2A6D-4565-AFE3-7EAA3ED0EABB}" dt="2023-08-22T08:18:01.121" v="312" actId="1076"/>
          <ac:spMkLst>
            <pc:docMk/>
            <pc:sldMk cId="4058637526" sldId="8323"/>
            <ac:spMk id="32" creationId="{AEA032DC-8B45-478D-B0EA-305FD413F393}"/>
          </ac:spMkLst>
        </pc:spChg>
        <pc:grpChg chg="add del mod">
          <ac:chgData name="Yan滕艳" userId="794f1c75-a833-48c4-8fdf-8ea72fba07da" providerId="ADAL" clId="{5B4DDE33-2A6D-4565-AFE3-7EAA3ED0EABB}" dt="2023-08-22T08:16:43.187" v="298" actId="478"/>
          <ac:grpSpMkLst>
            <pc:docMk/>
            <pc:sldMk cId="4058637526" sldId="8323"/>
            <ac:grpSpMk id="25" creationId="{D6BCDFEC-2590-4CDA-BB47-838AD2512197}"/>
          </ac:grpSpMkLst>
        </pc:grpChg>
        <pc:grpChg chg="add mod">
          <ac:chgData name="Yan滕艳" userId="794f1c75-a833-48c4-8fdf-8ea72fba07da" providerId="ADAL" clId="{5B4DDE33-2A6D-4565-AFE3-7EAA3ED0EABB}" dt="2023-08-22T08:18:42.063" v="365" actId="1076"/>
          <ac:grpSpMkLst>
            <pc:docMk/>
            <pc:sldMk cId="4058637526" sldId="8323"/>
            <ac:grpSpMk id="28" creationId="{9AC416D8-347B-4F8C-9C87-819404C1668D}"/>
          </ac:grpSpMkLst>
        </pc:grpChg>
        <pc:graphicFrameChg chg="del">
          <ac:chgData name="Yan滕艳" userId="794f1c75-a833-48c4-8fdf-8ea72fba07da" providerId="ADAL" clId="{5B4DDE33-2A6D-4565-AFE3-7EAA3ED0EABB}" dt="2023-08-22T08:15:13.070" v="281" actId="478"/>
          <ac:graphicFrameMkLst>
            <pc:docMk/>
            <pc:sldMk cId="4058637526" sldId="8323"/>
            <ac:graphicFrameMk id="20" creationId="{F1F5B1ED-E528-A672-DCB6-BC10E0B0FC40}"/>
          </ac:graphicFrameMkLst>
        </pc:graphicFrameChg>
        <pc:picChg chg="del">
          <ac:chgData name="Yan滕艳" userId="794f1c75-a833-48c4-8fdf-8ea72fba07da" providerId="ADAL" clId="{5B4DDE33-2A6D-4565-AFE3-7EAA3ED0EABB}" dt="2023-08-22T08:15:13.070" v="281" actId="478"/>
          <ac:picMkLst>
            <pc:docMk/>
            <pc:sldMk cId="4058637526" sldId="8323"/>
            <ac:picMk id="13" creationId="{42FAD548-4E74-E686-DD7B-E50D49AF1613}"/>
          </ac:picMkLst>
        </pc:picChg>
        <pc:picChg chg="del">
          <ac:chgData name="Yan滕艳" userId="794f1c75-a833-48c4-8fdf-8ea72fba07da" providerId="ADAL" clId="{5B4DDE33-2A6D-4565-AFE3-7EAA3ED0EABB}" dt="2023-08-22T08:15:13.070" v="281" actId="478"/>
          <ac:picMkLst>
            <pc:docMk/>
            <pc:sldMk cId="4058637526" sldId="8323"/>
            <ac:picMk id="15" creationId="{7BC53E9D-F2CD-43B2-8BA2-E79F060E9518}"/>
          </ac:picMkLst>
        </pc:picChg>
        <pc:picChg chg="add mod">
          <ac:chgData name="Yan滕艳" userId="794f1c75-a833-48c4-8fdf-8ea72fba07da" providerId="ADAL" clId="{5B4DDE33-2A6D-4565-AFE3-7EAA3ED0EABB}" dt="2023-08-22T08:18:31.563" v="362" actId="1076"/>
          <ac:picMkLst>
            <pc:docMk/>
            <pc:sldMk cId="4058637526" sldId="8323"/>
            <ac:picMk id="22" creationId="{4969625D-14B3-40E0-A18E-82B8B5BFA999}"/>
          </ac:picMkLst>
        </pc:picChg>
        <pc:picChg chg="add mod">
          <ac:chgData name="Yan滕艳" userId="794f1c75-a833-48c4-8fdf-8ea72fba07da" providerId="ADAL" clId="{5B4DDE33-2A6D-4565-AFE3-7EAA3ED0EABB}" dt="2023-08-22T08:15:51.365" v="289" actId="1076"/>
          <ac:picMkLst>
            <pc:docMk/>
            <pc:sldMk cId="4058637526" sldId="8323"/>
            <ac:picMk id="23" creationId="{EF54124E-24F2-4A52-938D-239845B1282C}"/>
          </ac:picMkLst>
        </pc:picChg>
        <pc:picChg chg="mod">
          <ac:chgData name="Yan滕艳" userId="794f1c75-a833-48c4-8fdf-8ea72fba07da" providerId="ADAL" clId="{5B4DDE33-2A6D-4565-AFE3-7EAA3ED0EABB}" dt="2023-08-22T08:16:30.019" v="297"/>
          <ac:picMkLst>
            <pc:docMk/>
            <pc:sldMk cId="4058637526" sldId="8323"/>
            <ac:picMk id="26" creationId="{489186A8-5CCF-4813-ADE7-4899CB03D8F5}"/>
          </ac:picMkLst>
        </pc:picChg>
        <pc:picChg chg="mod">
          <ac:chgData name="Yan滕艳" userId="794f1c75-a833-48c4-8fdf-8ea72fba07da" providerId="ADAL" clId="{5B4DDE33-2A6D-4565-AFE3-7EAA3ED0EABB}" dt="2023-08-22T08:16:30.019" v="297"/>
          <ac:picMkLst>
            <pc:docMk/>
            <pc:sldMk cId="4058637526" sldId="8323"/>
            <ac:picMk id="27" creationId="{A5D44DE0-5816-4B65-AF40-B30CB3026C39}"/>
          </ac:picMkLst>
        </pc:picChg>
        <pc:picChg chg="mod">
          <ac:chgData name="Yan滕艳" userId="794f1c75-a833-48c4-8fdf-8ea72fba07da" providerId="ADAL" clId="{5B4DDE33-2A6D-4565-AFE3-7EAA3ED0EABB}" dt="2023-08-22T08:17:09.005" v="304" actId="14100"/>
          <ac:picMkLst>
            <pc:docMk/>
            <pc:sldMk cId="4058637526" sldId="8323"/>
            <ac:picMk id="29" creationId="{9676DFA0-884A-4B5A-804A-4DFD5125E14F}"/>
          </ac:picMkLst>
        </pc:picChg>
        <pc:picChg chg="mod">
          <ac:chgData name="Yan滕艳" userId="794f1c75-a833-48c4-8fdf-8ea72fba07da" providerId="ADAL" clId="{5B4DDE33-2A6D-4565-AFE3-7EAA3ED0EABB}" dt="2023-08-22T08:17:39.068" v="308" actId="14100"/>
          <ac:picMkLst>
            <pc:docMk/>
            <pc:sldMk cId="4058637526" sldId="8323"/>
            <ac:picMk id="30" creationId="{1A4B4391-9971-44B2-9E55-442B6D91C63E}"/>
          </ac:picMkLst>
        </pc:picChg>
      </pc:sldChg>
      <pc:sldChg chg="addSp modSp add del mod">
        <pc:chgData name="Yan滕艳" userId="794f1c75-a833-48c4-8fdf-8ea72fba07da" providerId="ADAL" clId="{5B4DDE33-2A6D-4565-AFE3-7EAA3ED0EABB}" dt="2023-08-22T09:19:03.022" v="1237" actId="2696"/>
        <pc:sldMkLst>
          <pc:docMk/>
          <pc:sldMk cId="3112782980" sldId="8324"/>
        </pc:sldMkLst>
        <pc:spChg chg="mod">
          <ac:chgData name="Yan滕艳" userId="794f1c75-a833-48c4-8fdf-8ea72fba07da" providerId="ADAL" clId="{5B4DDE33-2A6D-4565-AFE3-7EAA3ED0EABB}" dt="2023-08-22T09:18:12.522" v="1228"/>
          <ac:spMkLst>
            <pc:docMk/>
            <pc:sldMk cId="3112782980" sldId="8324"/>
            <ac:spMk id="5" creationId="{A3045D3D-63C5-40F5-B4BE-BC5B33D985AF}"/>
          </ac:spMkLst>
        </pc:spChg>
        <pc:spChg chg="mod">
          <ac:chgData name="Yan滕艳" userId="794f1c75-a833-48c4-8fdf-8ea72fba07da" providerId="ADAL" clId="{5B4DDE33-2A6D-4565-AFE3-7EAA3ED0EABB}" dt="2023-08-22T09:18:12.522" v="1228"/>
          <ac:spMkLst>
            <pc:docMk/>
            <pc:sldMk cId="3112782980" sldId="8324"/>
            <ac:spMk id="7" creationId="{16158F4F-9F0E-42A7-A230-67F4A36CE71C}"/>
          </ac:spMkLst>
        </pc:spChg>
        <pc:spChg chg="mod">
          <ac:chgData name="Yan滕艳" userId="794f1c75-a833-48c4-8fdf-8ea72fba07da" providerId="ADAL" clId="{5B4DDE33-2A6D-4565-AFE3-7EAA3ED0EABB}" dt="2023-08-22T09:18:12.522" v="1228"/>
          <ac:spMkLst>
            <pc:docMk/>
            <pc:sldMk cId="3112782980" sldId="8324"/>
            <ac:spMk id="9" creationId="{67E20DF0-D116-4A8D-AF5D-93413325C984}"/>
          </ac:spMkLst>
        </pc:spChg>
        <pc:spChg chg="mod">
          <ac:chgData name="Yan滕艳" userId="794f1c75-a833-48c4-8fdf-8ea72fba07da" providerId="ADAL" clId="{5B4DDE33-2A6D-4565-AFE3-7EAA3ED0EABB}" dt="2023-08-22T09:18:12.522" v="1228"/>
          <ac:spMkLst>
            <pc:docMk/>
            <pc:sldMk cId="3112782980" sldId="8324"/>
            <ac:spMk id="10" creationId="{0965C272-6754-4D73-B602-0E986D5A0025}"/>
          </ac:spMkLst>
        </pc:spChg>
        <pc:spChg chg="mod">
          <ac:chgData name="Yan滕艳" userId="794f1c75-a833-48c4-8fdf-8ea72fba07da" providerId="ADAL" clId="{5B4DDE33-2A6D-4565-AFE3-7EAA3ED0EABB}" dt="2023-08-22T09:18:12.522" v="1228"/>
          <ac:spMkLst>
            <pc:docMk/>
            <pc:sldMk cId="3112782980" sldId="8324"/>
            <ac:spMk id="11" creationId="{52588508-AAE7-4ABE-9620-B8C75404EA5A}"/>
          </ac:spMkLst>
        </pc:spChg>
        <pc:spChg chg="mod">
          <ac:chgData name="Yan滕艳" userId="794f1c75-a833-48c4-8fdf-8ea72fba07da" providerId="ADAL" clId="{5B4DDE33-2A6D-4565-AFE3-7EAA3ED0EABB}" dt="2023-08-22T09:18:12.522" v="1228"/>
          <ac:spMkLst>
            <pc:docMk/>
            <pc:sldMk cId="3112782980" sldId="8324"/>
            <ac:spMk id="12" creationId="{75FE586A-9770-4D83-B304-9DFBAE989194}"/>
          </ac:spMkLst>
        </pc:spChg>
        <pc:spChg chg="mod">
          <ac:chgData name="Yan滕艳" userId="794f1c75-a833-48c4-8fdf-8ea72fba07da" providerId="ADAL" clId="{5B4DDE33-2A6D-4565-AFE3-7EAA3ED0EABB}" dt="2023-08-22T09:18:12.522" v="1228"/>
          <ac:spMkLst>
            <pc:docMk/>
            <pc:sldMk cId="3112782980" sldId="8324"/>
            <ac:spMk id="13" creationId="{151EEEEB-A1F1-4085-BED2-457725649FD2}"/>
          </ac:spMkLst>
        </pc:spChg>
        <pc:spChg chg="mod">
          <ac:chgData name="Yan滕艳" userId="794f1c75-a833-48c4-8fdf-8ea72fba07da" providerId="ADAL" clId="{5B4DDE33-2A6D-4565-AFE3-7EAA3ED0EABB}" dt="2023-08-22T09:18:12.522" v="1228"/>
          <ac:spMkLst>
            <pc:docMk/>
            <pc:sldMk cId="3112782980" sldId="8324"/>
            <ac:spMk id="14" creationId="{B57C0A98-5A3E-4706-9CAD-BC665433B92B}"/>
          </ac:spMkLst>
        </pc:spChg>
        <pc:spChg chg="mod">
          <ac:chgData name="Yan滕艳" userId="794f1c75-a833-48c4-8fdf-8ea72fba07da" providerId="ADAL" clId="{5B4DDE33-2A6D-4565-AFE3-7EAA3ED0EABB}" dt="2023-08-22T09:18:12.522" v="1228"/>
          <ac:spMkLst>
            <pc:docMk/>
            <pc:sldMk cId="3112782980" sldId="8324"/>
            <ac:spMk id="15" creationId="{3683AC64-A302-457C-BEAA-71F59DDFE7F1}"/>
          </ac:spMkLst>
        </pc:spChg>
        <pc:grpChg chg="add mod">
          <ac:chgData name="Yan滕艳" userId="794f1c75-a833-48c4-8fdf-8ea72fba07da" providerId="ADAL" clId="{5B4DDE33-2A6D-4565-AFE3-7EAA3ED0EABB}" dt="2023-08-22T09:18:12.522" v="1228"/>
          <ac:grpSpMkLst>
            <pc:docMk/>
            <pc:sldMk cId="3112782980" sldId="8324"/>
            <ac:grpSpMk id="3" creationId="{B480DBCB-C015-439A-8E86-5F4D4C50BB71}"/>
          </ac:grpSpMkLst>
        </pc:grpChg>
        <pc:grpChg chg="mod">
          <ac:chgData name="Yan滕艳" userId="794f1c75-a833-48c4-8fdf-8ea72fba07da" providerId="ADAL" clId="{5B4DDE33-2A6D-4565-AFE3-7EAA3ED0EABB}" dt="2023-08-22T09:18:12.522" v="1228"/>
          <ac:grpSpMkLst>
            <pc:docMk/>
            <pc:sldMk cId="3112782980" sldId="8324"/>
            <ac:grpSpMk id="4" creationId="{87508AD8-9F28-4DB8-8EA1-104930E9EE50}"/>
          </ac:grpSpMkLst>
        </pc:grpChg>
        <pc:grpChg chg="mod">
          <ac:chgData name="Yan滕艳" userId="794f1c75-a833-48c4-8fdf-8ea72fba07da" providerId="ADAL" clId="{5B4DDE33-2A6D-4565-AFE3-7EAA3ED0EABB}" dt="2023-08-22T09:18:12.522" v="1228"/>
          <ac:grpSpMkLst>
            <pc:docMk/>
            <pc:sldMk cId="3112782980" sldId="8324"/>
            <ac:grpSpMk id="6" creationId="{CBDCB9B0-E8C6-4B5A-A672-E24F0BB8E5F1}"/>
          </ac:grpSpMkLst>
        </pc:grpChg>
        <pc:grpChg chg="mod">
          <ac:chgData name="Yan滕艳" userId="794f1c75-a833-48c4-8fdf-8ea72fba07da" providerId="ADAL" clId="{5B4DDE33-2A6D-4565-AFE3-7EAA3ED0EABB}" dt="2023-08-22T09:18:12.522" v="1228"/>
          <ac:grpSpMkLst>
            <pc:docMk/>
            <pc:sldMk cId="3112782980" sldId="8324"/>
            <ac:grpSpMk id="8" creationId="{06CE9BEF-516C-46C7-BCA9-6413D315034A}"/>
          </ac:grpSpMkLst>
        </pc:grpChg>
      </pc:sldChg>
    </pc:docChg>
  </pc:docChgLst>
  <pc:docChgLst>
    <pc:chgData name="Penny彭萍云" userId="890e839f-e289-43db-abba-7a1ce32cc623" providerId="ADAL" clId="{B06755A9-41C5-4510-B323-4FE08B59FD21}"/>
    <pc:docChg chg="undo custSel addSld modSld sldOrd">
      <pc:chgData name="Penny彭萍云" userId="890e839f-e289-43db-abba-7a1ce32cc623" providerId="ADAL" clId="{B06755A9-41C5-4510-B323-4FE08B59FD21}" dt="2023-08-22T12:18:51.074" v="676" actId="1076"/>
      <pc:docMkLst>
        <pc:docMk/>
      </pc:docMkLst>
      <pc:sldChg chg="modSp mod">
        <pc:chgData name="Penny彭萍云" userId="890e839f-e289-43db-abba-7a1ce32cc623" providerId="ADAL" clId="{B06755A9-41C5-4510-B323-4FE08B59FD21}" dt="2023-08-22T11:21:46.536" v="283" actId="2165"/>
        <pc:sldMkLst>
          <pc:docMk/>
          <pc:sldMk cId="0" sldId="564"/>
        </pc:sldMkLst>
        <pc:graphicFrameChg chg="mod modGraphic">
          <ac:chgData name="Penny彭萍云" userId="890e839f-e289-43db-abba-7a1ce32cc623" providerId="ADAL" clId="{B06755A9-41C5-4510-B323-4FE08B59FD21}" dt="2023-08-22T11:21:46.536" v="283" actId="2165"/>
          <ac:graphicFrameMkLst>
            <pc:docMk/>
            <pc:sldMk cId="0" sldId="564"/>
            <ac:graphicFrameMk id="39" creationId="{00000000-0000-0000-0000-000000000000}"/>
          </ac:graphicFrameMkLst>
        </pc:graphicFrameChg>
      </pc:sldChg>
      <pc:sldChg chg="addSp delSp modSp mod">
        <pc:chgData name="Penny彭萍云" userId="890e839f-e289-43db-abba-7a1ce32cc623" providerId="ADAL" clId="{B06755A9-41C5-4510-B323-4FE08B59FD21}" dt="2023-08-22T11:29:19.212" v="347" actId="14100"/>
        <pc:sldMkLst>
          <pc:docMk/>
          <pc:sldMk cId="2136059973" sldId="566"/>
        </pc:sldMkLst>
        <pc:spChg chg="add mod">
          <ac:chgData name="Penny彭萍云" userId="890e839f-e289-43db-abba-7a1ce32cc623" providerId="ADAL" clId="{B06755A9-41C5-4510-B323-4FE08B59FD21}" dt="2023-08-22T11:23:20.606" v="293"/>
          <ac:spMkLst>
            <pc:docMk/>
            <pc:sldMk cId="2136059973" sldId="566"/>
            <ac:spMk id="2" creationId="{7B3C286D-94A5-25F6-C5FF-A70ADCBF8BCA}"/>
          </ac:spMkLst>
        </pc:spChg>
        <pc:spChg chg="mod">
          <ac:chgData name="Penny彭萍云" userId="890e839f-e289-43db-abba-7a1ce32cc623" providerId="ADAL" clId="{B06755A9-41C5-4510-B323-4FE08B59FD21}" dt="2023-08-22T11:24:52.515" v="303" actId="12"/>
          <ac:spMkLst>
            <pc:docMk/>
            <pc:sldMk cId="2136059973" sldId="566"/>
            <ac:spMk id="3" creationId="{80B6525C-B7B3-F467-0DDD-FA5E1B41B8F9}"/>
          </ac:spMkLst>
        </pc:spChg>
        <pc:spChg chg="mod">
          <ac:chgData name="Penny彭萍云" userId="890e839f-e289-43db-abba-7a1ce32cc623" providerId="ADAL" clId="{B06755A9-41C5-4510-B323-4FE08B59FD21}" dt="2023-08-22T11:26:07.604" v="308" actId="14100"/>
          <ac:spMkLst>
            <pc:docMk/>
            <pc:sldMk cId="2136059973" sldId="566"/>
            <ac:spMk id="4" creationId="{35E4AF51-CEEF-2639-264C-6FA31EA81628}"/>
          </ac:spMkLst>
        </pc:spChg>
        <pc:spChg chg="mod">
          <ac:chgData name="Penny彭萍云" userId="890e839f-e289-43db-abba-7a1ce32cc623" providerId="ADAL" clId="{B06755A9-41C5-4510-B323-4FE08B59FD21}" dt="2023-08-22T11:26:12.562" v="310" actId="1076"/>
          <ac:spMkLst>
            <pc:docMk/>
            <pc:sldMk cId="2136059973" sldId="566"/>
            <ac:spMk id="5" creationId="{C0752EAB-FDDA-878C-C816-1BCD510125B9}"/>
          </ac:spMkLst>
        </pc:spChg>
        <pc:spChg chg="mod">
          <ac:chgData name="Penny彭萍云" userId="890e839f-e289-43db-abba-7a1ce32cc623" providerId="ADAL" clId="{B06755A9-41C5-4510-B323-4FE08B59FD21}" dt="2023-08-22T11:24:49.856" v="302" actId="1076"/>
          <ac:spMkLst>
            <pc:docMk/>
            <pc:sldMk cId="2136059973" sldId="566"/>
            <ac:spMk id="7" creationId="{30E56342-A0BE-D695-386E-7E705A1E60D8}"/>
          </ac:spMkLst>
        </pc:spChg>
        <pc:spChg chg="mod">
          <ac:chgData name="Penny彭萍云" userId="890e839f-e289-43db-abba-7a1ce32cc623" providerId="ADAL" clId="{B06755A9-41C5-4510-B323-4FE08B59FD21}" dt="2023-08-22T10:15:31.889" v="176" actId="1035"/>
          <ac:spMkLst>
            <pc:docMk/>
            <pc:sldMk cId="2136059973" sldId="566"/>
            <ac:spMk id="8" creationId="{00000000-0000-0000-0000-000000000000}"/>
          </ac:spMkLst>
        </pc:spChg>
        <pc:spChg chg="add mod">
          <ac:chgData name="Penny彭萍云" userId="890e839f-e289-43db-abba-7a1ce32cc623" providerId="ADAL" clId="{B06755A9-41C5-4510-B323-4FE08B59FD21}" dt="2023-08-22T11:23:20.606" v="293"/>
          <ac:spMkLst>
            <pc:docMk/>
            <pc:sldMk cId="2136059973" sldId="566"/>
            <ac:spMk id="9" creationId="{96C380F1-6FC1-19CE-A845-F6F831B4914B}"/>
          </ac:spMkLst>
        </pc:spChg>
        <pc:spChg chg="add mod">
          <ac:chgData name="Penny彭萍云" userId="890e839f-e289-43db-abba-7a1ce32cc623" providerId="ADAL" clId="{B06755A9-41C5-4510-B323-4FE08B59FD21}" dt="2023-08-22T11:23:20.606" v="293"/>
          <ac:spMkLst>
            <pc:docMk/>
            <pc:sldMk cId="2136059973" sldId="566"/>
            <ac:spMk id="10" creationId="{BD863F69-0382-94B2-CDD2-DACA3EDFC848}"/>
          </ac:spMkLst>
        </pc:spChg>
        <pc:spChg chg="mod">
          <ac:chgData name="Penny彭萍云" userId="890e839f-e289-43db-abba-7a1ce32cc623" providerId="ADAL" clId="{B06755A9-41C5-4510-B323-4FE08B59FD21}" dt="2023-08-22T11:24:18.460" v="299" actId="13926"/>
          <ac:spMkLst>
            <pc:docMk/>
            <pc:sldMk cId="2136059973" sldId="566"/>
            <ac:spMk id="11" creationId="{31FF1426-1383-4274-B7FB-A89B10FFCEBE}"/>
          </ac:spMkLst>
        </pc:spChg>
        <pc:spChg chg="mod">
          <ac:chgData name="Penny彭萍云" userId="890e839f-e289-43db-abba-7a1ce32cc623" providerId="ADAL" clId="{B06755A9-41C5-4510-B323-4FE08B59FD21}" dt="2023-08-22T11:29:00.857" v="338" actId="1076"/>
          <ac:spMkLst>
            <pc:docMk/>
            <pc:sldMk cId="2136059973" sldId="566"/>
            <ac:spMk id="12" creationId="{EE18B283-9983-5424-78DF-1D0224C2EA7C}"/>
          </ac:spMkLst>
        </pc:spChg>
        <pc:spChg chg="del">
          <ac:chgData name="Penny彭萍云" userId="890e839f-e289-43db-abba-7a1ce32cc623" providerId="ADAL" clId="{B06755A9-41C5-4510-B323-4FE08B59FD21}" dt="2023-08-22T11:23:20.150" v="292" actId="478"/>
          <ac:spMkLst>
            <pc:docMk/>
            <pc:sldMk cId="2136059973" sldId="566"/>
            <ac:spMk id="13" creationId="{E4C6E09C-193D-4472-7912-F32070EEF145}"/>
          </ac:spMkLst>
        </pc:spChg>
        <pc:spChg chg="add mod">
          <ac:chgData name="Penny彭萍云" userId="890e839f-e289-43db-abba-7a1ce32cc623" providerId="ADAL" clId="{B06755A9-41C5-4510-B323-4FE08B59FD21}" dt="2023-08-22T11:23:20.606" v="293"/>
          <ac:spMkLst>
            <pc:docMk/>
            <pc:sldMk cId="2136059973" sldId="566"/>
            <ac:spMk id="14" creationId="{B89B5E06-D0EA-3E71-BF07-0256A0FE8ECD}"/>
          </ac:spMkLst>
        </pc:spChg>
        <pc:spChg chg="del">
          <ac:chgData name="Penny彭萍云" userId="890e839f-e289-43db-abba-7a1ce32cc623" providerId="ADAL" clId="{B06755A9-41C5-4510-B323-4FE08B59FD21}" dt="2023-08-22T11:23:20.150" v="292" actId="478"/>
          <ac:spMkLst>
            <pc:docMk/>
            <pc:sldMk cId="2136059973" sldId="566"/>
            <ac:spMk id="15" creationId="{B6D624D4-CDDE-9C5B-485B-7D3DBAB551A6}"/>
          </ac:spMkLst>
        </pc:spChg>
        <pc:spChg chg="add mod">
          <ac:chgData name="Penny彭萍云" userId="890e839f-e289-43db-abba-7a1ce32cc623" providerId="ADAL" clId="{B06755A9-41C5-4510-B323-4FE08B59FD21}" dt="2023-08-22T11:23:20.606" v="293"/>
          <ac:spMkLst>
            <pc:docMk/>
            <pc:sldMk cId="2136059973" sldId="566"/>
            <ac:spMk id="16" creationId="{A527E2AD-43FF-FBAA-607B-173A090C3899}"/>
          </ac:spMkLst>
        </pc:spChg>
        <pc:spChg chg="mod">
          <ac:chgData name="Penny彭萍云" userId="890e839f-e289-43db-abba-7a1ce32cc623" providerId="ADAL" clId="{B06755A9-41C5-4510-B323-4FE08B59FD21}" dt="2023-08-22T11:26:19.514" v="312" actId="1076"/>
          <ac:spMkLst>
            <pc:docMk/>
            <pc:sldMk cId="2136059973" sldId="566"/>
            <ac:spMk id="17" creationId="{BBCE9AD2-9CBE-4957-9EA9-B0D9919717DC}"/>
          </ac:spMkLst>
        </pc:spChg>
        <pc:spChg chg="del">
          <ac:chgData name="Penny彭萍云" userId="890e839f-e289-43db-abba-7a1ce32cc623" providerId="ADAL" clId="{B06755A9-41C5-4510-B323-4FE08B59FD21}" dt="2023-08-22T11:23:20.150" v="292" actId="478"/>
          <ac:spMkLst>
            <pc:docMk/>
            <pc:sldMk cId="2136059973" sldId="566"/>
            <ac:spMk id="18" creationId="{B8883F19-9874-EDFD-3617-A2F34AF2E213}"/>
          </ac:spMkLst>
        </pc:spChg>
        <pc:spChg chg="add mod">
          <ac:chgData name="Penny彭萍云" userId="890e839f-e289-43db-abba-7a1ce32cc623" providerId="ADAL" clId="{B06755A9-41C5-4510-B323-4FE08B59FD21}" dt="2023-08-22T11:23:20.606" v="293"/>
          <ac:spMkLst>
            <pc:docMk/>
            <pc:sldMk cId="2136059973" sldId="566"/>
            <ac:spMk id="19" creationId="{6287A8F1-9FAB-C09C-BB9A-A465CA2AAEAA}"/>
          </ac:spMkLst>
        </pc:spChg>
        <pc:spChg chg="mod">
          <ac:chgData name="Penny彭萍云" userId="890e839f-e289-43db-abba-7a1ce32cc623" providerId="ADAL" clId="{B06755A9-41C5-4510-B323-4FE08B59FD21}" dt="2023-08-22T11:27:06.825" v="328" actId="1076"/>
          <ac:spMkLst>
            <pc:docMk/>
            <pc:sldMk cId="2136059973" sldId="566"/>
            <ac:spMk id="20" creationId="{FE97A940-2D98-4FA3-A73B-D5EFA35277C8}"/>
          </ac:spMkLst>
        </pc:spChg>
        <pc:spChg chg="add mod">
          <ac:chgData name="Penny彭萍云" userId="890e839f-e289-43db-abba-7a1ce32cc623" providerId="ADAL" clId="{B06755A9-41C5-4510-B323-4FE08B59FD21}" dt="2023-08-22T11:23:20.606" v="293"/>
          <ac:spMkLst>
            <pc:docMk/>
            <pc:sldMk cId="2136059973" sldId="566"/>
            <ac:spMk id="21" creationId="{E45FDD78-1C7C-7F8A-2899-799EBA6487B2}"/>
          </ac:spMkLst>
        </pc:spChg>
        <pc:spChg chg="add mod">
          <ac:chgData name="Penny彭萍云" userId="890e839f-e289-43db-abba-7a1ce32cc623" providerId="ADAL" clId="{B06755A9-41C5-4510-B323-4FE08B59FD21}" dt="2023-08-22T11:23:20.606" v="293"/>
          <ac:spMkLst>
            <pc:docMk/>
            <pc:sldMk cId="2136059973" sldId="566"/>
            <ac:spMk id="22" creationId="{8095461E-5B33-9A6F-7BAA-5F39383A77D6}"/>
          </ac:spMkLst>
        </pc:spChg>
        <pc:spChg chg="mod">
          <ac:chgData name="Penny彭萍云" userId="890e839f-e289-43db-abba-7a1ce32cc623" providerId="ADAL" clId="{B06755A9-41C5-4510-B323-4FE08B59FD21}" dt="2023-08-22T11:29:06.244" v="340" actId="14100"/>
          <ac:spMkLst>
            <pc:docMk/>
            <pc:sldMk cId="2136059973" sldId="566"/>
            <ac:spMk id="26" creationId="{C99D6339-5334-4AAA-AEE6-2CF07CF6793E}"/>
          </ac:spMkLst>
        </pc:spChg>
        <pc:spChg chg="del">
          <ac:chgData name="Penny彭萍云" userId="890e839f-e289-43db-abba-7a1ce32cc623" providerId="ADAL" clId="{B06755A9-41C5-4510-B323-4FE08B59FD21}" dt="2023-08-22T11:23:20.150" v="292" actId="478"/>
          <ac:spMkLst>
            <pc:docMk/>
            <pc:sldMk cId="2136059973" sldId="566"/>
            <ac:spMk id="27" creationId="{502DAE30-C2C3-F3AD-BDD7-74B952329919}"/>
          </ac:spMkLst>
        </pc:spChg>
        <pc:spChg chg="mod">
          <ac:chgData name="Penny彭萍云" userId="890e839f-e289-43db-abba-7a1ce32cc623" providerId="ADAL" clId="{B06755A9-41C5-4510-B323-4FE08B59FD21}" dt="2023-08-22T11:26:19.514" v="312" actId="1076"/>
          <ac:spMkLst>
            <pc:docMk/>
            <pc:sldMk cId="2136059973" sldId="566"/>
            <ac:spMk id="29" creationId="{F04CB969-6380-4F99-BED2-AC3EA4F29563}"/>
          </ac:spMkLst>
        </pc:spChg>
        <pc:spChg chg="mod">
          <ac:chgData name="Penny彭萍云" userId="890e839f-e289-43db-abba-7a1ce32cc623" providerId="ADAL" clId="{B06755A9-41C5-4510-B323-4FE08B59FD21}" dt="2023-08-22T11:26:19.514" v="312" actId="1076"/>
          <ac:spMkLst>
            <pc:docMk/>
            <pc:sldMk cId="2136059973" sldId="566"/>
            <ac:spMk id="30" creationId="{5453E7AA-D2B6-4CBA-A3CB-EDF3DC0B7ACF}"/>
          </ac:spMkLst>
        </pc:spChg>
        <pc:spChg chg="del">
          <ac:chgData name="Penny彭萍云" userId="890e839f-e289-43db-abba-7a1ce32cc623" providerId="ADAL" clId="{B06755A9-41C5-4510-B323-4FE08B59FD21}" dt="2023-08-22T11:23:20.150" v="292" actId="478"/>
          <ac:spMkLst>
            <pc:docMk/>
            <pc:sldMk cId="2136059973" sldId="566"/>
            <ac:spMk id="31" creationId="{B5F534DC-FAB4-1B70-F9B8-98ED09F1468F}"/>
          </ac:spMkLst>
        </pc:spChg>
        <pc:spChg chg="mod">
          <ac:chgData name="Penny彭萍云" userId="890e839f-e289-43db-abba-7a1ce32cc623" providerId="ADAL" clId="{B06755A9-41C5-4510-B323-4FE08B59FD21}" dt="2023-08-22T11:26:19.514" v="312" actId="1076"/>
          <ac:spMkLst>
            <pc:docMk/>
            <pc:sldMk cId="2136059973" sldId="566"/>
            <ac:spMk id="32" creationId="{7F243E44-BA40-4582-943C-168E6B26AB3E}"/>
          </ac:spMkLst>
        </pc:spChg>
        <pc:spChg chg="mod">
          <ac:chgData name="Penny彭萍云" userId="890e839f-e289-43db-abba-7a1ce32cc623" providerId="ADAL" clId="{B06755A9-41C5-4510-B323-4FE08B59FD21}" dt="2023-08-22T11:26:19.514" v="312" actId="1076"/>
          <ac:spMkLst>
            <pc:docMk/>
            <pc:sldMk cId="2136059973" sldId="566"/>
            <ac:spMk id="33" creationId="{DB40F89C-E515-4E34-B25B-71FF70FB7FE4}"/>
          </ac:spMkLst>
        </pc:spChg>
        <pc:spChg chg="mod">
          <ac:chgData name="Penny彭萍云" userId="890e839f-e289-43db-abba-7a1ce32cc623" providerId="ADAL" clId="{B06755A9-41C5-4510-B323-4FE08B59FD21}" dt="2023-08-22T11:26:19.514" v="312" actId="1076"/>
          <ac:spMkLst>
            <pc:docMk/>
            <pc:sldMk cId="2136059973" sldId="566"/>
            <ac:spMk id="34" creationId="{0B9B87B5-9D68-4661-992B-6B882ED6F46C}"/>
          </ac:spMkLst>
        </pc:spChg>
        <pc:spChg chg="del">
          <ac:chgData name="Penny彭萍云" userId="890e839f-e289-43db-abba-7a1ce32cc623" providerId="ADAL" clId="{B06755A9-41C5-4510-B323-4FE08B59FD21}" dt="2023-08-22T11:23:20.150" v="292" actId="478"/>
          <ac:spMkLst>
            <pc:docMk/>
            <pc:sldMk cId="2136059973" sldId="566"/>
            <ac:spMk id="36" creationId="{576CA785-9538-D376-CC27-0703DCC37E64}"/>
          </ac:spMkLst>
        </pc:spChg>
        <pc:spChg chg="del">
          <ac:chgData name="Penny彭萍云" userId="890e839f-e289-43db-abba-7a1ce32cc623" providerId="ADAL" clId="{B06755A9-41C5-4510-B323-4FE08B59FD21}" dt="2023-08-22T11:23:20.150" v="292" actId="478"/>
          <ac:spMkLst>
            <pc:docMk/>
            <pc:sldMk cId="2136059973" sldId="566"/>
            <ac:spMk id="37" creationId="{FAFCBC20-02EE-E21E-9D57-A703735FD1F8}"/>
          </ac:spMkLst>
        </pc:spChg>
        <pc:spChg chg="del">
          <ac:chgData name="Penny彭萍云" userId="890e839f-e289-43db-abba-7a1ce32cc623" providerId="ADAL" clId="{B06755A9-41C5-4510-B323-4FE08B59FD21}" dt="2023-08-22T11:23:20.150" v="292" actId="478"/>
          <ac:spMkLst>
            <pc:docMk/>
            <pc:sldMk cId="2136059973" sldId="566"/>
            <ac:spMk id="38" creationId="{49AC256D-A329-6DA6-EC22-84089334F3D7}"/>
          </ac:spMkLst>
        </pc:spChg>
        <pc:picChg chg="add del mod">
          <ac:chgData name="Penny彭萍云" userId="890e839f-e289-43db-abba-7a1ce32cc623" providerId="ADAL" clId="{B06755A9-41C5-4510-B323-4FE08B59FD21}" dt="2023-08-22T11:29:15.278" v="345" actId="478"/>
          <ac:picMkLst>
            <pc:docMk/>
            <pc:sldMk cId="2136059973" sldId="566"/>
            <ac:picMk id="23" creationId="{ECECBA18-6D90-05F0-A278-F56FAD25CC5F}"/>
          </ac:picMkLst>
        </pc:picChg>
        <pc:picChg chg="add del mod">
          <ac:chgData name="Penny彭萍云" userId="890e839f-e289-43db-abba-7a1ce32cc623" providerId="ADAL" clId="{B06755A9-41C5-4510-B323-4FE08B59FD21}" dt="2023-08-22T11:28:13.175" v="332" actId="478"/>
          <ac:picMkLst>
            <pc:docMk/>
            <pc:sldMk cId="2136059973" sldId="566"/>
            <ac:picMk id="28" creationId="{201E9CE7-DCCC-B6C0-F974-1790C61040E6}"/>
          </ac:picMkLst>
        </pc:picChg>
        <pc:picChg chg="mod">
          <ac:chgData name="Penny彭萍云" userId="890e839f-e289-43db-abba-7a1ce32cc623" providerId="ADAL" clId="{B06755A9-41C5-4510-B323-4FE08B59FD21}" dt="2023-08-22T11:29:03.895" v="339" actId="1076"/>
          <ac:picMkLst>
            <pc:docMk/>
            <pc:sldMk cId="2136059973" sldId="566"/>
            <ac:picMk id="35" creationId="{9793D8DF-91F1-4E88-87B9-8AF9CD037A34}"/>
          </ac:picMkLst>
        </pc:picChg>
        <pc:picChg chg="mod">
          <ac:chgData name="Penny彭萍云" userId="890e839f-e289-43db-abba-7a1ce32cc623" providerId="ADAL" clId="{B06755A9-41C5-4510-B323-4FE08B59FD21}" dt="2023-08-22T11:27:01.138" v="326" actId="1076"/>
          <ac:picMkLst>
            <pc:docMk/>
            <pc:sldMk cId="2136059973" sldId="566"/>
            <ac:picMk id="39" creationId="{AD0816B4-6DFA-48C4-B602-17BA8192328F}"/>
          </ac:picMkLst>
        </pc:picChg>
        <pc:picChg chg="add mod">
          <ac:chgData name="Penny彭萍云" userId="890e839f-e289-43db-abba-7a1ce32cc623" providerId="ADAL" clId="{B06755A9-41C5-4510-B323-4FE08B59FD21}" dt="2023-08-22T11:29:19.212" v="347" actId="14100"/>
          <ac:picMkLst>
            <pc:docMk/>
            <pc:sldMk cId="2136059973" sldId="566"/>
            <ac:picMk id="41" creationId="{B70A9CD7-03C6-0673-189F-35E50666C62D}"/>
          </ac:picMkLst>
        </pc:picChg>
        <pc:picChg chg="add mod">
          <ac:chgData name="Penny彭萍云" userId="890e839f-e289-43db-abba-7a1ce32cc623" providerId="ADAL" clId="{B06755A9-41C5-4510-B323-4FE08B59FD21}" dt="2023-08-22T11:29:19.212" v="347" actId="14100"/>
          <ac:picMkLst>
            <pc:docMk/>
            <pc:sldMk cId="2136059973" sldId="566"/>
            <ac:picMk id="42" creationId="{E6972C78-39B9-C730-0ADE-B36CB59522FB}"/>
          </ac:picMkLst>
        </pc:picChg>
      </pc:sldChg>
      <pc:sldChg chg="addSp delSp modSp mod">
        <pc:chgData name="Penny彭萍云" userId="890e839f-e289-43db-abba-7a1ce32cc623" providerId="ADAL" clId="{B06755A9-41C5-4510-B323-4FE08B59FD21}" dt="2023-08-22T12:02:30.357" v="487" actId="1076"/>
        <pc:sldMkLst>
          <pc:docMk/>
          <pc:sldMk cId="2481590853" sldId="654"/>
        </pc:sldMkLst>
        <pc:spChg chg="mod">
          <ac:chgData name="Penny彭萍云" userId="890e839f-e289-43db-abba-7a1ce32cc623" providerId="ADAL" clId="{B06755A9-41C5-4510-B323-4FE08B59FD21}" dt="2023-08-22T12:02:20.501" v="485" actId="1076"/>
          <ac:spMkLst>
            <pc:docMk/>
            <pc:sldMk cId="2481590853" sldId="654"/>
            <ac:spMk id="2" creationId="{555CC992-A458-BF48-BC49-57C69FC9612F}"/>
          </ac:spMkLst>
        </pc:spChg>
        <pc:spChg chg="mod">
          <ac:chgData name="Penny彭萍云" userId="890e839f-e289-43db-abba-7a1ce32cc623" providerId="ADAL" clId="{B06755A9-41C5-4510-B323-4FE08B59FD21}" dt="2023-08-22T12:02:15.209" v="484" actId="948"/>
          <ac:spMkLst>
            <pc:docMk/>
            <pc:sldMk cId="2481590853" sldId="654"/>
            <ac:spMk id="4" creationId="{F6139CD3-EF1A-4788-9B2C-25428EBA5708}"/>
          </ac:spMkLst>
        </pc:spChg>
        <pc:spChg chg="del">
          <ac:chgData name="Penny彭萍云" userId="890e839f-e289-43db-abba-7a1ce32cc623" providerId="ADAL" clId="{B06755A9-41C5-4510-B323-4FE08B59FD21}" dt="2023-08-22T10:18:20.765" v="233" actId="478"/>
          <ac:spMkLst>
            <pc:docMk/>
            <pc:sldMk cId="2481590853" sldId="654"/>
            <ac:spMk id="8" creationId="{00000000-0000-0000-0000-000000000000}"/>
          </ac:spMkLst>
        </pc:spChg>
        <pc:spChg chg="add mod">
          <ac:chgData name="Penny彭萍云" userId="890e839f-e289-43db-abba-7a1ce32cc623" providerId="ADAL" clId="{B06755A9-41C5-4510-B323-4FE08B59FD21}" dt="2023-08-22T10:18:21.082" v="234"/>
          <ac:spMkLst>
            <pc:docMk/>
            <pc:sldMk cId="2481590853" sldId="654"/>
            <ac:spMk id="12" creationId="{862A589F-D184-A78D-5A31-0468D65ED5AA}"/>
          </ac:spMkLst>
        </pc:spChg>
        <pc:picChg chg="mod">
          <ac:chgData name="Penny彭萍云" userId="890e839f-e289-43db-abba-7a1ce32cc623" providerId="ADAL" clId="{B06755A9-41C5-4510-B323-4FE08B59FD21}" dt="2023-08-22T12:01:59.082" v="482" actId="1076"/>
          <ac:picMkLst>
            <pc:docMk/>
            <pc:sldMk cId="2481590853" sldId="654"/>
            <ac:picMk id="3" creationId="{83E90EDE-F7E4-99D9-9DE6-6B9FF9731691}"/>
          </ac:picMkLst>
        </pc:picChg>
        <pc:picChg chg="mod">
          <ac:chgData name="Penny彭萍云" userId="890e839f-e289-43db-abba-7a1ce32cc623" providerId="ADAL" clId="{B06755A9-41C5-4510-B323-4FE08B59FD21}" dt="2023-08-22T12:01:49.841" v="480" actId="14100"/>
          <ac:picMkLst>
            <pc:docMk/>
            <pc:sldMk cId="2481590853" sldId="654"/>
            <ac:picMk id="19" creationId="{C4BE7C8E-9A8D-41F6-8021-78C4E89F4013}"/>
          </ac:picMkLst>
        </pc:picChg>
        <pc:picChg chg="mod">
          <ac:chgData name="Penny彭萍云" userId="890e839f-e289-43db-abba-7a1ce32cc623" providerId="ADAL" clId="{B06755A9-41C5-4510-B323-4FE08B59FD21}" dt="2023-08-22T12:02:30.357" v="487" actId="1076"/>
          <ac:picMkLst>
            <pc:docMk/>
            <pc:sldMk cId="2481590853" sldId="654"/>
            <ac:picMk id="20" creationId="{22037243-289B-4A01-8E17-950AAA7DDE5A}"/>
          </ac:picMkLst>
        </pc:picChg>
        <pc:picChg chg="mod">
          <ac:chgData name="Penny彭萍云" userId="890e839f-e289-43db-abba-7a1ce32cc623" providerId="ADAL" clId="{B06755A9-41C5-4510-B323-4FE08B59FD21}" dt="2023-08-22T12:02:30.357" v="487" actId="1076"/>
          <ac:picMkLst>
            <pc:docMk/>
            <pc:sldMk cId="2481590853" sldId="654"/>
            <ac:picMk id="21" creationId="{4D1F1F87-46D4-431A-8F9B-75CA7AAE715C}"/>
          </ac:picMkLst>
        </pc:picChg>
        <pc:cxnChg chg="del">
          <ac:chgData name="Penny彭萍云" userId="890e839f-e289-43db-abba-7a1ce32cc623" providerId="ADAL" clId="{B06755A9-41C5-4510-B323-4FE08B59FD21}" dt="2023-08-22T10:18:20.765" v="233" actId="478"/>
          <ac:cxnSpMkLst>
            <pc:docMk/>
            <pc:sldMk cId="2481590853" sldId="654"/>
            <ac:cxnSpMk id="5" creationId="{00000000-0000-0000-0000-000000000000}"/>
          </ac:cxnSpMkLst>
        </pc:cxnChg>
        <pc:cxnChg chg="add mod">
          <ac:chgData name="Penny彭萍云" userId="890e839f-e289-43db-abba-7a1ce32cc623" providerId="ADAL" clId="{B06755A9-41C5-4510-B323-4FE08B59FD21}" dt="2023-08-22T10:18:21.082" v="234"/>
          <ac:cxnSpMkLst>
            <pc:docMk/>
            <pc:sldMk cId="2481590853" sldId="654"/>
            <ac:cxnSpMk id="11" creationId="{B3EBEEA5-FCED-0684-482E-6F9919449749}"/>
          </ac:cxnSpMkLst>
        </pc:cxnChg>
      </pc:sldChg>
      <pc:sldChg chg="modSp mod">
        <pc:chgData name="Penny彭萍云" userId="890e839f-e289-43db-abba-7a1ce32cc623" providerId="ADAL" clId="{B06755A9-41C5-4510-B323-4FE08B59FD21}" dt="2023-08-22T12:17:26.714" v="665" actId="179"/>
        <pc:sldMkLst>
          <pc:docMk/>
          <pc:sldMk cId="3194759214" sldId="661"/>
        </pc:sldMkLst>
        <pc:spChg chg="mod">
          <ac:chgData name="Penny彭萍云" userId="890e839f-e289-43db-abba-7a1ce32cc623" providerId="ADAL" clId="{B06755A9-41C5-4510-B323-4FE08B59FD21}" dt="2023-08-22T12:17:26.714" v="665" actId="179"/>
          <ac:spMkLst>
            <pc:docMk/>
            <pc:sldMk cId="3194759214" sldId="661"/>
            <ac:spMk id="42" creationId="{57F826A1-AC0D-438B-9034-7782A6D004E4}"/>
          </ac:spMkLst>
        </pc:spChg>
      </pc:sldChg>
      <pc:sldChg chg="addSp delSp modSp mod">
        <pc:chgData name="Penny彭萍云" userId="890e839f-e289-43db-abba-7a1ce32cc623" providerId="ADAL" clId="{B06755A9-41C5-4510-B323-4FE08B59FD21}" dt="2023-08-22T11:31:54.420" v="390" actId="207"/>
        <pc:sldMkLst>
          <pc:docMk/>
          <pc:sldMk cId="4217599883" sldId="664"/>
        </pc:sldMkLst>
        <pc:spChg chg="mod">
          <ac:chgData name="Penny彭萍云" userId="890e839f-e289-43db-abba-7a1ce32cc623" providerId="ADAL" clId="{B06755A9-41C5-4510-B323-4FE08B59FD21}" dt="2023-08-22T11:31:54.420" v="390" actId="207"/>
          <ac:spMkLst>
            <pc:docMk/>
            <pc:sldMk cId="4217599883" sldId="664"/>
            <ac:spMk id="4" creationId="{8C3ABEAD-801A-4554-9533-BD5BB36A8127}"/>
          </ac:spMkLst>
        </pc:spChg>
        <pc:spChg chg="add mod">
          <ac:chgData name="Penny彭萍云" userId="890e839f-e289-43db-abba-7a1ce32cc623" providerId="ADAL" clId="{B06755A9-41C5-4510-B323-4FE08B59FD21}" dt="2023-08-22T10:16:07.038" v="190"/>
          <ac:spMkLst>
            <pc:docMk/>
            <pc:sldMk cId="4217599883" sldId="664"/>
            <ac:spMk id="13" creationId="{DF135275-6C51-312E-77A0-4CAE97ECBB63}"/>
          </ac:spMkLst>
        </pc:spChg>
        <pc:spChg chg="del">
          <ac:chgData name="Penny彭萍云" userId="890e839f-e289-43db-abba-7a1ce32cc623" providerId="ADAL" clId="{B06755A9-41C5-4510-B323-4FE08B59FD21}" dt="2023-08-22T10:16:06.546" v="189" actId="478"/>
          <ac:spMkLst>
            <pc:docMk/>
            <pc:sldMk cId="4217599883" sldId="664"/>
            <ac:spMk id="27" creationId="{7A632746-2EAA-4AE4-A0A6-CD1689D840C7}"/>
          </ac:spMkLst>
        </pc:spChg>
        <pc:cxnChg chg="add mod">
          <ac:chgData name="Penny彭萍云" userId="890e839f-e289-43db-abba-7a1ce32cc623" providerId="ADAL" clId="{B06755A9-41C5-4510-B323-4FE08B59FD21}" dt="2023-08-22T10:16:07.038" v="190"/>
          <ac:cxnSpMkLst>
            <pc:docMk/>
            <pc:sldMk cId="4217599883" sldId="664"/>
            <ac:cxnSpMk id="12" creationId="{6774260F-E59E-4520-090C-999090505DBC}"/>
          </ac:cxnSpMkLst>
        </pc:cxnChg>
        <pc:cxnChg chg="del">
          <ac:chgData name="Penny彭萍云" userId="890e839f-e289-43db-abba-7a1ce32cc623" providerId="ADAL" clId="{B06755A9-41C5-4510-B323-4FE08B59FD21}" dt="2023-08-22T10:16:06.546" v="189" actId="478"/>
          <ac:cxnSpMkLst>
            <pc:docMk/>
            <pc:sldMk cId="4217599883" sldId="664"/>
            <ac:cxnSpMk id="33" creationId="{D463C5DC-7279-4B70-AF5A-FA1B5704F0A3}"/>
          </ac:cxnSpMkLst>
        </pc:cxnChg>
      </pc:sldChg>
      <pc:sldChg chg="addSp delSp modSp mod">
        <pc:chgData name="Penny彭萍云" userId="890e839f-e289-43db-abba-7a1ce32cc623" providerId="ADAL" clId="{B06755A9-41C5-4510-B323-4FE08B59FD21}" dt="2023-08-22T11:31:15.467" v="386" actId="21"/>
        <pc:sldMkLst>
          <pc:docMk/>
          <pc:sldMk cId="865113483" sldId="665"/>
        </pc:sldMkLst>
        <pc:spChg chg="mod">
          <ac:chgData name="Penny彭萍云" userId="890e839f-e289-43db-abba-7a1ce32cc623" providerId="ADAL" clId="{B06755A9-41C5-4510-B323-4FE08B59FD21}" dt="2023-08-22T11:30:13.387" v="359" actId="164"/>
          <ac:spMkLst>
            <pc:docMk/>
            <pc:sldMk cId="865113483" sldId="665"/>
            <ac:spMk id="2" creationId="{62E737BC-AEAF-E558-10AD-77F84172C73A}"/>
          </ac:spMkLst>
        </pc:spChg>
        <pc:spChg chg="mod">
          <ac:chgData name="Penny彭萍云" userId="890e839f-e289-43db-abba-7a1ce32cc623" providerId="ADAL" clId="{B06755A9-41C5-4510-B323-4FE08B59FD21}" dt="2023-08-22T11:30:13.387" v="359" actId="164"/>
          <ac:spMkLst>
            <pc:docMk/>
            <pc:sldMk cId="865113483" sldId="665"/>
            <ac:spMk id="7" creationId="{927ECABA-F6FF-89A7-89AC-6E8AB5EC6FA5}"/>
          </ac:spMkLst>
        </pc:spChg>
        <pc:spChg chg="mod">
          <ac:chgData name="Penny彭萍云" userId="890e839f-e289-43db-abba-7a1ce32cc623" providerId="ADAL" clId="{B06755A9-41C5-4510-B323-4FE08B59FD21}" dt="2023-08-22T11:30:13.387" v="359" actId="164"/>
          <ac:spMkLst>
            <pc:docMk/>
            <pc:sldMk cId="865113483" sldId="665"/>
            <ac:spMk id="11" creationId="{DF821187-E70B-F5FF-9A89-78AD6B50E076}"/>
          </ac:spMkLst>
        </pc:spChg>
        <pc:spChg chg="mod">
          <ac:chgData name="Penny彭萍云" userId="890e839f-e289-43db-abba-7a1ce32cc623" providerId="ADAL" clId="{B06755A9-41C5-4510-B323-4FE08B59FD21}" dt="2023-08-22T11:30:13.387" v="359" actId="164"/>
          <ac:spMkLst>
            <pc:docMk/>
            <pc:sldMk cId="865113483" sldId="665"/>
            <ac:spMk id="16" creationId="{9A70FA1F-B8CB-2A02-AB70-BC58F4C40E13}"/>
          </ac:spMkLst>
        </pc:spChg>
        <pc:spChg chg="mod">
          <ac:chgData name="Penny彭萍云" userId="890e839f-e289-43db-abba-7a1ce32cc623" providerId="ADAL" clId="{B06755A9-41C5-4510-B323-4FE08B59FD21}" dt="2023-08-22T11:30:13.387" v="359" actId="164"/>
          <ac:spMkLst>
            <pc:docMk/>
            <pc:sldMk cId="865113483" sldId="665"/>
            <ac:spMk id="17" creationId="{D253AD3F-4B96-5267-6761-CE944DA99B0D}"/>
          </ac:spMkLst>
        </pc:spChg>
        <pc:spChg chg="mod">
          <ac:chgData name="Penny彭萍云" userId="890e839f-e289-43db-abba-7a1ce32cc623" providerId="ADAL" clId="{B06755A9-41C5-4510-B323-4FE08B59FD21}" dt="2023-08-22T11:30:13.387" v="359" actId="164"/>
          <ac:spMkLst>
            <pc:docMk/>
            <pc:sldMk cId="865113483" sldId="665"/>
            <ac:spMk id="18" creationId="{A97E6709-C9AD-FF92-7C0B-18DD59BAC00D}"/>
          </ac:spMkLst>
        </pc:spChg>
        <pc:spChg chg="mod">
          <ac:chgData name="Penny彭萍云" userId="890e839f-e289-43db-abba-7a1ce32cc623" providerId="ADAL" clId="{B06755A9-41C5-4510-B323-4FE08B59FD21}" dt="2023-08-22T11:30:13.387" v="359" actId="164"/>
          <ac:spMkLst>
            <pc:docMk/>
            <pc:sldMk cId="865113483" sldId="665"/>
            <ac:spMk id="19" creationId="{CFC1765B-D08C-F324-821F-B64E2433343E}"/>
          </ac:spMkLst>
        </pc:spChg>
        <pc:spChg chg="add del mod">
          <ac:chgData name="Penny彭萍云" userId="890e839f-e289-43db-abba-7a1ce32cc623" providerId="ADAL" clId="{B06755A9-41C5-4510-B323-4FE08B59FD21}" dt="2023-08-22T10:16:00.897" v="187" actId="478"/>
          <ac:spMkLst>
            <pc:docMk/>
            <pc:sldMk cId="865113483" sldId="665"/>
            <ac:spMk id="21" creationId="{08364F58-558B-E0BF-6504-048BA189A78B}"/>
          </ac:spMkLst>
        </pc:spChg>
        <pc:spChg chg="mod">
          <ac:chgData name="Penny彭萍云" userId="890e839f-e289-43db-abba-7a1ce32cc623" providerId="ADAL" clId="{B06755A9-41C5-4510-B323-4FE08B59FD21}" dt="2023-08-22T11:30:13.387" v="359" actId="164"/>
          <ac:spMkLst>
            <pc:docMk/>
            <pc:sldMk cId="865113483" sldId="665"/>
            <ac:spMk id="23" creationId="{D532BCB9-9785-4001-8E2A-9A62FDBAAAB9}"/>
          </ac:spMkLst>
        </pc:spChg>
        <pc:spChg chg="del">
          <ac:chgData name="Penny彭萍云" userId="890e839f-e289-43db-abba-7a1ce32cc623" providerId="ADAL" clId="{B06755A9-41C5-4510-B323-4FE08B59FD21}" dt="2023-08-22T10:15:45.128" v="181" actId="478"/>
          <ac:spMkLst>
            <pc:docMk/>
            <pc:sldMk cId="865113483" sldId="665"/>
            <ac:spMk id="24" creationId="{EBF53D21-098F-4877-A0F3-06C98E5737DA}"/>
          </ac:spMkLst>
        </pc:spChg>
        <pc:spChg chg="add mod">
          <ac:chgData name="Penny彭萍云" userId="890e839f-e289-43db-abba-7a1ce32cc623" providerId="ADAL" clId="{B06755A9-41C5-4510-B323-4FE08B59FD21}" dt="2023-08-22T10:16:01.735" v="188"/>
          <ac:spMkLst>
            <pc:docMk/>
            <pc:sldMk cId="865113483" sldId="665"/>
            <ac:spMk id="25" creationId="{27E56A15-EB64-2799-7343-6C3341E05F5E}"/>
          </ac:spMkLst>
        </pc:spChg>
        <pc:spChg chg="add del mod">
          <ac:chgData name="Penny彭萍云" userId="890e839f-e289-43db-abba-7a1ce32cc623" providerId="ADAL" clId="{B06755A9-41C5-4510-B323-4FE08B59FD21}" dt="2023-08-22T11:31:13.110" v="385" actId="478"/>
          <ac:spMkLst>
            <pc:docMk/>
            <pc:sldMk cId="865113483" sldId="665"/>
            <ac:spMk id="28" creationId="{72A3E025-D349-F7D4-D147-15873AB30FB3}"/>
          </ac:spMkLst>
        </pc:spChg>
        <pc:spChg chg="mod">
          <ac:chgData name="Penny彭萍云" userId="890e839f-e289-43db-abba-7a1ce32cc623" providerId="ADAL" clId="{B06755A9-41C5-4510-B323-4FE08B59FD21}" dt="2023-08-22T11:31:09.847" v="381" actId="571"/>
          <ac:spMkLst>
            <pc:docMk/>
            <pc:sldMk cId="865113483" sldId="665"/>
            <ac:spMk id="33" creationId="{EB3540E1-2457-C084-42E2-E7183E18C9C9}"/>
          </ac:spMkLst>
        </pc:spChg>
        <pc:spChg chg="mod">
          <ac:chgData name="Penny彭萍云" userId="890e839f-e289-43db-abba-7a1ce32cc623" providerId="ADAL" clId="{B06755A9-41C5-4510-B323-4FE08B59FD21}" dt="2023-08-22T11:31:09.529" v="380" actId="571"/>
          <ac:spMkLst>
            <pc:docMk/>
            <pc:sldMk cId="865113483" sldId="665"/>
            <ac:spMk id="36" creationId="{0E31CE92-AB3E-6999-68A0-4F9E37FA5262}"/>
          </ac:spMkLst>
        </pc:spChg>
        <pc:spChg chg="mod">
          <ac:chgData name="Penny彭萍云" userId="890e839f-e289-43db-abba-7a1ce32cc623" providerId="ADAL" clId="{B06755A9-41C5-4510-B323-4FE08B59FD21}" dt="2023-08-22T11:31:09.237" v="379" actId="571"/>
          <ac:spMkLst>
            <pc:docMk/>
            <pc:sldMk cId="865113483" sldId="665"/>
            <ac:spMk id="39" creationId="{2E7B56E0-2CC3-C03C-DACE-7A7AB30B006F}"/>
          </ac:spMkLst>
        </pc:spChg>
        <pc:grpChg chg="add mod">
          <ac:chgData name="Penny彭萍云" userId="890e839f-e289-43db-abba-7a1ce32cc623" providerId="ADAL" clId="{B06755A9-41C5-4510-B323-4FE08B59FD21}" dt="2023-08-22T11:30:20.921" v="361" actId="1076"/>
          <ac:grpSpMkLst>
            <pc:docMk/>
            <pc:sldMk cId="865113483" sldId="665"/>
            <ac:grpSpMk id="26" creationId="{6EE04475-7E6F-F688-346E-8EC02AFA4DF0}"/>
          </ac:grpSpMkLst>
        </pc:grpChg>
        <pc:grpChg chg="add mod">
          <ac:chgData name="Penny彭萍云" userId="890e839f-e289-43db-abba-7a1ce32cc623" providerId="ADAL" clId="{B06755A9-41C5-4510-B323-4FE08B59FD21}" dt="2023-08-22T11:31:10.859" v="383" actId="164"/>
          <ac:grpSpMkLst>
            <pc:docMk/>
            <pc:sldMk cId="865113483" sldId="665"/>
            <ac:grpSpMk id="31" creationId="{6F69AF37-6914-AADB-BDF2-B574405A738D}"/>
          </ac:grpSpMkLst>
        </pc:grpChg>
        <pc:grpChg chg="add mod">
          <ac:chgData name="Penny彭萍云" userId="890e839f-e289-43db-abba-7a1ce32cc623" providerId="ADAL" clId="{B06755A9-41C5-4510-B323-4FE08B59FD21}" dt="2023-08-22T11:31:09.847" v="381" actId="571"/>
          <ac:grpSpMkLst>
            <pc:docMk/>
            <pc:sldMk cId="865113483" sldId="665"/>
            <ac:grpSpMk id="32" creationId="{54CABD49-C565-06DB-D17B-3C4BBD4BED48}"/>
          </ac:grpSpMkLst>
        </pc:grpChg>
        <pc:grpChg chg="add mod">
          <ac:chgData name="Penny彭萍云" userId="890e839f-e289-43db-abba-7a1ce32cc623" providerId="ADAL" clId="{B06755A9-41C5-4510-B323-4FE08B59FD21}" dt="2023-08-22T11:31:09.529" v="380" actId="571"/>
          <ac:grpSpMkLst>
            <pc:docMk/>
            <pc:sldMk cId="865113483" sldId="665"/>
            <ac:grpSpMk id="35" creationId="{A8421797-9A7A-7F9F-A7CE-D05E0B2A6BB7}"/>
          </ac:grpSpMkLst>
        </pc:grpChg>
        <pc:grpChg chg="add mod">
          <ac:chgData name="Penny彭萍云" userId="890e839f-e289-43db-abba-7a1ce32cc623" providerId="ADAL" clId="{B06755A9-41C5-4510-B323-4FE08B59FD21}" dt="2023-08-22T11:31:09.237" v="379" actId="571"/>
          <ac:grpSpMkLst>
            <pc:docMk/>
            <pc:sldMk cId="865113483" sldId="665"/>
            <ac:grpSpMk id="38" creationId="{BA46F91C-34D1-8933-B378-6EBDD76AEF41}"/>
          </ac:grpSpMkLst>
        </pc:grpChg>
        <pc:graphicFrameChg chg="mod">
          <ac:chgData name="Penny彭萍云" userId="890e839f-e289-43db-abba-7a1ce32cc623" providerId="ADAL" clId="{B06755A9-41C5-4510-B323-4FE08B59FD21}" dt="2023-08-22T11:30:13.387" v="359" actId="164"/>
          <ac:graphicFrameMkLst>
            <pc:docMk/>
            <pc:sldMk cId="865113483" sldId="665"/>
            <ac:graphicFrameMk id="3" creationId="{ED1C05A7-424D-2470-FD19-12D930A03E62}"/>
          </ac:graphicFrameMkLst>
        </pc:graphicFrameChg>
        <pc:graphicFrameChg chg="mod">
          <ac:chgData name="Penny彭萍云" userId="890e839f-e289-43db-abba-7a1ce32cc623" providerId="ADAL" clId="{B06755A9-41C5-4510-B323-4FE08B59FD21}" dt="2023-08-22T11:30:13.387" v="359" actId="164"/>
          <ac:graphicFrameMkLst>
            <pc:docMk/>
            <pc:sldMk cId="865113483" sldId="665"/>
            <ac:graphicFrameMk id="8" creationId="{8757695F-F7BD-2302-3465-EACA8631F1FC}"/>
          </ac:graphicFrameMkLst>
        </pc:graphicFrameChg>
        <pc:picChg chg="mod">
          <ac:chgData name="Penny彭萍云" userId="890e839f-e289-43db-abba-7a1ce32cc623" providerId="ADAL" clId="{B06755A9-41C5-4510-B323-4FE08B59FD21}" dt="2023-08-22T11:30:13.387" v="359" actId="164"/>
          <ac:picMkLst>
            <pc:docMk/>
            <pc:sldMk cId="865113483" sldId="665"/>
            <ac:picMk id="13" creationId="{7F25E2A9-5FC0-F73D-8B1F-89D51F91265E}"/>
          </ac:picMkLst>
        </pc:picChg>
        <pc:picChg chg="mod">
          <ac:chgData name="Penny彭萍云" userId="890e839f-e289-43db-abba-7a1ce32cc623" providerId="ADAL" clId="{B06755A9-41C5-4510-B323-4FE08B59FD21}" dt="2023-08-22T11:30:13.387" v="359" actId="164"/>
          <ac:picMkLst>
            <pc:docMk/>
            <pc:sldMk cId="865113483" sldId="665"/>
            <ac:picMk id="15" creationId="{68393BF2-6F06-0EEC-E327-24DA8EF2FC07}"/>
          </ac:picMkLst>
        </pc:picChg>
        <pc:picChg chg="add del mod">
          <ac:chgData name="Penny彭萍云" userId="890e839f-e289-43db-abba-7a1ce32cc623" providerId="ADAL" clId="{B06755A9-41C5-4510-B323-4FE08B59FD21}" dt="2023-08-22T11:30:42.675" v="367" actId="21"/>
          <ac:picMkLst>
            <pc:docMk/>
            <pc:sldMk cId="865113483" sldId="665"/>
            <ac:picMk id="27" creationId="{806C07A5-3A1A-DF29-2E8D-D8ED7A86ACAA}"/>
          </ac:picMkLst>
        </pc:picChg>
        <pc:picChg chg="add del mod">
          <ac:chgData name="Penny彭萍云" userId="890e839f-e289-43db-abba-7a1ce32cc623" providerId="ADAL" clId="{B06755A9-41C5-4510-B323-4FE08B59FD21}" dt="2023-08-22T11:31:15.467" v="386" actId="21"/>
          <ac:picMkLst>
            <pc:docMk/>
            <pc:sldMk cId="865113483" sldId="665"/>
            <ac:picMk id="30" creationId="{D93E3861-A67E-75E6-2BC8-9035A9ADCAC0}"/>
          </ac:picMkLst>
        </pc:picChg>
        <pc:picChg chg="mod">
          <ac:chgData name="Penny彭萍云" userId="890e839f-e289-43db-abba-7a1ce32cc623" providerId="ADAL" clId="{B06755A9-41C5-4510-B323-4FE08B59FD21}" dt="2023-08-22T11:31:09.847" v="381" actId="571"/>
          <ac:picMkLst>
            <pc:docMk/>
            <pc:sldMk cId="865113483" sldId="665"/>
            <ac:picMk id="34" creationId="{B58B3BB3-6C6A-B13F-07AD-857C33E4F074}"/>
          </ac:picMkLst>
        </pc:picChg>
        <pc:picChg chg="mod">
          <ac:chgData name="Penny彭萍云" userId="890e839f-e289-43db-abba-7a1ce32cc623" providerId="ADAL" clId="{B06755A9-41C5-4510-B323-4FE08B59FD21}" dt="2023-08-22T11:31:09.529" v="380" actId="571"/>
          <ac:picMkLst>
            <pc:docMk/>
            <pc:sldMk cId="865113483" sldId="665"/>
            <ac:picMk id="37" creationId="{CB483E51-00C9-9F8E-D248-DBA593C5D52C}"/>
          </ac:picMkLst>
        </pc:picChg>
        <pc:picChg chg="mod">
          <ac:chgData name="Penny彭萍云" userId="890e839f-e289-43db-abba-7a1ce32cc623" providerId="ADAL" clId="{B06755A9-41C5-4510-B323-4FE08B59FD21}" dt="2023-08-22T11:31:09.237" v="379" actId="571"/>
          <ac:picMkLst>
            <pc:docMk/>
            <pc:sldMk cId="865113483" sldId="665"/>
            <ac:picMk id="40" creationId="{BF80EA17-1850-9EFB-496D-00E83A4C41BA}"/>
          </ac:picMkLst>
        </pc:picChg>
        <pc:cxnChg chg="add mod">
          <ac:chgData name="Penny彭萍云" userId="890e839f-e289-43db-abba-7a1ce32cc623" providerId="ADAL" clId="{B06755A9-41C5-4510-B323-4FE08B59FD21}" dt="2023-08-22T10:16:01.735" v="188"/>
          <ac:cxnSpMkLst>
            <pc:docMk/>
            <pc:sldMk cId="865113483" sldId="665"/>
            <ac:cxnSpMk id="22" creationId="{4A6FA50B-B199-6F24-A85B-BF46097A1704}"/>
          </ac:cxnSpMkLst>
        </pc:cxnChg>
        <pc:cxnChg chg="del mod">
          <ac:chgData name="Penny彭萍云" userId="890e839f-e289-43db-abba-7a1ce32cc623" providerId="ADAL" clId="{B06755A9-41C5-4510-B323-4FE08B59FD21}" dt="2023-08-22T10:16:00.897" v="187" actId="478"/>
          <ac:cxnSpMkLst>
            <pc:docMk/>
            <pc:sldMk cId="865113483" sldId="665"/>
            <ac:cxnSpMk id="29" creationId="{17FBC4E7-48F0-4794-9C19-9F23040A7217}"/>
          </ac:cxnSpMkLst>
        </pc:cxnChg>
      </pc:sldChg>
      <pc:sldChg chg="addSp delSp modSp mod">
        <pc:chgData name="Penny彭萍云" userId="890e839f-e289-43db-abba-7a1ce32cc623" providerId="ADAL" clId="{B06755A9-41C5-4510-B323-4FE08B59FD21}" dt="2023-08-22T11:30:01.701" v="358" actId="1076"/>
        <pc:sldMkLst>
          <pc:docMk/>
          <pc:sldMk cId="3911901867" sldId="671"/>
        </pc:sldMkLst>
        <pc:spChg chg="mod">
          <ac:chgData name="Penny彭萍云" userId="890e839f-e289-43db-abba-7a1ce32cc623" providerId="ADAL" clId="{B06755A9-41C5-4510-B323-4FE08B59FD21}" dt="2023-08-22T11:29:56.213" v="356" actId="14100"/>
          <ac:spMkLst>
            <pc:docMk/>
            <pc:sldMk cId="3911901867" sldId="671"/>
            <ac:spMk id="4" creationId="{1EA3A369-5727-46D6-8D99-BECE63B15756}"/>
          </ac:spMkLst>
        </pc:spChg>
        <pc:spChg chg="del">
          <ac:chgData name="Penny彭萍云" userId="890e839f-e289-43db-abba-7a1ce32cc623" providerId="ADAL" clId="{B06755A9-41C5-4510-B323-4FE08B59FD21}" dt="2023-08-22T10:15:39.796" v="179" actId="478"/>
          <ac:spMkLst>
            <pc:docMk/>
            <pc:sldMk cId="3911901867" sldId="671"/>
            <ac:spMk id="8" creationId="{00000000-0000-0000-0000-000000000000}"/>
          </ac:spMkLst>
        </pc:spChg>
        <pc:spChg chg="add mod">
          <ac:chgData name="Penny彭萍云" userId="890e839f-e289-43db-abba-7a1ce32cc623" providerId="ADAL" clId="{B06755A9-41C5-4510-B323-4FE08B59FD21}" dt="2023-08-22T10:15:40.174" v="180"/>
          <ac:spMkLst>
            <pc:docMk/>
            <pc:sldMk cId="3911901867" sldId="671"/>
            <ac:spMk id="15" creationId="{E0E42595-009D-E490-1149-905492D8A53F}"/>
          </ac:spMkLst>
        </pc:spChg>
        <pc:spChg chg="mod">
          <ac:chgData name="Penny彭萍云" userId="890e839f-e289-43db-abba-7a1ce32cc623" providerId="ADAL" clId="{B06755A9-41C5-4510-B323-4FE08B59FD21}" dt="2023-08-22T11:29:58.806" v="357" actId="1076"/>
          <ac:spMkLst>
            <pc:docMk/>
            <pc:sldMk cId="3911901867" sldId="671"/>
            <ac:spMk id="43" creationId="{4EF55664-1FFE-48E6-AE2D-F3A89D3ABC02}"/>
          </ac:spMkLst>
        </pc:spChg>
        <pc:spChg chg="mod">
          <ac:chgData name="Penny彭萍云" userId="890e839f-e289-43db-abba-7a1ce32cc623" providerId="ADAL" clId="{B06755A9-41C5-4510-B323-4FE08B59FD21}" dt="2023-08-22T11:29:47.920" v="354" actId="1076"/>
          <ac:spMkLst>
            <pc:docMk/>
            <pc:sldMk cId="3911901867" sldId="671"/>
            <ac:spMk id="46" creationId="{44E4B120-AD26-45B1-8A5A-D63979136B9D}"/>
          </ac:spMkLst>
        </pc:spChg>
        <pc:spChg chg="mod">
          <ac:chgData name="Penny彭萍云" userId="890e839f-e289-43db-abba-7a1ce32cc623" providerId="ADAL" clId="{B06755A9-41C5-4510-B323-4FE08B59FD21}" dt="2023-08-22T11:30:01.701" v="358" actId="1076"/>
          <ac:spMkLst>
            <pc:docMk/>
            <pc:sldMk cId="3911901867" sldId="671"/>
            <ac:spMk id="53" creationId="{A3C5C9AB-A711-4DFD-B5B7-E669D44B57AF}"/>
          </ac:spMkLst>
        </pc:spChg>
        <pc:picChg chg="mod">
          <ac:chgData name="Penny彭萍云" userId="890e839f-e289-43db-abba-7a1ce32cc623" providerId="ADAL" clId="{B06755A9-41C5-4510-B323-4FE08B59FD21}" dt="2023-08-22T11:29:45.570" v="353" actId="14100"/>
          <ac:picMkLst>
            <pc:docMk/>
            <pc:sldMk cId="3911901867" sldId="671"/>
            <ac:picMk id="2" creationId="{6882012A-96FB-F7AB-9AB9-F70AD0B04EA8}"/>
          </ac:picMkLst>
        </pc:picChg>
        <pc:picChg chg="add mod">
          <ac:chgData name="Penny彭萍云" userId="890e839f-e289-43db-abba-7a1ce32cc623" providerId="ADAL" clId="{B06755A9-41C5-4510-B323-4FE08B59FD21}" dt="2023-08-22T11:30:01.701" v="358" actId="1076"/>
          <ac:picMkLst>
            <pc:docMk/>
            <pc:sldMk cId="3911901867" sldId="671"/>
            <ac:picMk id="16" creationId="{F1267F62-49D4-9EE9-04D5-B6AC9345CCDB}"/>
          </ac:picMkLst>
        </pc:picChg>
        <pc:cxnChg chg="mod">
          <ac:chgData name="Penny彭萍云" userId="890e839f-e289-43db-abba-7a1ce32cc623" providerId="ADAL" clId="{B06755A9-41C5-4510-B323-4FE08B59FD21}" dt="2023-08-22T11:29:52.351" v="355" actId="14100"/>
          <ac:cxnSpMkLst>
            <pc:docMk/>
            <pc:sldMk cId="3911901867" sldId="671"/>
            <ac:cxnSpMk id="49" creationId="{A71DC737-6FF9-4B8E-BB41-79E1C8255249}"/>
          </ac:cxnSpMkLst>
        </pc:cxnChg>
      </pc:sldChg>
      <pc:sldChg chg="addSp delSp modSp mod">
        <pc:chgData name="Penny彭萍云" userId="890e839f-e289-43db-abba-7a1ce32cc623" providerId="ADAL" clId="{B06755A9-41C5-4510-B323-4FE08B59FD21}" dt="2023-08-22T11:32:32.079" v="391" actId="207"/>
        <pc:sldMkLst>
          <pc:docMk/>
          <pc:sldMk cId="3609365270" sldId="8269"/>
        </pc:sldMkLst>
        <pc:spChg chg="add mod">
          <ac:chgData name="Penny彭萍云" userId="890e839f-e289-43db-abba-7a1ce32cc623" providerId="ADAL" clId="{B06755A9-41C5-4510-B323-4FE08B59FD21}" dt="2023-08-22T10:16:11.261" v="192"/>
          <ac:spMkLst>
            <pc:docMk/>
            <pc:sldMk cId="3609365270" sldId="8269"/>
            <ac:spMk id="12" creationId="{9B133373-095D-27CC-3C47-4F79AD1F1C73}"/>
          </ac:spMkLst>
        </pc:spChg>
        <pc:spChg chg="del">
          <ac:chgData name="Penny彭萍云" userId="890e839f-e289-43db-abba-7a1ce32cc623" providerId="ADAL" clId="{B06755A9-41C5-4510-B323-4FE08B59FD21}" dt="2023-08-22T10:16:10.872" v="191" actId="478"/>
          <ac:spMkLst>
            <pc:docMk/>
            <pc:sldMk cId="3609365270" sldId="8269"/>
            <ac:spMk id="27" creationId="{7A632746-2EAA-4AE4-A0A6-CD1689D840C7}"/>
          </ac:spMkLst>
        </pc:spChg>
        <pc:graphicFrameChg chg="modGraphic">
          <ac:chgData name="Penny彭萍云" userId="890e839f-e289-43db-abba-7a1ce32cc623" providerId="ADAL" clId="{B06755A9-41C5-4510-B323-4FE08B59FD21}" dt="2023-08-22T11:32:32.079" v="391" actId="207"/>
          <ac:graphicFrameMkLst>
            <pc:docMk/>
            <pc:sldMk cId="3609365270" sldId="8269"/>
            <ac:graphicFrameMk id="9" creationId="{7A823209-4726-4300-91CA-00F3EC914FBF}"/>
          </ac:graphicFrameMkLst>
        </pc:graphicFrameChg>
        <pc:cxnChg chg="add mod">
          <ac:chgData name="Penny彭萍云" userId="890e839f-e289-43db-abba-7a1ce32cc623" providerId="ADAL" clId="{B06755A9-41C5-4510-B323-4FE08B59FD21}" dt="2023-08-22T10:16:11.261" v="192"/>
          <ac:cxnSpMkLst>
            <pc:docMk/>
            <pc:sldMk cId="3609365270" sldId="8269"/>
            <ac:cxnSpMk id="11" creationId="{F0070ED5-92AC-0AB5-C93E-BCCE7913D6C5}"/>
          </ac:cxnSpMkLst>
        </pc:cxnChg>
        <pc:cxnChg chg="del">
          <ac:chgData name="Penny彭萍云" userId="890e839f-e289-43db-abba-7a1ce32cc623" providerId="ADAL" clId="{B06755A9-41C5-4510-B323-4FE08B59FD21}" dt="2023-08-22T10:16:10.872" v="191" actId="478"/>
          <ac:cxnSpMkLst>
            <pc:docMk/>
            <pc:sldMk cId="3609365270" sldId="8269"/>
            <ac:cxnSpMk id="33" creationId="{D463C5DC-7279-4B70-AF5A-FA1B5704F0A3}"/>
          </ac:cxnSpMkLst>
        </pc:cxnChg>
      </pc:sldChg>
      <pc:sldChg chg="modSp mod">
        <pc:chgData name="Penny彭萍云" userId="890e839f-e289-43db-abba-7a1ce32cc623" providerId="ADAL" clId="{B06755A9-41C5-4510-B323-4FE08B59FD21}" dt="2023-08-22T12:04:35.620" v="501" actId="1076"/>
        <pc:sldMkLst>
          <pc:docMk/>
          <pc:sldMk cId="3422862676" sldId="8276"/>
        </pc:sldMkLst>
        <pc:spChg chg="mod">
          <ac:chgData name="Penny彭萍云" userId="890e839f-e289-43db-abba-7a1ce32cc623" providerId="ADAL" clId="{B06755A9-41C5-4510-B323-4FE08B59FD21}" dt="2023-08-22T12:04:31.904" v="500" actId="404"/>
          <ac:spMkLst>
            <pc:docMk/>
            <pc:sldMk cId="3422862676" sldId="8276"/>
            <ac:spMk id="19" creationId="{893CAA12-7915-4EE2-818E-743CACDD5C3B}"/>
          </ac:spMkLst>
        </pc:spChg>
        <pc:spChg chg="mod">
          <ac:chgData name="Penny彭萍云" userId="890e839f-e289-43db-abba-7a1ce32cc623" providerId="ADAL" clId="{B06755A9-41C5-4510-B323-4FE08B59FD21}" dt="2023-08-22T12:04:09.927" v="495" actId="1076"/>
          <ac:spMkLst>
            <pc:docMk/>
            <pc:sldMk cId="3422862676" sldId="8276"/>
            <ac:spMk id="24" creationId="{37AE412D-2293-44BC-8353-B8DCE9A8F3E5}"/>
          </ac:spMkLst>
        </pc:spChg>
        <pc:graphicFrameChg chg="modGraphic">
          <ac:chgData name="Penny彭萍云" userId="890e839f-e289-43db-abba-7a1ce32cc623" providerId="ADAL" clId="{B06755A9-41C5-4510-B323-4FE08B59FD21}" dt="2023-08-22T12:03:39.604" v="494" actId="122"/>
          <ac:graphicFrameMkLst>
            <pc:docMk/>
            <pc:sldMk cId="3422862676" sldId="8276"/>
            <ac:graphicFrameMk id="6" creationId="{6C67BA8A-0D3C-45B2-A778-67F8E8BA7125}"/>
          </ac:graphicFrameMkLst>
        </pc:graphicFrameChg>
        <pc:graphicFrameChg chg="modGraphic">
          <ac:chgData name="Penny彭萍云" userId="890e839f-e289-43db-abba-7a1ce32cc623" providerId="ADAL" clId="{B06755A9-41C5-4510-B323-4FE08B59FD21}" dt="2023-08-22T12:03:35.536" v="493" actId="122"/>
          <ac:graphicFrameMkLst>
            <pc:docMk/>
            <pc:sldMk cId="3422862676" sldId="8276"/>
            <ac:graphicFrameMk id="16" creationId="{7C0CE938-8E60-4126-A26B-71970F7230DB}"/>
          </ac:graphicFrameMkLst>
        </pc:graphicFrameChg>
        <pc:picChg chg="mod">
          <ac:chgData name="Penny彭萍云" userId="890e839f-e289-43db-abba-7a1ce32cc623" providerId="ADAL" clId="{B06755A9-41C5-4510-B323-4FE08B59FD21}" dt="2023-08-22T12:04:35.620" v="501" actId="1076"/>
          <ac:picMkLst>
            <pc:docMk/>
            <pc:sldMk cId="3422862676" sldId="8276"/>
            <ac:picMk id="14" creationId="{2BFB5458-19FD-421B-804C-D2D1BDA4EB8E}"/>
          </ac:picMkLst>
        </pc:picChg>
      </pc:sldChg>
      <pc:sldChg chg="addSp delSp modSp mod">
        <pc:chgData name="Penny彭萍云" userId="890e839f-e289-43db-abba-7a1ce32cc623" providerId="ADAL" clId="{B06755A9-41C5-4510-B323-4FE08B59FD21}" dt="2023-08-22T10:18:36.092" v="240"/>
        <pc:sldMkLst>
          <pc:docMk/>
          <pc:sldMk cId="965626560" sldId="8277"/>
        </pc:sldMkLst>
        <pc:spChg chg="del">
          <ac:chgData name="Penny彭萍云" userId="890e839f-e289-43db-abba-7a1ce32cc623" providerId="ADAL" clId="{B06755A9-41C5-4510-B323-4FE08B59FD21}" dt="2023-08-22T10:18:35.413" v="239" actId="478"/>
          <ac:spMkLst>
            <pc:docMk/>
            <pc:sldMk cId="965626560" sldId="8277"/>
            <ac:spMk id="8" creationId="{00000000-0000-0000-0000-000000000000}"/>
          </ac:spMkLst>
        </pc:spChg>
        <pc:spChg chg="add mod">
          <ac:chgData name="Penny彭萍云" userId="890e839f-e289-43db-abba-7a1ce32cc623" providerId="ADAL" clId="{B06755A9-41C5-4510-B323-4FE08B59FD21}" dt="2023-08-22T10:18:36.092" v="240"/>
          <ac:spMkLst>
            <pc:docMk/>
            <pc:sldMk cId="965626560" sldId="8277"/>
            <ac:spMk id="9" creationId="{E0704535-576F-A482-6B75-8895BCC689A5}"/>
          </ac:spMkLst>
        </pc:spChg>
        <pc:cxnChg chg="del">
          <ac:chgData name="Penny彭萍云" userId="890e839f-e289-43db-abba-7a1ce32cc623" providerId="ADAL" clId="{B06755A9-41C5-4510-B323-4FE08B59FD21}" dt="2023-08-22T10:18:35.413" v="239" actId="478"/>
          <ac:cxnSpMkLst>
            <pc:docMk/>
            <pc:sldMk cId="965626560" sldId="8277"/>
            <ac:cxnSpMk id="5" creationId="{00000000-0000-0000-0000-000000000000}"/>
          </ac:cxnSpMkLst>
        </pc:cxnChg>
        <pc:cxnChg chg="add mod">
          <ac:chgData name="Penny彭萍云" userId="890e839f-e289-43db-abba-7a1ce32cc623" providerId="ADAL" clId="{B06755A9-41C5-4510-B323-4FE08B59FD21}" dt="2023-08-22T10:18:36.092" v="240"/>
          <ac:cxnSpMkLst>
            <pc:docMk/>
            <pc:sldMk cId="965626560" sldId="8277"/>
            <ac:cxnSpMk id="7" creationId="{02FE513A-05BC-4E43-C7AC-E8ACC1D7BFB3}"/>
          </ac:cxnSpMkLst>
        </pc:cxnChg>
      </pc:sldChg>
      <pc:sldChg chg="addSp delSp modSp mod">
        <pc:chgData name="Penny彭萍云" userId="890e839f-e289-43db-abba-7a1ce32cc623" providerId="ADAL" clId="{B06755A9-41C5-4510-B323-4FE08B59FD21}" dt="2023-08-22T12:04:55.693" v="502" actId="1076"/>
        <pc:sldMkLst>
          <pc:docMk/>
          <pc:sldMk cId="472984873" sldId="8279"/>
        </pc:sldMkLst>
        <pc:spChg chg="del">
          <ac:chgData name="Penny彭萍云" userId="890e839f-e289-43db-abba-7a1ce32cc623" providerId="ADAL" clId="{B06755A9-41C5-4510-B323-4FE08B59FD21}" dt="2023-08-22T10:18:28.849" v="237" actId="478"/>
          <ac:spMkLst>
            <pc:docMk/>
            <pc:sldMk cId="472984873" sldId="8279"/>
            <ac:spMk id="8" creationId="{00000000-0000-0000-0000-000000000000}"/>
          </ac:spMkLst>
        </pc:spChg>
        <pc:spChg chg="add mod">
          <ac:chgData name="Penny彭萍云" userId="890e839f-e289-43db-abba-7a1ce32cc623" providerId="ADAL" clId="{B06755A9-41C5-4510-B323-4FE08B59FD21}" dt="2023-08-22T10:18:29.230" v="238"/>
          <ac:spMkLst>
            <pc:docMk/>
            <pc:sldMk cId="472984873" sldId="8279"/>
            <ac:spMk id="9" creationId="{6C1A0838-C1BA-9BEA-7C8A-A437BA80B9B3}"/>
          </ac:spMkLst>
        </pc:spChg>
        <pc:spChg chg="mod">
          <ac:chgData name="Penny彭萍云" userId="890e839f-e289-43db-abba-7a1ce32cc623" providerId="ADAL" clId="{B06755A9-41C5-4510-B323-4FE08B59FD21}" dt="2023-08-22T12:04:55.693" v="502" actId="1076"/>
          <ac:spMkLst>
            <pc:docMk/>
            <pc:sldMk cId="472984873" sldId="8279"/>
            <ac:spMk id="36" creationId="{FEC4F22E-60C2-4206-B3C4-277147581C5D}"/>
          </ac:spMkLst>
        </pc:spChg>
        <pc:cxnChg chg="del">
          <ac:chgData name="Penny彭萍云" userId="890e839f-e289-43db-abba-7a1ce32cc623" providerId="ADAL" clId="{B06755A9-41C5-4510-B323-4FE08B59FD21}" dt="2023-08-22T10:18:28.849" v="237" actId="478"/>
          <ac:cxnSpMkLst>
            <pc:docMk/>
            <pc:sldMk cId="472984873" sldId="8279"/>
            <ac:cxnSpMk id="5" creationId="{00000000-0000-0000-0000-000000000000}"/>
          </ac:cxnSpMkLst>
        </pc:cxnChg>
        <pc:cxnChg chg="add mod">
          <ac:chgData name="Penny彭萍云" userId="890e839f-e289-43db-abba-7a1ce32cc623" providerId="ADAL" clId="{B06755A9-41C5-4510-B323-4FE08B59FD21}" dt="2023-08-22T10:18:29.230" v="238"/>
          <ac:cxnSpMkLst>
            <pc:docMk/>
            <pc:sldMk cId="472984873" sldId="8279"/>
            <ac:cxnSpMk id="7" creationId="{0240C097-984B-8CF0-945A-838A5D2B9BE7}"/>
          </ac:cxnSpMkLst>
        </pc:cxnChg>
      </pc:sldChg>
      <pc:sldChg chg="addSp delSp modSp mod">
        <pc:chgData name="Penny彭萍云" userId="890e839f-e289-43db-abba-7a1ce32cc623" providerId="ADAL" clId="{B06755A9-41C5-4510-B323-4FE08B59FD21}" dt="2023-08-22T12:03:13.349" v="492" actId="14100"/>
        <pc:sldMkLst>
          <pc:docMk/>
          <pc:sldMk cId="418186817" sldId="8280"/>
        </pc:sldMkLst>
        <pc:spChg chg="mod">
          <ac:chgData name="Penny彭萍云" userId="890e839f-e289-43db-abba-7a1ce32cc623" providerId="ADAL" clId="{B06755A9-41C5-4510-B323-4FE08B59FD21}" dt="2023-08-22T12:02:57.769" v="489" actId="1076"/>
          <ac:spMkLst>
            <pc:docMk/>
            <pc:sldMk cId="418186817" sldId="8280"/>
            <ac:spMk id="4" creationId="{4ED3F1EF-5023-F7AE-4F2A-3F954A24768D}"/>
          </ac:spMkLst>
        </pc:spChg>
        <pc:spChg chg="del">
          <ac:chgData name="Penny彭萍云" userId="890e839f-e289-43db-abba-7a1ce32cc623" providerId="ADAL" clId="{B06755A9-41C5-4510-B323-4FE08B59FD21}" dt="2023-08-22T10:18:24.920" v="235" actId="478"/>
          <ac:spMkLst>
            <pc:docMk/>
            <pc:sldMk cId="418186817" sldId="8280"/>
            <ac:spMk id="8" creationId="{00000000-0000-0000-0000-000000000000}"/>
          </ac:spMkLst>
        </pc:spChg>
        <pc:spChg chg="add mod">
          <ac:chgData name="Penny彭萍云" userId="890e839f-e289-43db-abba-7a1ce32cc623" providerId="ADAL" clId="{B06755A9-41C5-4510-B323-4FE08B59FD21}" dt="2023-08-22T10:18:25.431" v="236"/>
          <ac:spMkLst>
            <pc:docMk/>
            <pc:sldMk cId="418186817" sldId="8280"/>
            <ac:spMk id="12" creationId="{C2B158E4-1E3E-7BB7-09A1-C96F278E3796}"/>
          </ac:spMkLst>
        </pc:spChg>
        <pc:spChg chg="mod">
          <ac:chgData name="Penny彭萍云" userId="890e839f-e289-43db-abba-7a1ce32cc623" providerId="ADAL" clId="{B06755A9-41C5-4510-B323-4FE08B59FD21}" dt="2023-08-22T12:03:09.895" v="491" actId="14100"/>
          <ac:spMkLst>
            <pc:docMk/>
            <pc:sldMk cId="418186817" sldId="8280"/>
            <ac:spMk id="63" creationId="{6B3194EF-6EFA-E930-3C21-65D487E65419}"/>
          </ac:spMkLst>
        </pc:spChg>
        <pc:spChg chg="mod">
          <ac:chgData name="Penny彭萍云" userId="890e839f-e289-43db-abba-7a1ce32cc623" providerId="ADAL" clId="{B06755A9-41C5-4510-B323-4FE08B59FD21}" dt="2023-08-22T12:03:13.349" v="492" actId="14100"/>
          <ac:spMkLst>
            <pc:docMk/>
            <pc:sldMk cId="418186817" sldId="8280"/>
            <ac:spMk id="64" creationId="{04AE747A-20FB-8172-EBF2-8A92B4F1926D}"/>
          </ac:spMkLst>
        </pc:spChg>
        <pc:picChg chg="mod">
          <ac:chgData name="Penny彭萍云" userId="890e839f-e289-43db-abba-7a1ce32cc623" providerId="ADAL" clId="{B06755A9-41C5-4510-B323-4FE08B59FD21}" dt="2023-08-22T12:03:09.895" v="491" actId="14100"/>
          <ac:picMkLst>
            <pc:docMk/>
            <pc:sldMk cId="418186817" sldId="8280"/>
            <ac:picMk id="6" creationId="{4F8E8D0E-6AA2-17BC-A87A-2B062C22C67C}"/>
          </ac:picMkLst>
        </pc:picChg>
        <pc:picChg chg="mod">
          <ac:chgData name="Penny彭萍云" userId="890e839f-e289-43db-abba-7a1ce32cc623" providerId="ADAL" clId="{B06755A9-41C5-4510-B323-4FE08B59FD21}" dt="2023-08-22T12:03:09.895" v="491" actId="14100"/>
          <ac:picMkLst>
            <pc:docMk/>
            <pc:sldMk cId="418186817" sldId="8280"/>
            <ac:picMk id="7" creationId="{1A38F722-8E29-8811-5D27-0BDE7F6028D2}"/>
          </ac:picMkLst>
        </pc:picChg>
        <pc:cxnChg chg="add mod">
          <ac:chgData name="Penny彭萍云" userId="890e839f-e289-43db-abba-7a1ce32cc623" providerId="ADAL" clId="{B06755A9-41C5-4510-B323-4FE08B59FD21}" dt="2023-08-22T10:18:25.431" v="236"/>
          <ac:cxnSpMkLst>
            <pc:docMk/>
            <pc:sldMk cId="418186817" sldId="8280"/>
            <ac:cxnSpMk id="11" creationId="{5F69A14E-1AB2-50EA-2753-6AD670A5DD49}"/>
          </ac:cxnSpMkLst>
        </pc:cxnChg>
        <pc:cxnChg chg="del">
          <ac:chgData name="Penny彭萍云" userId="890e839f-e289-43db-abba-7a1ce32cc623" providerId="ADAL" clId="{B06755A9-41C5-4510-B323-4FE08B59FD21}" dt="2023-08-22T10:18:24.920" v="235" actId="478"/>
          <ac:cxnSpMkLst>
            <pc:docMk/>
            <pc:sldMk cId="418186817" sldId="8280"/>
            <ac:cxnSpMk id="62" creationId="{D237F661-DEFE-10E1-CE23-12B72C846261}"/>
          </ac:cxnSpMkLst>
        </pc:cxnChg>
      </pc:sldChg>
      <pc:sldChg chg="addSp delSp modSp mod">
        <pc:chgData name="Penny彭萍云" userId="890e839f-e289-43db-abba-7a1ce32cc623" providerId="ADAL" clId="{B06755A9-41C5-4510-B323-4FE08B59FD21}" dt="2023-08-22T10:02:57.735" v="25" actId="1076"/>
        <pc:sldMkLst>
          <pc:docMk/>
          <pc:sldMk cId="3010849663" sldId="8289"/>
        </pc:sldMkLst>
        <pc:spChg chg="add mod">
          <ac:chgData name="Penny彭萍云" userId="890e839f-e289-43db-abba-7a1ce32cc623" providerId="ADAL" clId="{B06755A9-41C5-4510-B323-4FE08B59FD21}" dt="2023-08-22T10:02:55.004" v="24" actId="14100"/>
          <ac:spMkLst>
            <pc:docMk/>
            <pc:sldMk cId="3010849663" sldId="8289"/>
            <ac:spMk id="2" creationId="{9C00AF86-6FF4-CC97-2FBD-B5E5CC3BF05B}"/>
          </ac:spMkLst>
        </pc:spChg>
        <pc:spChg chg="mod">
          <ac:chgData name="Penny彭萍云" userId="890e839f-e289-43db-abba-7a1ce32cc623" providerId="ADAL" clId="{B06755A9-41C5-4510-B323-4FE08B59FD21}" dt="2023-08-22T10:02:48.522" v="22" actId="6549"/>
          <ac:spMkLst>
            <pc:docMk/>
            <pc:sldMk cId="3010849663" sldId="8289"/>
            <ac:spMk id="3" creationId="{98683C38-1E10-89D3-D928-308EC5D4EDFD}"/>
          </ac:spMkLst>
        </pc:spChg>
        <pc:spChg chg="del">
          <ac:chgData name="Penny彭萍云" userId="890e839f-e289-43db-abba-7a1ce32cc623" providerId="ADAL" clId="{B06755A9-41C5-4510-B323-4FE08B59FD21}" dt="2023-08-22T10:02:36.815" v="18" actId="478"/>
          <ac:spMkLst>
            <pc:docMk/>
            <pc:sldMk cId="3010849663" sldId="8289"/>
            <ac:spMk id="7" creationId="{ABB8A234-B712-8B87-851D-CB2D5BEA01FF}"/>
          </ac:spMkLst>
        </pc:spChg>
        <pc:spChg chg="del">
          <ac:chgData name="Penny彭萍云" userId="890e839f-e289-43db-abba-7a1ce32cc623" providerId="ADAL" clId="{B06755A9-41C5-4510-B323-4FE08B59FD21}" dt="2023-08-22T10:02:36.815" v="18" actId="478"/>
          <ac:spMkLst>
            <pc:docMk/>
            <pc:sldMk cId="3010849663" sldId="8289"/>
            <ac:spMk id="13" creationId="{BE7898BC-6A84-2247-B27D-21F97F5802E6}"/>
          </ac:spMkLst>
        </pc:spChg>
        <pc:spChg chg="del">
          <ac:chgData name="Penny彭萍云" userId="890e839f-e289-43db-abba-7a1ce32cc623" providerId="ADAL" clId="{B06755A9-41C5-4510-B323-4FE08B59FD21}" dt="2023-08-22T10:02:36.815" v="18" actId="478"/>
          <ac:spMkLst>
            <pc:docMk/>
            <pc:sldMk cId="3010849663" sldId="8289"/>
            <ac:spMk id="14" creationId="{A2184EB7-67BD-33A1-18D3-C191CEAA5B64}"/>
          </ac:spMkLst>
        </pc:spChg>
        <pc:spChg chg="del">
          <ac:chgData name="Penny彭萍云" userId="890e839f-e289-43db-abba-7a1ce32cc623" providerId="ADAL" clId="{B06755A9-41C5-4510-B323-4FE08B59FD21}" dt="2023-08-22T10:02:36.815" v="18" actId="478"/>
          <ac:spMkLst>
            <pc:docMk/>
            <pc:sldMk cId="3010849663" sldId="8289"/>
            <ac:spMk id="15" creationId="{0B25C045-A7DD-303F-1CB6-081DA2285CB0}"/>
          </ac:spMkLst>
        </pc:spChg>
        <pc:spChg chg="del">
          <ac:chgData name="Penny彭萍云" userId="890e839f-e289-43db-abba-7a1ce32cc623" providerId="ADAL" clId="{B06755A9-41C5-4510-B323-4FE08B59FD21}" dt="2023-08-22T10:02:36.815" v="18" actId="478"/>
          <ac:spMkLst>
            <pc:docMk/>
            <pc:sldMk cId="3010849663" sldId="8289"/>
            <ac:spMk id="16" creationId="{3A5460AD-2244-48F0-D5B1-AFE56A57EE3B}"/>
          </ac:spMkLst>
        </pc:spChg>
        <pc:spChg chg="del">
          <ac:chgData name="Penny彭萍云" userId="890e839f-e289-43db-abba-7a1ce32cc623" providerId="ADAL" clId="{B06755A9-41C5-4510-B323-4FE08B59FD21}" dt="2023-08-22T10:02:36.815" v="18" actId="478"/>
          <ac:spMkLst>
            <pc:docMk/>
            <pc:sldMk cId="3010849663" sldId="8289"/>
            <ac:spMk id="17" creationId="{C12D39E2-E988-0085-CED3-09047D55D9A5}"/>
          </ac:spMkLst>
        </pc:spChg>
        <pc:spChg chg="del">
          <ac:chgData name="Penny彭萍云" userId="890e839f-e289-43db-abba-7a1ce32cc623" providerId="ADAL" clId="{B06755A9-41C5-4510-B323-4FE08B59FD21}" dt="2023-08-22T10:02:36.815" v="18" actId="478"/>
          <ac:spMkLst>
            <pc:docMk/>
            <pc:sldMk cId="3010849663" sldId="8289"/>
            <ac:spMk id="18" creationId="{7EDA8E01-1D71-2930-993A-0D95AC92493F}"/>
          </ac:spMkLst>
        </pc:spChg>
        <pc:spChg chg="del">
          <ac:chgData name="Penny彭萍云" userId="890e839f-e289-43db-abba-7a1ce32cc623" providerId="ADAL" clId="{B06755A9-41C5-4510-B323-4FE08B59FD21}" dt="2023-08-22T10:02:36.815" v="18" actId="478"/>
          <ac:spMkLst>
            <pc:docMk/>
            <pc:sldMk cId="3010849663" sldId="8289"/>
            <ac:spMk id="19" creationId="{ACFCFF52-5622-1FBB-F322-9687925B648C}"/>
          </ac:spMkLst>
        </pc:spChg>
        <pc:spChg chg="del">
          <ac:chgData name="Penny彭萍云" userId="890e839f-e289-43db-abba-7a1ce32cc623" providerId="ADAL" clId="{B06755A9-41C5-4510-B323-4FE08B59FD21}" dt="2023-08-22T10:02:36.815" v="18" actId="478"/>
          <ac:spMkLst>
            <pc:docMk/>
            <pc:sldMk cId="3010849663" sldId="8289"/>
            <ac:spMk id="20" creationId="{B292CBFD-C2BF-2AEE-5870-993262158395}"/>
          </ac:spMkLst>
        </pc:spChg>
        <pc:spChg chg="del">
          <ac:chgData name="Penny彭萍云" userId="890e839f-e289-43db-abba-7a1ce32cc623" providerId="ADAL" clId="{B06755A9-41C5-4510-B323-4FE08B59FD21}" dt="2023-08-22T10:02:36.815" v="18" actId="478"/>
          <ac:spMkLst>
            <pc:docMk/>
            <pc:sldMk cId="3010849663" sldId="8289"/>
            <ac:spMk id="21" creationId="{40C93351-31F6-F940-43EC-64CDB188CF6E}"/>
          </ac:spMkLst>
        </pc:spChg>
        <pc:picChg chg="mod">
          <ac:chgData name="Penny彭萍云" userId="890e839f-e289-43db-abba-7a1ce32cc623" providerId="ADAL" clId="{B06755A9-41C5-4510-B323-4FE08B59FD21}" dt="2023-08-22T10:02:57.735" v="25" actId="1076"/>
          <ac:picMkLst>
            <pc:docMk/>
            <pc:sldMk cId="3010849663" sldId="8289"/>
            <ac:picMk id="1026" creationId="{45EBEC72-E7A5-6267-7E33-E3B384AD04E5}"/>
          </ac:picMkLst>
        </pc:picChg>
      </pc:sldChg>
      <pc:sldChg chg="modSp mod">
        <pc:chgData name="Penny彭萍云" userId="890e839f-e289-43db-abba-7a1ce32cc623" providerId="ADAL" clId="{B06755A9-41C5-4510-B323-4FE08B59FD21}" dt="2023-08-22T12:17:57.439" v="668" actId="108"/>
        <pc:sldMkLst>
          <pc:docMk/>
          <pc:sldMk cId="160148958" sldId="8290"/>
        </pc:sldMkLst>
        <pc:spChg chg="mod">
          <ac:chgData name="Penny彭萍云" userId="890e839f-e289-43db-abba-7a1ce32cc623" providerId="ADAL" clId="{B06755A9-41C5-4510-B323-4FE08B59FD21}" dt="2023-08-22T12:17:53.420" v="666" actId="404"/>
          <ac:spMkLst>
            <pc:docMk/>
            <pc:sldMk cId="160148958" sldId="8290"/>
            <ac:spMk id="7" creationId="{2BEAC62E-95F4-45DB-9CD8-6FC781C9E687}"/>
          </ac:spMkLst>
        </pc:spChg>
        <pc:spChg chg="mod">
          <ac:chgData name="Penny彭萍云" userId="890e839f-e289-43db-abba-7a1ce32cc623" providerId="ADAL" clId="{B06755A9-41C5-4510-B323-4FE08B59FD21}" dt="2023-08-22T12:17:55.895" v="667" actId="108"/>
          <ac:spMkLst>
            <pc:docMk/>
            <pc:sldMk cId="160148958" sldId="8290"/>
            <ac:spMk id="9" creationId="{ED3BBB52-0EE4-4259-B1BE-D286DF7B05D4}"/>
          </ac:spMkLst>
        </pc:spChg>
        <pc:spChg chg="mod">
          <ac:chgData name="Penny彭萍云" userId="890e839f-e289-43db-abba-7a1ce32cc623" providerId="ADAL" clId="{B06755A9-41C5-4510-B323-4FE08B59FD21}" dt="2023-08-22T12:17:57.439" v="668" actId="108"/>
          <ac:spMkLst>
            <pc:docMk/>
            <pc:sldMk cId="160148958" sldId="8290"/>
            <ac:spMk id="11" creationId="{66DA559A-155D-4D2A-8ECC-70DDDF855EBF}"/>
          </ac:spMkLst>
        </pc:spChg>
      </pc:sldChg>
      <pc:sldChg chg="addSp delSp modSp mod ord">
        <pc:chgData name="Penny彭萍云" userId="890e839f-e289-43db-abba-7a1ce32cc623" providerId="ADAL" clId="{B06755A9-41C5-4510-B323-4FE08B59FD21}" dt="2023-08-22T11:23:24.932" v="295"/>
        <pc:sldMkLst>
          <pc:docMk/>
          <pc:sldMk cId="4180248663" sldId="8294"/>
        </pc:sldMkLst>
        <pc:spChg chg="del">
          <ac:chgData name="Penny彭萍云" userId="890e839f-e289-43db-abba-7a1ce32cc623" providerId="ADAL" clId="{B06755A9-41C5-4510-B323-4FE08B59FD21}" dt="2023-08-22T11:23:24.535" v="294" actId="478"/>
          <ac:spMkLst>
            <pc:docMk/>
            <pc:sldMk cId="4180248663" sldId="8294"/>
            <ac:spMk id="2" creationId="{8DB98BEC-8BF2-4BC7-940B-AA2A29E0C9B5}"/>
          </ac:spMkLst>
        </pc:spChg>
        <pc:spChg chg="del">
          <ac:chgData name="Penny彭萍云" userId="890e839f-e289-43db-abba-7a1ce32cc623" providerId="ADAL" clId="{B06755A9-41C5-4510-B323-4FE08B59FD21}" dt="2023-08-22T11:23:24.535" v="294" actId="478"/>
          <ac:spMkLst>
            <pc:docMk/>
            <pc:sldMk cId="4180248663" sldId="8294"/>
            <ac:spMk id="3" creationId="{004EECBC-F745-9639-8827-EED2C7731ED3}"/>
          </ac:spMkLst>
        </pc:spChg>
        <pc:spChg chg="del">
          <ac:chgData name="Penny彭萍云" userId="890e839f-e289-43db-abba-7a1ce32cc623" providerId="ADAL" clId="{B06755A9-41C5-4510-B323-4FE08B59FD21}" dt="2023-08-22T11:23:24.535" v="294" actId="478"/>
          <ac:spMkLst>
            <pc:docMk/>
            <pc:sldMk cId="4180248663" sldId="8294"/>
            <ac:spMk id="4" creationId="{061E0E29-8FA5-56D5-4D61-74691E3187AD}"/>
          </ac:spMkLst>
        </pc:spChg>
        <pc:spChg chg="mod">
          <ac:chgData name="Penny彭萍云" userId="890e839f-e289-43db-abba-7a1ce32cc623" providerId="ADAL" clId="{B06755A9-41C5-4510-B323-4FE08B59FD21}" dt="2023-08-22T11:22:56.790" v="291" actId="1036"/>
          <ac:spMkLst>
            <pc:docMk/>
            <pc:sldMk cId="4180248663" sldId="8294"/>
            <ac:spMk id="8" creationId="{00000000-0000-0000-0000-000000000000}"/>
          </ac:spMkLst>
        </pc:spChg>
        <pc:spChg chg="add mod">
          <ac:chgData name="Penny彭萍云" userId="890e839f-e289-43db-abba-7a1ce32cc623" providerId="ADAL" clId="{B06755A9-41C5-4510-B323-4FE08B59FD21}" dt="2023-08-22T11:23:24.932" v="295"/>
          <ac:spMkLst>
            <pc:docMk/>
            <pc:sldMk cId="4180248663" sldId="8294"/>
            <ac:spMk id="9" creationId="{35942AF1-AC81-C71C-0458-3E9F5AA6C524}"/>
          </ac:spMkLst>
        </pc:spChg>
        <pc:spChg chg="del">
          <ac:chgData name="Penny彭萍云" userId="890e839f-e289-43db-abba-7a1ce32cc623" providerId="ADAL" clId="{B06755A9-41C5-4510-B323-4FE08B59FD21}" dt="2023-08-22T11:23:24.535" v="294" actId="478"/>
          <ac:spMkLst>
            <pc:docMk/>
            <pc:sldMk cId="4180248663" sldId="8294"/>
            <ac:spMk id="10" creationId="{53D4BA21-F3B1-54BD-0B6A-58A23C7DF51A}"/>
          </ac:spMkLst>
        </pc:spChg>
        <pc:spChg chg="del">
          <ac:chgData name="Penny彭萍云" userId="890e839f-e289-43db-abba-7a1ce32cc623" providerId="ADAL" clId="{B06755A9-41C5-4510-B323-4FE08B59FD21}" dt="2023-08-22T11:23:24.535" v="294" actId="478"/>
          <ac:spMkLst>
            <pc:docMk/>
            <pc:sldMk cId="4180248663" sldId="8294"/>
            <ac:spMk id="11" creationId="{C0E83992-C015-39BD-02CC-43E8027DEF3B}"/>
          </ac:spMkLst>
        </pc:spChg>
        <pc:spChg chg="del">
          <ac:chgData name="Penny彭萍云" userId="890e839f-e289-43db-abba-7a1ce32cc623" providerId="ADAL" clId="{B06755A9-41C5-4510-B323-4FE08B59FD21}" dt="2023-08-22T11:23:24.535" v="294" actId="478"/>
          <ac:spMkLst>
            <pc:docMk/>
            <pc:sldMk cId="4180248663" sldId="8294"/>
            <ac:spMk id="12" creationId="{BCBC727A-31B4-0476-1EA6-974362709273}"/>
          </ac:spMkLst>
        </pc:spChg>
        <pc:spChg chg="del">
          <ac:chgData name="Penny彭萍云" userId="890e839f-e289-43db-abba-7a1ce32cc623" providerId="ADAL" clId="{B06755A9-41C5-4510-B323-4FE08B59FD21}" dt="2023-08-22T11:23:24.535" v="294" actId="478"/>
          <ac:spMkLst>
            <pc:docMk/>
            <pc:sldMk cId="4180248663" sldId="8294"/>
            <ac:spMk id="13" creationId="{54FEDA49-3D93-392D-410A-6A15D5AB00C5}"/>
          </ac:spMkLst>
        </pc:spChg>
        <pc:spChg chg="del">
          <ac:chgData name="Penny彭萍云" userId="890e839f-e289-43db-abba-7a1ce32cc623" providerId="ADAL" clId="{B06755A9-41C5-4510-B323-4FE08B59FD21}" dt="2023-08-22T11:23:24.535" v="294" actId="478"/>
          <ac:spMkLst>
            <pc:docMk/>
            <pc:sldMk cId="4180248663" sldId="8294"/>
            <ac:spMk id="14" creationId="{F2F1DAEC-415A-C955-1526-BC5B5603039B}"/>
          </ac:spMkLst>
        </pc:spChg>
        <pc:spChg chg="add mod">
          <ac:chgData name="Penny彭萍云" userId="890e839f-e289-43db-abba-7a1ce32cc623" providerId="ADAL" clId="{B06755A9-41C5-4510-B323-4FE08B59FD21}" dt="2023-08-22T11:23:24.932" v="295"/>
          <ac:spMkLst>
            <pc:docMk/>
            <pc:sldMk cId="4180248663" sldId="8294"/>
            <ac:spMk id="15" creationId="{29789FB1-1DD1-8C75-E53D-A6A71E81DA78}"/>
          </ac:spMkLst>
        </pc:spChg>
        <pc:spChg chg="add mod">
          <ac:chgData name="Penny彭萍云" userId="890e839f-e289-43db-abba-7a1ce32cc623" providerId="ADAL" clId="{B06755A9-41C5-4510-B323-4FE08B59FD21}" dt="2023-08-22T11:23:24.932" v="295"/>
          <ac:spMkLst>
            <pc:docMk/>
            <pc:sldMk cId="4180248663" sldId="8294"/>
            <ac:spMk id="16" creationId="{E4957507-1D08-2CAE-DE9A-B09973052F87}"/>
          </ac:spMkLst>
        </pc:spChg>
        <pc:spChg chg="add mod">
          <ac:chgData name="Penny彭萍云" userId="890e839f-e289-43db-abba-7a1ce32cc623" providerId="ADAL" clId="{B06755A9-41C5-4510-B323-4FE08B59FD21}" dt="2023-08-22T11:23:24.932" v="295"/>
          <ac:spMkLst>
            <pc:docMk/>
            <pc:sldMk cId="4180248663" sldId="8294"/>
            <ac:spMk id="17" creationId="{4DE22DB1-A3EE-7D82-20B4-14C3C4C08DB3}"/>
          </ac:spMkLst>
        </pc:spChg>
        <pc:spChg chg="add mod">
          <ac:chgData name="Penny彭萍云" userId="890e839f-e289-43db-abba-7a1ce32cc623" providerId="ADAL" clId="{B06755A9-41C5-4510-B323-4FE08B59FD21}" dt="2023-08-22T11:23:24.932" v="295"/>
          <ac:spMkLst>
            <pc:docMk/>
            <pc:sldMk cId="4180248663" sldId="8294"/>
            <ac:spMk id="18" creationId="{A0EC98E6-B64D-38B1-1523-7994E7EB11E4}"/>
          </ac:spMkLst>
        </pc:spChg>
        <pc:spChg chg="add mod">
          <ac:chgData name="Penny彭萍云" userId="890e839f-e289-43db-abba-7a1ce32cc623" providerId="ADAL" clId="{B06755A9-41C5-4510-B323-4FE08B59FD21}" dt="2023-08-22T11:23:24.932" v="295"/>
          <ac:spMkLst>
            <pc:docMk/>
            <pc:sldMk cId="4180248663" sldId="8294"/>
            <ac:spMk id="19" creationId="{C42F8CF3-8A45-C4C8-A2B6-C1358E2D649B}"/>
          </ac:spMkLst>
        </pc:spChg>
        <pc:spChg chg="add mod">
          <ac:chgData name="Penny彭萍云" userId="890e839f-e289-43db-abba-7a1ce32cc623" providerId="ADAL" clId="{B06755A9-41C5-4510-B323-4FE08B59FD21}" dt="2023-08-22T11:23:24.932" v="295"/>
          <ac:spMkLst>
            <pc:docMk/>
            <pc:sldMk cId="4180248663" sldId="8294"/>
            <ac:spMk id="20" creationId="{266C156C-66C1-54E2-A75A-12921C2D68B0}"/>
          </ac:spMkLst>
        </pc:spChg>
        <pc:spChg chg="add mod">
          <ac:chgData name="Penny彭萍云" userId="890e839f-e289-43db-abba-7a1ce32cc623" providerId="ADAL" clId="{B06755A9-41C5-4510-B323-4FE08B59FD21}" dt="2023-08-22T11:23:24.932" v="295"/>
          <ac:spMkLst>
            <pc:docMk/>
            <pc:sldMk cId="4180248663" sldId="8294"/>
            <ac:spMk id="21" creationId="{4357ED09-8DDC-6A4E-7E11-B4147FFABA50}"/>
          </ac:spMkLst>
        </pc:spChg>
      </pc:sldChg>
      <pc:sldChg chg="addSp delSp modSp mod">
        <pc:chgData name="Penny彭萍云" userId="890e839f-e289-43db-abba-7a1ce32cc623" providerId="ADAL" clId="{B06755A9-41C5-4510-B323-4FE08B59FD21}" dt="2023-08-22T11:26:35.482" v="318" actId="1076"/>
        <pc:sldMkLst>
          <pc:docMk/>
          <pc:sldMk cId="2547406268" sldId="8295"/>
        </pc:sldMkLst>
        <pc:spChg chg="mod">
          <ac:chgData name="Penny彭萍云" userId="890e839f-e289-43db-abba-7a1ce32cc623" providerId="ADAL" clId="{B06755A9-41C5-4510-B323-4FE08B59FD21}" dt="2023-08-22T11:25:33.282" v="304" actId="1076"/>
          <ac:spMkLst>
            <pc:docMk/>
            <pc:sldMk cId="2547406268" sldId="8295"/>
            <ac:spMk id="3" creationId="{AFF78FCE-B27F-4760-A592-BC99038FBA9E}"/>
          </ac:spMkLst>
        </pc:spChg>
        <pc:spChg chg="add mod">
          <ac:chgData name="Penny彭萍云" userId="890e839f-e289-43db-abba-7a1ce32cc623" providerId="ADAL" clId="{B06755A9-41C5-4510-B323-4FE08B59FD21}" dt="2023-08-22T10:15:35.711" v="178"/>
          <ac:spMkLst>
            <pc:docMk/>
            <pc:sldMk cId="2547406268" sldId="8295"/>
            <ac:spMk id="4" creationId="{3C14A56C-31F3-38A4-134C-88BD3A97207A}"/>
          </ac:spMkLst>
        </pc:spChg>
        <pc:spChg chg="del">
          <ac:chgData name="Penny彭萍云" userId="890e839f-e289-43db-abba-7a1ce32cc623" providerId="ADAL" clId="{B06755A9-41C5-4510-B323-4FE08B59FD21}" dt="2023-08-22T10:15:35.314" v="177" actId="478"/>
          <ac:spMkLst>
            <pc:docMk/>
            <pc:sldMk cId="2547406268" sldId="8295"/>
            <ac:spMk id="8" creationId="{00000000-0000-0000-0000-000000000000}"/>
          </ac:spMkLst>
        </pc:spChg>
        <pc:spChg chg="add mod">
          <ac:chgData name="Penny彭萍云" userId="890e839f-e289-43db-abba-7a1ce32cc623" providerId="ADAL" clId="{B06755A9-41C5-4510-B323-4FE08B59FD21}" dt="2023-08-22T11:26:35.482" v="318" actId="1076"/>
          <ac:spMkLst>
            <pc:docMk/>
            <pc:sldMk cId="2547406268" sldId="8295"/>
            <ac:spMk id="11" creationId="{777EFC9D-67F7-D4AE-6A9B-A739689B7A70}"/>
          </ac:spMkLst>
        </pc:spChg>
      </pc:sldChg>
      <pc:sldChg chg="addSp delSp modSp mod">
        <pc:chgData name="Penny彭萍云" userId="890e839f-e289-43db-abba-7a1ce32cc623" providerId="ADAL" clId="{B06755A9-41C5-4510-B323-4FE08B59FD21}" dt="2023-08-22T11:39:33.082" v="394" actId="14100"/>
        <pc:sldMkLst>
          <pc:docMk/>
          <pc:sldMk cId="4247543107" sldId="8299"/>
        </pc:sldMkLst>
        <pc:spChg chg="add mod">
          <ac:chgData name="Penny彭萍云" userId="890e839f-e289-43db-abba-7a1ce32cc623" providerId="ADAL" clId="{B06755A9-41C5-4510-B323-4FE08B59FD21}" dt="2023-08-22T10:16:20.525" v="194"/>
          <ac:spMkLst>
            <pc:docMk/>
            <pc:sldMk cId="4247543107" sldId="8299"/>
            <ac:spMk id="21" creationId="{74CF252B-347E-B1FB-C679-07EA152048B9}"/>
          </ac:spMkLst>
        </pc:spChg>
        <pc:spChg chg="del">
          <ac:chgData name="Penny彭萍云" userId="890e839f-e289-43db-abba-7a1ce32cc623" providerId="ADAL" clId="{B06755A9-41C5-4510-B323-4FE08B59FD21}" dt="2023-08-22T10:16:20.227" v="193" actId="478"/>
          <ac:spMkLst>
            <pc:docMk/>
            <pc:sldMk cId="4247543107" sldId="8299"/>
            <ac:spMk id="27" creationId="{7A632746-2EAA-4AE4-A0A6-CD1689D840C7}"/>
          </ac:spMkLst>
        </pc:spChg>
        <pc:picChg chg="mod">
          <ac:chgData name="Penny彭萍云" userId="890e839f-e289-43db-abba-7a1ce32cc623" providerId="ADAL" clId="{B06755A9-41C5-4510-B323-4FE08B59FD21}" dt="2023-08-22T11:39:33.082" v="394" actId="14100"/>
          <ac:picMkLst>
            <pc:docMk/>
            <pc:sldMk cId="4247543107" sldId="8299"/>
            <ac:picMk id="17" creationId="{5FF17343-6FD4-CBFD-E9AD-3CFF4A9CC7A2}"/>
          </ac:picMkLst>
        </pc:picChg>
        <pc:picChg chg="add mod">
          <ac:chgData name="Penny彭萍云" userId="890e839f-e289-43db-abba-7a1ce32cc623" providerId="ADAL" clId="{B06755A9-41C5-4510-B323-4FE08B59FD21}" dt="2023-08-22T11:39:30.255" v="393" actId="1076"/>
          <ac:picMkLst>
            <pc:docMk/>
            <pc:sldMk cId="4247543107" sldId="8299"/>
            <ac:picMk id="22" creationId="{3469FF6E-E920-592D-AF8E-E4F0C278E59B}"/>
          </ac:picMkLst>
        </pc:picChg>
        <pc:cxnChg chg="add mod">
          <ac:chgData name="Penny彭萍云" userId="890e839f-e289-43db-abba-7a1ce32cc623" providerId="ADAL" clId="{B06755A9-41C5-4510-B323-4FE08B59FD21}" dt="2023-08-22T10:16:20.525" v="194"/>
          <ac:cxnSpMkLst>
            <pc:docMk/>
            <pc:sldMk cId="4247543107" sldId="8299"/>
            <ac:cxnSpMk id="16" creationId="{3A0BEAB7-FD54-2961-93A2-A4105BEE0FAB}"/>
          </ac:cxnSpMkLst>
        </pc:cxnChg>
      </pc:sldChg>
      <pc:sldChg chg="addSp delSp modSp mod">
        <pc:chgData name="Penny彭萍云" userId="890e839f-e289-43db-abba-7a1ce32cc623" providerId="ADAL" clId="{B06755A9-41C5-4510-B323-4FE08B59FD21}" dt="2023-08-22T11:48:53.163" v="418" actId="732"/>
        <pc:sldMkLst>
          <pc:docMk/>
          <pc:sldMk cId="3735455926" sldId="8300"/>
        </pc:sldMkLst>
        <pc:spChg chg="mod">
          <ac:chgData name="Penny彭萍云" userId="890e839f-e289-43db-abba-7a1ce32cc623" providerId="ADAL" clId="{B06755A9-41C5-4510-B323-4FE08B59FD21}" dt="2023-08-22T11:48:34.538" v="414" actId="1076"/>
          <ac:spMkLst>
            <pc:docMk/>
            <pc:sldMk cId="3735455926" sldId="8300"/>
            <ac:spMk id="3" creationId="{F71A8E0D-314F-4DA2-B521-596A095E8C9A}"/>
          </ac:spMkLst>
        </pc:spChg>
        <pc:spChg chg="add mod">
          <ac:chgData name="Penny彭萍云" userId="890e839f-e289-43db-abba-7a1ce32cc623" providerId="ADAL" clId="{B06755A9-41C5-4510-B323-4FE08B59FD21}" dt="2023-08-22T10:16:28.731" v="198"/>
          <ac:spMkLst>
            <pc:docMk/>
            <pc:sldMk cId="3735455926" sldId="8300"/>
            <ac:spMk id="4" creationId="{9A0302FB-0518-75EE-719A-921554DEC77E}"/>
          </ac:spMkLst>
        </pc:spChg>
        <pc:spChg chg="add mod">
          <ac:chgData name="Penny彭萍云" userId="890e839f-e289-43db-abba-7a1ce32cc623" providerId="ADAL" clId="{B06755A9-41C5-4510-B323-4FE08B59FD21}" dt="2023-08-22T11:48:34.538" v="414" actId="1076"/>
          <ac:spMkLst>
            <pc:docMk/>
            <pc:sldMk cId="3735455926" sldId="8300"/>
            <ac:spMk id="6" creationId="{A3C5855B-2506-D645-4DF5-30F7294755DA}"/>
          </ac:spMkLst>
        </pc:spChg>
        <pc:spChg chg="del">
          <ac:chgData name="Penny彭萍云" userId="890e839f-e289-43db-abba-7a1ce32cc623" providerId="ADAL" clId="{B06755A9-41C5-4510-B323-4FE08B59FD21}" dt="2023-08-22T10:16:28.233" v="197" actId="478"/>
          <ac:spMkLst>
            <pc:docMk/>
            <pc:sldMk cId="3735455926" sldId="8300"/>
            <ac:spMk id="8" creationId="{00000000-0000-0000-0000-000000000000}"/>
          </ac:spMkLst>
        </pc:spChg>
        <pc:spChg chg="add mod">
          <ac:chgData name="Penny彭萍云" userId="890e839f-e289-43db-abba-7a1ce32cc623" providerId="ADAL" clId="{B06755A9-41C5-4510-B323-4FE08B59FD21}" dt="2023-08-22T11:48:34.538" v="414" actId="1076"/>
          <ac:spMkLst>
            <pc:docMk/>
            <pc:sldMk cId="3735455926" sldId="8300"/>
            <ac:spMk id="9" creationId="{B9F85A4D-09E7-7BCC-5806-DDF5CC140BCB}"/>
          </ac:spMkLst>
        </pc:spChg>
        <pc:spChg chg="del">
          <ac:chgData name="Penny彭萍云" userId="890e839f-e289-43db-abba-7a1ce32cc623" providerId="ADAL" clId="{B06755A9-41C5-4510-B323-4FE08B59FD21}" dt="2023-08-22T10:16:28.233" v="197" actId="478"/>
          <ac:spMkLst>
            <pc:docMk/>
            <pc:sldMk cId="3735455926" sldId="8300"/>
            <ac:spMk id="15" creationId="{B6D624D4-CDDE-9C5B-485B-7D3DBAB551A6}"/>
          </ac:spMkLst>
        </pc:spChg>
        <pc:spChg chg="mod">
          <ac:chgData name="Penny彭萍云" userId="890e839f-e289-43db-abba-7a1ce32cc623" providerId="ADAL" clId="{B06755A9-41C5-4510-B323-4FE08B59FD21}" dt="2023-08-22T11:48:34.538" v="414" actId="1076"/>
          <ac:spMkLst>
            <pc:docMk/>
            <pc:sldMk cId="3735455926" sldId="8300"/>
            <ac:spMk id="22" creationId="{B5D5FE5E-6076-400F-A135-6A7A8CED3853}"/>
          </ac:spMkLst>
        </pc:spChg>
        <pc:picChg chg="mod modCrop">
          <ac:chgData name="Penny彭萍云" userId="890e839f-e289-43db-abba-7a1ce32cc623" providerId="ADAL" clId="{B06755A9-41C5-4510-B323-4FE08B59FD21}" dt="2023-08-22T11:48:53.163" v="418" actId="732"/>
          <ac:picMkLst>
            <pc:docMk/>
            <pc:sldMk cId="3735455926" sldId="8300"/>
            <ac:picMk id="7" creationId="{F6316978-6163-4A79-BAFC-31A3B1BE9D60}"/>
          </ac:picMkLst>
        </pc:picChg>
        <pc:picChg chg="mod">
          <ac:chgData name="Penny彭萍云" userId="890e839f-e289-43db-abba-7a1ce32cc623" providerId="ADAL" clId="{B06755A9-41C5-4510-B323-4FE08B59FD21}" dt="2023-08-22T11:48:36.717" v="415" actId="1076"/>
          <ac:picMkLst>
            <pc:docMk/>
            <pc:sldMk cId="3735455926" sldId="8300"/>
            <ac:picMk id="12" creationId="{BD7A1EB5-3B68-4742-BC08-7EDB80F9EC43}"/>
          </ac:picMkLst>
        </pc:picChg>
        <pc:picChg chg="mod">
          <ac:chgData name="Penny彭萍云" userId="890e839f-e289-43db-abba-7a1ce32cc623" providerId="ADAL" clId="{B06755A9-41C5-4510-B323-4FE08B59FD21}" dt="2023-08-22T11:48:38.553" v="416" actId="14100"/>
          <ac:picMkLst>
            <pc:docMk/>
            <pc:sldMk cId="3735455926" sldId="8300"/>
            <ac:picMk id="14" creationId="{739C6DFB-23CD-4A44-AFC2-B557CAF8620E}"/>
          </ac:picMkLst>
        </pc:picChg>
        <pc:picChg chg="mod">
          <ac:chgData name="Penny彭萍云" userId="890e839f-e289-43db-abba-7a1ce32cc623" providerId="ADAL" clId="{B06755A9-41C5-4510-B323-4FE08B59FD21}" dt="2023-08-22T11:48:36.717" v="415" actId="1076"/>
          <ac:picMkLst>
            <pc:docMk/>
            <pc:sldMk cId="3735455926" sldId="8300"/>
            <ac:picMk id="2050" creationId="{01846347-79EF-46B2-ACD1-D5B47E8AB62B}"/>
          </ac:picMkLst>
        </pc:picChg>
        <pc:cxnChg chg="add mod">
          <ac:chgData name="Penny彭萍云" userId="890e839f-e289-43db-abba-7a1ce32cc623" providerId="ADAL" clId="{B06755A9-41C5-4510-B323-4FE08B59FD21}" dt="2023-08-22T10:16:28.731" v="198"/>
          <ac:cxnSpMkLst>
            <pc:docMk/>
            <pc:sldMk cId="3735455926" sldId="8300"/>
            <ac:cxnSpMk id="2" creationId="{81D65AF7-0E2C-DC55-F05F-915350F2E3DD}"/>
          </ac:cxnSpMkLst>
        </pc:cxnChg>
      </pc:sldChg>
      <pc:sldChg chg="addSp delSp modSp mod">
        <pc:chgData name="Penny彭萍云" userId="890e839f-e289-43db-abba-7a1ce32cc623" providerId="ADAL" clId="{B06755A9-41C5-4510-B323-4FE08B59FD21}" dt="2023-08-22T11:51:06.458" v="427" actId="1076"/>
        <pc:sldMkLst>
          <pc:docMk/>
          <pc:sldMk cId="1936615375" sldId="8305"/>
        </pc:sldMkLst>
        <pc:spChg chg="add mod">
          <ac:chgData name="Penny彭萍云" userId="890e839f-e289-43db-abba-7a1ce32cc623" providerId="ADAL" clId="{B06755A9-41C5-4510-B323-4FE08B59FD21}" dt="2023-08-22T10:17:19.403" v="206"/>
          <ac:spMkLst>
            <pc:docMk/>
            <pc:sldMk cId="1936615375" sldId="8305"/>
            <ac:spMk id="3" creationId="{5E13E7A2-B8F4-DFDA-9919-EE11D09A6C94}"/>
          </ac:spMkLst>
        </pc:spChg>
        <pc:spChg chg="mod">
          <ac:chgData name="Penny彭萍云" userId="890e839f-e289-43db-abba-7a1ce32cc623" providerId="ADAL" clId="{B06755A9-41C5-4510-B323-4FE08B59FD21}" dt="2023-08-22T11:50:59.840" v="426" actId="207"/>
          <ac:spMkLst>
            <pc:docMk/>
            <pc:sldMk cId="1936615375" sldId="8305"/>
            <ac:spMk id="6" creationId="{E451D664-7766-496C-A3F7-1821F450E7A7}"/>
          </ac:spMkLst>
        </pc:spChg>
        <pc:spChg chg="del">
          <ac:chgData name="Penny彭萍云" userId="890e839f-e289-43db-abba-7a1ce32cc623" providerId="ADAL" clId="{B06755A9-41C5-4510-B323-4FE08B59FD21}" dt="2023-08-22T10:17:19.038" v="205" actId="478"/>
          <ac:spMkLst>
            <pc:docMk/>
            <pc:sldMk cId="1936615375" sldId="8305"/>
            <ac:spMk id="8" creationId="{00000000-0000-0000-0000-000000000000}"/>
          </ac:spMkLst>
        </pc:spChg>
        <pc:spChg chg="mod">
          <ac:chgData name="Penny彭萍云" userId="890e839f-e289-43db-abba-7a1ce32cc623" providerId="ADAL" clId="{B06755A9-41C5-4510-B323-4FE08B59FD21}" dt="2023-08-22T11:51:06.458" v="427" actId="1076"/>
          <ac:spMkLst>
            <pc:docMk/>
            <pc:sldMk cId="1936615375" sldId="8305"/>
            <ac:spMk id="21" creationId="{74A0D6E7-E4B6-4B4C-80D4-1B8E64E88FCE}"/>
          </ac:spMkLst>
        </pc:spChg>
        <pc:spChg chg="mod">
          <ac:chgData name="Penny彭萍云" userId="890e839f-e289-43db-abba-7a1ce32cc623" providerId="ADAL" clId="{B06755A9-41C5-4510-B323-4FE08B59FD21}" dt="2023-08-22T11:51:06.458" v="427" actId="1076"/>
          <ac:spMkLst>
            <pc:docMk/>
            <pc:sldMk cId="1936615375" sldId="8305"/>
            <ac:spMk id="22" creationId="{9812E54C-F711-4A09-B684-F0AE59625CEF}"/>
          </ac:spMkLst>
        </pc:spChg>
        <pc:spChg chg="mod">
          <ac:chgData name="Penny彭萍云" userId="890e839f-e289-43db-abba-7a1ce32cc623" providerId="ADAL" clId="{B06755A9-41C5-4510-B323-4FE08B59FD21}" dt="2023-08-22T11:50:48.967" v="423" actId="14100"/>
          <ac:spMkLst>
            <pc:docMk/>
            <pc:sldMk cId="1936615375" sldId="8305"/>
            <ac:spMk id="23" creationId="{C86D3B41-7734-4FBD-ACEF-2F13A3546290}"/>
          </ac:spMkLst>
        </pc:spChg>
        <pc:picChg chg="mod">
          <ac:chgData name="Penny彭萍云" userId="890e839f-e289-43db-abba-7a1ce32cc623" providerId="ADAL" clId="{B06755A9-41C5-4510-B323-4FE08B59FD21}" dt="2023-08-22T11:51:06.458" v="427" actId="1076"/>
          <ac:picMkLst>
            <pc:docMk/>
            <pc:sldMk cId="1936615375" sldId="8305"/>
            <ac:picMk id="11" creationId="{4C998636-8032-44F8-B51F-4C5CA8DB08B0}"/>
          </ac:picMkLst>
        </pc:picChg>
        <pc:picChg chg="mod">
          <ac:chgData name="Penny彭萍云" userId="890e839f-e289-43db-abba-7a1ce32cc623" providerId="ADAL" clId="{B06755A9-41C5-4510-B323-4FE08B59FD21}" dt="2023-08-22T11:51:06.458" v="427" actId="1076"/>
          <ac:picMkLst>
            <pc:docMk/>
            <pc:sldMk cId="1936615375" sldId="8305"/>
            <ac:picMk id="17" creationId="{73E700BC-BE04-4877-A94F-1038D134E5A0}"/>
          </ac:picMkLst>
        </pc:picChg>
        <pc:picChg chg="mod">
          <ac:chgData name="Penny彭萍云" userId="890e839f-e289-43db-abba-7a1ce32cc623" providerId="ADAL" clId="{B06755A9-41C5-4510-B323-4FE08B59FD21}" dt="2023-08-22T11:50:48.967" v="423" actId="14100"/>
          <ac:picMkLst>
            <pc:docMk/>
            <pc:sldMk cId="1936615375" sldId="8305"/>
            <ac:picMk id="20" creationId="{F98A85CC-C418-4950-BD62-061960307B67}"/>
          </ac:picMkLst>
        </pc:picChg>
        <pc:cxnChg chg="add mod">
          <ac:chgData name="Penny彭萍云" userId="890e839f-e289-43db-abba-7a1ce32cc623" providerId="ADAL" clId="{B06755A9-41C5-4510-B323-4FE08B59FD21}" dt="2023-08-22T10:17:19.403" v="206"/>
          <ac:cxnSpMkLst>
            <pc:docMk/>
            <pc:sldMk cId="1936615375" sldId="8305"/>
            <ac:cxnSpMk id="2" creationId="{74065857-3C8A-E934-3C2F-9156B972BB17}"/>
          </ac:cxnSpMkLst>
        </pc:cxnChg>
      </pc:sldChg>
      <pc:sldChg chg="addSp delSp modSp mod">
        <pc:chgData name="Penny彭萍云" userId="890e839f-e289-43db-abba-7a1ce32cc623" providerId="ADAL" clId="{B06755A9-41C5-4510-B323-4FE08B59FD21}" dt="2023-08-22T11:52:32.603" v="442" actId="207"/>
        <pc:sldMkLst>
          <pc:docMk/>
          <pc:sldMk cId="2044242864" sldId="8306"/>
        </pc:sldMkLst>
        <pc:spChg chg="add mod">
          <ac:chgData name="Penny彭萍云" userId="890e839f-e289-43db-abba-7a1ce32cc623" providerId="ADAL" clId="{B06755A9-41C5-4510-B323-4FE08B59FD21}" dt="2023-08-22T10:17:26.815" v="208"/>
          <ac:spMkLst>
            <pc:docMk/>
            <pc:sldMk cId="2044242864" sldId="8306"/>
            <ac:spMk id="3" creationId="{87A9070A-5701-E4DE-5149-A817B8EE241A}"/>
          </ac:spMkLst>
        </pc:spChg>
        <pc:spChg chg="add del mod">
          <ac:chgData name="Penny彭萍云" userId="890e839f-e289-43db-abba-7a1ce32cc623" providerId="ADAL" clId="{B06755A9-41C5-4510-B323-4FE08B59FD21}" dt="2023-08-22T11:51:28.050" v="429"/>
          <ac:spMkLst>
            <pc:docMk/>
            <pc:sldMk cId="2044242864" sldId="8306"/>
            <ac:spMk id="4" creationId="{B56C944C-43C2-60FB-2B53-2A7AA26DF0C4}"/>
          </ac:spMkLst>
        </pc:spChg>
        <pc:spChg chg="del">
          <ac:chgData name="Penny彭萍云" userId="890e839f-e289-43db-abba-7a1ce32cc623" providerId="ADAL" clId="{B06755A9-41C5-4510-B323-4FE08B59FD21}" dt="2023-08-22T10:17:26.513" v="207" actId="478"/>
          <ac:spMkLst>
            <pc:docMk/>
            <pc:sldMk cId="2044242864" sldId="8306"/>
            <ac:spMk id="8" creationId="{00000000-0000-0000-0000-000000000000}"/>
          </ac:spMkLst>
        </pc:spChg>
        <pc:spChg chg="mod">
          <ac:chgData name="Penny彭萍云" userId="890e839f-e289-43db-abba-7a1ce32cc623" providerId="ADAL" clId="{B06755A9-41C5-4510-B323-4FE08B59FD21}" dt="2023-08-22T11:51:37.346" v="431" actId="1076"/>
          <ac:spMkLst>
            <pc:docMk/>
            <pc:sldMk cId="2044242864" sldId="8306"/>
            <ac:spMk id="16" creationId="{A485D8CD-2A0A-4F15-929D-BD73973A27DF}"/>
          </ac:spMkLst>
        </pc:spChg>
        <pc:spChg chg="mod">
          <ac:chgData name="Penny彭萍云" userId="890e839f-e289-43db-abba-7a1ce32cc623" providerId="ADAL" clId="{B06755A9-41C5-4510-B323-4FE08B59FD21}" dt="2023-08-22T11:52:32.603" v="442" actId="207"/>
          <ac:spMkLst>
            <pc:docMk/>
            <pc:sldMk cId="2044242864" sldId="8306"/>
            <ac:spMk id="19" creationId="{10288778-02D4-4CFE-91FC-532AEF077E10}"/>
          </ac:spMkLst>
        </pc:spChg>
        <pc:picChg chg="mod">
          <ac:chgData name="Penny彭萍云" userId="890e839f-e289-43db-abba-7a1ce32cc623" providerId="ADAL" clId="{B06755A9-41C5-4510-B323-4FE08B59FD21}" dt="2023-08-22T11:52:00.474" v="439" actId="14100"/>
          <ac:picMkLst>
            <pc:docMk/>
            <pc:sldMk cId="2044242864" sldId="8306"/>
            <ac:picMk id="5" creationId="{852E2D3D-80A1-4439-A50C-EC51CD6A720F}"/>
          </ac:picMkLst>
        </pc:picChg>
        <pc:picChg chg="add mod">
          <ac:chgData name="Penny彭萍云" userId="890e839f-e289-43db-abba-7a1ce32cc623" providerId="ADAL" clId="{B06755A9-41C5-4510-B323-4FE08B59FD21}" dt="2023-08-22T11:51:34.064" v="430"/>
          <ac:picMkLst>
            <pc:docMk/>
            <pc:sldMk cId="2044242864" sldId="8306"/>
            <ac:picMk id="6" creationId="{78B26E36-0C9B-EC94-C0A4-B0B642831571}"/>
          </ac:picMkLst>
        </pc:picChg>
        <pc:picChg chg="mod">
          <ac:chgData name="Penny彭萍云" userId="890e839f-e289-43db-abba-7a1ce32cc623" providerId="ADAL" clId="{B06755A9-41C5-4510-B323-4FE08B59FD21}" dt="2023-08-22T11:52:03.539" v="441" actId="14100"/>
          <ac:picMkLst>
            <pc:docMk/>
            <pc:sldMk cId="2044242864" sldId="8306"/>
            <ac:picMk id="9" creationId="{F18538D8-0A4A-4CEA-B5BE-964DB04E6DDD}"/>
          </ac:picMkLst>
        </pc:picChg>
        <pc:cxnChg chg="add mod">
          <ac:chgData name="Penny彭萍云" userId="890e839f-e289-43db-abba-7a1ce32cc623" providerId="ADAL" clId="{B06755A9-41C5-4510-B323-4FE08B59FD21}" dt="2023-08-22T10:17:26.815" v="208"/>
          <ac:cxnSpMkLst>
            <pc:docMk/>
            <pc:sldMk cId="2044242864" sldId="8306"/>
            <ac:cxnSpMk id="2" creationId="{99C4B0CA-B527-E011-D8E3-B1396B91EFA4}"/>
          </ac:cxnSpMkLst>
        </pc:cxnChg>
      </pc:sldChg>
      <pc:sldChg chg="addSp delSp modSp mod">
        <pc:chgData name="Penny彭萍云" userId="890e839f-e289-43db-abba-7a1ce32cc623" providerId="ADAL" clId="{B06755A9-41C5-4510-B323-4FE08B59FD21}" dt="2023-08-22T10:17:54.106" v="226"/>
        <pc:sldMkLst>
          <pc:docMk/>
          <pc:sldMk cId="719986202" sldId="8307"/>
        </pc:sldMkLst>
        <pc:spChg chg="del">
          <ac:chgData name="Penny彭萍云" userId="890e839f-e289-43db-abba-7a1ce32cc623" providerId="ADAL" clId="{B06755A9-41C5-4510-B323-4FE08B59FD21}" dt="2023-08-22T10:17:47.468" v="213" actId="478"/>
          <ac:spMkLst>
            <pc:docMk/>
            <pc:sldMk cId="719986202" sldId="8307"/>
            <ac:spMk id="8" creationId="{00000000-0000-0000-0000-000000000000}"/>
          </ac:spMkLst>
        </pc:spChg>
        <pc:spChg chg="add mod">
          <ac:chgData name="Penny彭萍云" userId="890e839f-e289-43db-abba-7a1ce32cc623" providerId="ADAL" clId="{B06755A9-41C5-4510-B323-4FE08B59FD21}" dt="2023-08-22T10:17:54.106" v="226"/>
          <ac:spMkLst>
            <pc:docMk/>
            <pc:sldMk cId="719986202" sldId="8307"/>
            <ac:spMk id="20" creationId="{33BC7C26-01DC-A8F0-8E9A-D9744BA2930B}"/>
          </ac:spMkLst>
        </pc:spChg>
        <pc:cxnChg chg="add mod">
          <ac:chgData name="Penny彭萍云" userId="890e839f-e289-43db-abba-7a1ce32cc623" providerId="ADAL" clId="{B06755A9-41C5-4510-B323-4FE08B59FD21}" dt="2023-08-22T10:17:48.056" v="214"/>
          <ac:cxnSpMkLst>
            <pc:docMk/>
            <pc:sldMk cId="719986202" sldId="8307"/>
            <ac:cxnSpMk id="18" creationId="{D53071D5-E18F-BE74-C251-24990954D923}"/>
          </ac:cxnSpMkLst>
        </pc:cxnChg>
      </pc:sldChg>
      <pc:sldChg chg="addSp delSp modSp mod">
        <pc:chgData name="Penny彭萍云" userId="890e839f-e289-43db-abba-7a1ce32cc623" providerId="ADAL" clId="{B06755A9-41C5-4510-B323-4FE08B59FD21}" dt="2023-08-22T12:01:29.189" v="479" actId="113"/>
        <pc:sldMkLst>
          <pc:docMk/>
          <pc:sldMk cId="3603383095" sldId="8309"/>
        </pc:sldMkLst>
        <pc:spChg chg="mod">
          <ac:chgData name="Penny彭萍云" userId="890e839f-e289-43db-abba-7a1ce32cc623" providerId="ADAL" clId="{B06755A9-41C5-4510-B323-4FE08B59FD21}" dt="2023-08-22T12:01:29.189" v="479" actId="113"/>
          <ac:spMkLst>
            <pc:docMk/>
            <pc:sldMk cId="3603383095" sldId="8309"/>
            <ac:spMk id="7" creationId="{70C5E385-3FCD-6FFA-620C-A0778A0853AA}"/>
          </ac:spMkLst>
        </pc:spChg>
        <pc:spChg chg="del">
          <ac:chgData name="Penny彭萍云" userId="890e839f-e289-43db-abba-7a1ce32cc623" providerId="ADAL" clId="{B06755A9-41C5-4510-B323-4FE08B59FD21}" dt="2023-08-22T10:18:17.602" v="231" actId="478"/>
          <ac:spMkLst>
            <pc:docMk/>
            <pc:sldMk cId="3603383095" sldId="8309"/>
            <ac:spMk id="8" creationId="{00000000-0000-0000-0000-000000000000}"/>
          </ac:spMkLst>
        </pc:spChg>
        <pc:spChg chg="add mod">
          <ac:chgData name="Penny彭萍云" userId="890e839f-e289-43db-abba-7a1ce32cc623" providerId="ADAL" clId="{B06755A9-41C5-4510-B323-4FE08B59FD21}" dt="2023-08-22T10:18:17.949" v="232"/>
          <ac:spMkLst>
            <pc:docMk/>
            <pc:sldMk cId="3603383095" sldId="8309"/>
            <ac:spMk id="23" creationId="{9BAC514D-ADFD-5184-7A7E-F520BFB0702D}"/>
          </ac:spMkLst>
        </pc:spChg>
        <pc:picChg chg="mod">
          <ac:chgData name="Penny彭萍云" userId="890e839f-e289-43db-abba-7a1ce32cc623" providerId="ADAL" clId="{B06755A9-41C5-4510-B323-4FE08B59FD21}" dt="2023-08-22T12:01:04.722" v="476" actId="1076"/>
          <ac:picMkLst>
            <pc:docMk/>
            <pc:sldMk cId="3603383095" sldId="8309"/>
            <ac:picMk id="22" creationId="{BE89A1FA-9E16-9031-E8C4-939962D3D0D9}"/>
          </ac:picMkLst>
        </pc:picChg>
        <pc:cxnChg chg="del">
          <ac:chgData name="Penny彭萍云" userId="890e839f-e289-43db-abba-7a1ce32cc623" providerId="ADAL" clId="{B06755A9-41C5-4510-B323-4FE08B59FD21}" dt="2023-08-22T10:18:17.602" v="231" actId="478"/>
          <ac:cxnSpMkLst>
            <pc:docMk/>
            <pc:sldMk cId="3603383095" sldId="8309"/>
            <ac:cxnSpMk id="6" creationId="{00000000-0000-0000-0000-000000000000}"/>
          </ac:cxnSpMkLst>
        </pc:cxnChg>
        <pc:cxnChg chg="add mod">
          <ac:chgData name="Penny彭萍云" userId="890e839f-e289-43db-abba-7a1ce32cc623" providerId="ADAL" clId="{B06755A9-41C5-4510-B323-4FE08B59FD21}" dt="2023-08-22T10:18:17.949" v="232"/>
          <ac:cxnSpMkLst>
            <pc:docMk/>
            <pc:sldMk cId="3603383095" sldId="8309"/>
            <ac:cxnSpMk id="17" creationId="{851BC524-0363-D897-4508-C050573E8804}"/>
          </ac:cxnSpMkLst>
        </pc:cxnChg>
      </pc:sldChg>
      <pc:sldChg chg="addSp delSp modSp mod">
        <pc:chgData name="Penny彭萍云" userId="890e839f-e289-43db-abba-7a1ce32cc623" providerId="ADAL" clId="{B06755A9-41C5-4510-B323-4FE08B59FD21}" dt="2023-08-22T10:18:59.243" v="250"/>
        <pc:sldMkLst>
          <pc:docMk/>
          <pc:sldMk cId="2809315562" sldId="8310"/>
        </pc:sldMkLst>
        <pc:spChg chg="add mod">
          <ac:chgData name="Penny彭萍云" userId="890e839f-e289-43db-abba-7a1ce32cc623" providerId="ADAL" clId="{B06755A9-41C5-4510-B323-4FE08B59FD21}" dt="2023-08-22T10:18:59.243" v="250"/>
          <ac:spMkLst>
            <pc:docMk/>
            <pc:sldMk cId="2809315562" sldId="8310"/>
            <ac:spMk id="4" creationId="{75F3549E-B55F-7B41-2BA6-AA462DD7AF41}"/>
          </ac:spMkLst>
        </pc:spChg>
        <pc:spChg chg="del">
          <ac:chgData name="Penny彭萍云" userId="890e839f-e289-43db-abba-7a1ce32cc623" providerId="ADAL" clId="{B06755A9-41C5-4510-B323-4FE08B59FD21}" dt="2023-08-22T10:18:58.471" v="249" actId="478"/>
          <ac:spMkLst>
            <pc:docMk/>
            <pc:sldMk cId="2809315562" sldId="8310"/>
            <ac:spMk id="8" creationId="{00000000-0000-0000-0000-000000000000}"/>
          </ac:spMkLst>
        </pc:spChg>
        <pc:cxnChg chg="add mod">
          <ac:chgData name="Penny彭萍云" userId="890e839f-e289-43db-abba-7a1ce32cc623" providerId="ADAL" clId="{B06755A9-41C5-4510-B323-4FE08B59FD21}" dt="2023-08-22T10:18:59.243" v="250"/>
          <ac:cxnSpMkLst>
            <pc:docMk/>
            <pc:sldMk cId="2809315562" sldId="8310"/>
            <ac:cxnSpMk id="2" creationId="{4A270E4B-AAFC-C0BC-3909-3FE128952E46}"/>
          </ac:cxnSpMkLst>
        </pc:cxnChg>
        <pc:cxnChg chg="del">
          <ac:chgData name="Penny彭萍云" userId="890e839f-e289-43db-abba-7a1ce32cc623" providerId="ADAL" clId="{B06755A9-41C5-4510-B323-4FE08B59FD21}" dt="2023-08-22T10:18:58.471" v="249" actId="478"/>
          <ac:cxnSpMkLst>
            <pc:docMk/>
            <pc:sldMk cId="2809315562" sldId="8310"/>
            <ac:cxnSpMk id="5" creationId="{00000000-0000-0000-0000-000000000000}"/>
          </ac:cxnSpMkLst>
        </pc:cxnChg>
      </pc:sldChg>
      <pc:sldChg chg="addSp delSp modSp mod">
        <pc:chgData name="Penny彭萍云" userId="890e839f-e289-43db-abba-7a1ce32cc623" providerId="ADAL" clId="{B06755A9-41C5-4510-B323-4FE08B59FD21}" dt="2023-08-22T10:18:54.376" v="248"/>
        <pc:sldMkLst>
          <pc:docMk/>
          <pc:sldMk cId="4205398908" sldId="8311"/>
        </pc:sldMkLst>
        <pc:spChg chg="del">
          <ac:chgData name="Penny彭萍云" userId="890e839f-e289-43db-abba-7a1ce32cc623" providerId="ADAL" clId="{B06755A9-41C5-4510-B323-4FE08B59FD21}" dt="2023-08-22T10:18:54.015" v="247" actId="478"/>
          <ac:spMkLst>
            <pc:docMk/>
            <pc:sldMk cId="4205398908" sldId="8311"/>
            <ac:spMk id="8" creationId="{00000000-0000-0000-0000-000000000000}"/>
          </ac:spMkLst>
        </pc:spChg>
        <pc:spChg chg="add mod">
          <ac:chgData name="Penny彭萍云" userId="890e839f-e289-43db-abba-7a1ce32cc623" providerId="ADAL" clId="{B06755A9-41C5-4510-B323-4FE08B59FD21}" dt="2023-08-22T10:18:54.376" v="248"/>
          <ac:spMkLst>
            <pc:docMk/>
            <pc:sldMk cId="4205398908" sldId="8311"/>
            <ac:spMk id="24" creationId="{015F522D-6110-BC26-F606-8B21AA3127B2}"/>
          </ac:spMkLst>
        </pc:spChg>
        <pc:cxnChg chg="del">
          <ac:chgData name="Penny彭萍云" userId="890e839f-e289-43db-abba-7a1ce32cc623" providerId="ADAL" clId="{B06755A9-41C5-4510-B323-4FE08B59FD21}" dt="2023-08-22T10:18:54.015" v="247" actId="478"/>
          <ac:cxnSpMkLst>
            <pc:docMk/>
            <pc:sldMk cId="4205398908" sldId="8311"/>
            <ac:cxnSpMk id="5" creationId="{00000000-0000-0000-0000-000000000000}"/>
          </ac:cxnSpMkLst>
        </pc:cxnChg>
        <pc:cxnChg chg="add mod">
          <ac:chgData name="Penny彭萍云" userId="890e839f-e289-43db-abba-7a1ce32cc623" providerId="ADAL" clId="{B06755A9-41C5-4510-B323-4FE08B59FD21}" dt="2023-08-22T10:18:54.376" v="248"/>
          <ac:cxnSpMkLst>
            <pc:docMk/>
            <pc:sldMk cId="4205398908" sldId="8311"/>
            <ac:cxnSpMk id="16" creationId="{592C4F68-489F-63C1-C51D-C05F49B8B349}"/>
          </ac:cxnSpMkLst>
        </pc:cxnChg>
      </pc:sldChg>
      <pc:sldChg chg="addSp delSp modSp mod">
        <pc:chgData name="Penny彭萍云" userId="890e839f-e289-43db-abba-7a1ce32cc623" providerId="ADAL" clId="{B06755A9-41C5-4510-B323-4FE08B59FD21}" dt="2023-08-22T11:43:23.367" v="405" actId="1076"/>
        <pc:sldMkLst>
          <pc:docMk/>
          <pc:sldMk cId="1418915185" sldId="8312"/>
        </pc:sldMkLst>
        <pc:spChg chg="del">
          <ac:chgData name="Penny彭萍云" userId="890e839f-e289-43db-abba-7a1ce32cc623" providerId="ADAL" clId="{B06755A9-41C5-4510-B323-4FE08B59FD21}" dt="2023-08-22T10:17:14.734" v="203" actId="478"/>
          <ac:spMkLst>
            <pc:docMk/>
            <pc:sldMk cId="1418915185" sldId="8312"/>
            <ac:spMk id="8" creationId="{00000000-0000-0000-0000-000000000000}"/>
          </ac:spMkLst>
        </pc:spChg>
        <pc:spChg chg="add mod">
          <ac:chgData name="Penny彭萍云" userId="890e839f-e289-43db-abba-7a1ce32cc623" providerId="ADAL" clId="{B06755A9-41C5-4510-B323-4FE08B59FD21}" dt="2023-08-22T10:17:15.354" v="204"/>
          <ac:spMkLst>
            <pc:docMk/>
            <pc:sldMk cId="1418915185" sldId="8312"/>
            <ac:spMk id="22" creationId="{CBE2CF9C-7E41-025B-564E-D8FA85F6CD44}"/>
          </ac:spMkLst>
        </pc:spChg>
        <pc:picChg chg="add mod">
          <ac:chgData name="Penny彭萍云" userId="890e839f-e289-43db-abba-7a1ce32cc623" providerId="ADAL" clId="{B06755A9-41C5-4510-B323-4FE08B59FD21}" dt="2023-08-22T11:43:23.367" v="405" actId="1076"/>
          <ac:picMkLst>
            <pc:docMk/>
            <pc:sldMk cId="1418915185" sldId="8312"/>
            <ac:picMk id="23" creationId="{60C4698D-EB24-EEE0-C9D4-C2CF26777C55}"/>
          </ac:picMkLst>
        </pc:picChg>
        <pc:cxnChg chg="add mod">
          <ac:chgData name="Penny彭萍云" userId="890e839f-e289-43db-abba-7a1ce32cc623" providerId="ADAL" clId="{B06755A9-41C5-4510-B323-4FE08B59FD21}" dt="2023-08-22T10:17:15.354" v="204"/>
          <ac:cxnSpMkLst>
            <pc:docMk/>
            <pc:sldMk cId="1418915185" sldId="8312"/>
            <ac:cxnSpMk id="3" creationId="{53030E03-CCD1-5B32-8545-54D3A830154D}"/>
          </ac:cxnSpMkLst>
        </pc:cxnChg>
      </pc:sldChg>
      <pc:sldChg chg="addSp delSp modSp mod">
        <pc:chgData name="Penny彭萍云" userId="890e839f-e289-43db-abba-7a1ce32cc623" providerId="ADAL" clId="{B06755A9-41C5-4510-B323-4FE08B59FD21}" dt="2023-08-22T10:19:09.322" v="252"/>
        <pc:sldMkLst>
          <pc:docMk/>
          <pc:sldMk cId="3445282445" sldId="8313"/>
        </pc:sldMkLst>
        <pc:spChg chg="del">
          <ac:chgData name="Penny彭萍云" userId="890e839f-e289-43db-abba-7a1ce32cc623" providerId="ADAL" clId="{B06755A9-41C5-4510-B323-4FE08B59FD21}" dt="2023-08-22T10:19:08.737" v="251" actId="478"/>
          <ac:spMkLst>
            <pc:docMk/>
            <pc:sldMk cId="3445282445" sldId="8313"/>
            <ac:spMk id="8" creationId="{00000000-0000-0000-0000-000000000000}"/>
          </ac:spMkLst>
        </pc:spChg>
        <pc:spChg chg="add mod">
          <ac:chgData name="Penny彭萍云" userId="890e839f-e289-43db-abba-7a1ce32cc623" providerId="ADAL" clId="{B06755A9-41C5-4510-B323-4FE08B59FD21}" dt="2023-08-22T10:19:09.322" v="252"/>
          <ac:spMkLst>
            <pc:docMk/>
            <pc:sldMk cId="3445282445" sldId="8313"/>
            <ac:spMk id="24" creationId="{AE31D2BC-C3B1-2E7E-9075-DAD85583134F}"/>
          </ac:spMkLst>
        </pc:spChg>
        <pc:graphicFrameChg chg="mod modGraphic">
          <ac:chgData name="Penny彭萍云" userId="890e839f-e289-43db-abba-7a1ce32cc623" providerId="ADAL" clId="{B06755A9-41C5-4510-B323-4FE08B59FD21}" dt="2023-08-22T09:59:59.618" v="7" actId="14100"/>
          <ac:graphicFrameMkLst>
            <pc:docMk/>
            <pc:sldMk cId="3445282445" sldId="8313"/>
            <ac:graphicFrameMk id="4" creationId="{53DC3264-E192-7639-4CF8-EBFFC59BD6F3}"/>
          </ac:graphicFrameMkLst>
        </pc:graphicFrameChg>
        <pc:cxnChg chg="del">
          <ac:chgData name="Penny彭萍云" userId="890e839f-e289-43db-abba-7a1ce32cc623" providerId="ADAL" clId="{B06755A9-41C5-4510-B323-4FE08B59FD21}" dt="2023-08-22T10:19:08.737" v="251" actId="478"/>
          <ac:cxnSpMkLst>
            <pc:docMk/>
            <pc:sldMk cId="3445282445" sldId="8313"/>
            <ac:cxnSpMk id="2" creationId="{D0F095DE-50C9-0B80-44B3-FDDA5B78EA50}"/>
          </ac:cxnSpMkLst>
        </pc:cxnChg>
        <pc:cxnChg chg="del">
          <ac:chgData name="Penny彭萍云" userId="890e839f-e289-43db-abba-7a1ce32cc623" providerId="ADAL" clId="{B06755A9-41C5-4510-B323-4FE08B59FD21}" dt="2023-08-22T10:19:08.737" v="251" actId="478"/>
          <ac:cxnSpMkLst>
            <pc:docMk/>
            <pc:sldMk cId="3445282445" sldId="8313"/>
            <ac:cxnSpMk id="5" creationId="{00000000-0000-0000-0000-000000000000}"/>
          </ac:cxnSpMkLst>
        </pc:cxnChg>
        <pc:cxnChg chg="add mod">
          <ac:chgData name="Penny彭萍云" userId="890e839f-e289-43db-abba-7a1ce32cc623" providerId="ADAL" clId="{B06755A9-41C5-4510-B323-4FE08B59FD21}" dt="2023-08-22T10:19:09.322" v="252"/>
          <ac:cxnSpMkLst>
            <pc:docMk/>
            <pc:sldMk cId="3445282445" sldId="8313"/>
            <ac:cxnSpMk id="16" creationId="{59A3F610-7861-3133-F12E-0BDE505BDF09}"/>
          </ac:cxnSpMkLst>
        </pc:cxnChg>
      </pc:sldChg>
      <pc:sldChg chg="addSp delSp modSp mod">
        <pc:chgData name="Penny彭萍云" userId="890e839f-e289-43db-abba-7a1ce32cc623" providerId="ADAL" clId="{B06755A9-41C5-4510-B323-4FE08B59FD21}" dt="2023-08-22T10:18:42.319" v="242"/>
        <pc:sldMkLst>
          <pc:docMk/>
          <pc:sldMk cId="1355735809" sldId="8314"/>
        </pc:sldMkLst>
        <pc:spChg chg="add mod">
          <ac:chgData name="Penny彭萍云" userId="890e839f-e289-43db-abba-7a1ce32cc623" providerId="ADAL" clId="{B06755A9-41C5-4510-B323-4FE08B59FD21}" dt="2023-08-22T10:18:42.319" v="242"/>
          <ac:spMkLst>
            <pc:docMk/>
            <pc:sldMk cId="1355735809" sldId="8314"/>
            <ac:spMk id="6" creationId="{5D92DCDD-2362-5D65-FAD9-6BC6452DF2D2}"/>
          </ac:spMkLst>
        </pc:spChg>
        <pc:spChg chg="del">
          <ac:chgData name="Penny彭萍云" userId="890e839f-e289-43db-abba-7a1ce32cc623" providerId="ADAL" clId="{B06755A9-41C5-4510-B323-4FE08B59FD21}" dt="2023-08-22T10:18:41.945" v="241" actId="478"/>
          <ac:spMkLst>
            <pc:docMk/>
            <pc:sldMk cId="1355735809" sldId="8314"/>
            <ac:spMk id="8" creationId="{00000000-0000-0000-0000-000000000000}"/>
          </ac:spMkLst>
        </pc:spChg>
        <pc:cxnChg chg="del">
          <ac:chgData name="Penny彭萍云" userId="890e839f-e289-43db-abba-7a1ce32cc623" providerId="ADAL" clId="{B06755A9-41C5-4510-B323-4FE08B59FD21}" dt="2023-08-22T10:18:41.945" v="241" actId="478"/>
          <ac:cxnSpMkLst>
            <pc:docMk/>
            <pc:sldMk cId="1355735809" sldId="8314"/>
            <ac:cxnSpMk id="2" creationId="{D0F095DE-50C9-0B80-44B3-FDDA5B78EA50}"/>
          </ac:cxnSpMkLst>
        </pc:cxnChg>
        <pc:cxnChg chg="add mod">
          <ac:chgData name="Penny彭萍云" userId="890e839f-e289-43db-abba-7a1ce32cc623" providerId="ADAL" clId="{B06755A9-41C5-4510-B323-4FE08B59FD21}" dt="2023-08-22T10:18:42.319" v="242"/>
          <ac:cxnSpMkLst>
            <pc:docMk/>
            <pc:sldMk cId="1355735809" sldId="8314"/>
            <ac:cxnSpMk id="4" creationId="{9FF63D80-6540-714D-0430-D09C8B82C9B9}"/>
          </ac:cxnSpMkLst>
        </pc:cxnChg>
        <pc:cxnChg chg="del">
          <ac:chgData name="Penny彭萍云" userId="890e839f-e289-43db-abba-7a1ce32cc623" providerId="ADAL" clId="{B06755A9-41C5-4510-B323-4FE08B59FD21}" dt="2023-08-22T10:18:41.945" v="241" actId="478"/>
          <ac:cxnSpMkLst>
            <pc:docMk/>
            <pc:sldMk cId="1355735809" sldId="8314"/>
            <ac:cxnSpMk id="5" creationId="{00000000-0000-0000-0000-000000000000}"/>
          </ac:cxnSpMkLst>
        </pc:cxnChg>
      </pc:sldChg>
      <pc:sldChg chg="addSp delSp modSp mod">
        <pc:chgData name="Penny彭萍云" userId="890e839f-e289-43db-abba-7a1ce32cc623" providerId="ADAL" clId="{B06755A9-41C5-4510-B323-4FE08B59FD21}" dt="2023-08-22T11:49:15.375" v="422" actId="1076"/>
        <pc:sldMkLst>
          <pc:docMk/>
          <pc:sldMk cId="2629224551" sldId="8315"/>
        </pc:sldMkLst>
        <pc:spChg chg="del">
          <ac:chgData name="Penny彭萍云" userId="890e839f-e289-43db-abba-7a1ce32cc623" providerId="ADAL" clId="{B06755A9-41C5-4510-B323-4FE08B59FD21}" dt="2023-08-22T10:16:35.383" v="199" actId="478"/>
          <ac:spMkLst>
            <pc:docMk/>
            <pc:sldMk cId="2629224551" sldId="8315"/>
            <ac:spMk id="8" creationId="{00000000-0000-0000-0000-000000000000}"/>
          </ac:spMkLst>
        </pc:spChg>
        <pc:spChg chg="mod">
          <ac:chgData name="Penny彭萍云" userId="890e839f-e289-43db-abba-7a1ce32cc623" providerId="ADAL" clId="{B06755A9-41C5-4510-B323-4FE08B59FD21}" dt="2023-08-22T11:49:09.908" v="419" actId="1076"/>
          <ac:spMkLst>
            <pc:docMk/>
            <pc:sldMk cId="2629224551" sldId="8315"/>
            <ac:spMk id="16" creationId="{66053549-A695-320B-69D9-1836F4F1E75C}"/>
          </ac:spMkLst>
        </pc:spChg>
        <pc:spChg chg="mod">
          <ac:chgData name="Penny彭萍云" userId="890e839f-e289-43db-abba-7a1ce32cc623" providerId="ADAL" clId="{B06755A9-41C5-4510-B323-4FE08B59FD21}" dt="2023-08-22T11:49:09.908" v="419" actId="1076"/>
          <ac:spMkLst>
            <pc:docMk/>
            <pc:sldMk cId="2629224551" sldId="8315"/>
            <ac:spMk id="17" creationId="{E0EC0EA1-CD1A-D813-B329-501B7F2DD73D}"/>
          </ac:spMkLst>
        </pc:spChg>
        <pc:spChg chg="mod">
          <ac:chgData name="Penny彭萍云" userId="890e839f-e289-43db-abba-7a1ce32cc623" providerId="ADAL" clId="{B06755A9-41C5-4510-B323-4FE08B59FD21}" dt="2023-08-22T11:49:09.908" v="419" actId="1076"/>
          <ac:spMkLst>
            <pc:docMk/>
            <pc:sldMk cId="2629224551" sldId="8315"/>
            <ac:spMk id="19" creationId="{08298F2C-73B2-33CB-97DF-75C249C42106}"/>
          </ac:spMkLst>
        </pc:spChg>
        <pc:spChg chg="mod">
          <ac:chgData name="Penny彭萍云" userId="890e839f-e289-43db-abba-7a1ce32cc623" providerId="ADAL" clId="{B06755A9-41C5-4510-B323-4FE08B59FD21}" dt="2023-08-22T11:49:11.586" v="420" actId="1076"/>
          <ac:spMkLst>
            <pc:docMk/>
            <pc:sldMk cId="2629224551" sldId="8315"/>
            <ac:spMk id="20" creationId="{09E0DAF6-4143-57C1-BD9A-3F9596A8EB90}"/>
          </ac:spMkLst>
        </pc:spChg>
        <pc:spChg chg="add mod">
          <ac:chgData name="Penny彭萍云" userId="890e839f-e289-43db-abba-7a1ce32cc623" providerId="ADAL" clId="{B06755A9-41C5-4510-B323-4FE08B59FD21}" dt="2023-08-22T10:16:35.803" v="200"/>
          <ac:spMkLst>
            <pc:docMk/>
            <pc:sldMk cId="2629224551" sldId="8315"/>
            <ac:spMk id="24" creationId="{F8C1FD79-E068-5A6D-30D0-84B63863C434}"/>
          </ac:spMkLst>
        </pc:spChg>
        <pc:picChg chg="mod">
          <ac:chgData name="Penny彭萍云" userId="890e839f-e289-43db-abba-7a1ce32cc623" providerId="ADAL" clId="{B06755A9-41C5-4510-B323-4FE08B59FD21}" dt="2023-08-22T11:49:15.375" v="422" actId="1076"/>
          <ac:picMkLst>
            <pc:docMk/>
            <pc:sldMk cId="2629224551" sldId="8315"/>
            <ac:picMk id="21" creationId="{9C4B131C-17A1-EB8D-7AAF-C44927BD9860}"/>
          </ac:picMkLst>
        </pc:picChg>
        <pc:cxnChg chg="del">
          <ac:chgData name="Penny彭萍云" userId="890e839f-e289-43db-abba-7a1ce32cc623" providerId="ADAL" clId="{B06755A9-41C5-4510-B323-4FE08B59FD21}" dt="2023-08-22T10:16:35.383" v="199" actId="478"/>
          <ac:cxnSpMkLst>
            <pc:docMk/>
            <pc:sldMk cId="2629224551" sldId="8315"/>
            <ac:cxnSpMk id="3" creationId="{9E3BE398-A427-50CD-4C7E-51CD12FDA4B9}"/>
          </ac:cxnSpMkLst>
        </pc:cxnChg>
        <pc:cxnChg chg="add mod">
          <ac:chgData name="Penny彭萍云" userId="890e839f-e289-43db-abba-7a1ce32cc623" providerId="ADAL" clId="{B06755A9-41C5-4510-B323-4FE08B59FD21}" dt="2023-08-22T10:16:35.803" v="200"/>
          <ac:cxnSpMkLst>
            <pc:docMk/>
            <pc:sldMk cId="2629224551" sldId="8315"/>
            <ac:cxnSpMk id="23" creationId="{04669652-C56B-FAFA-77CD-E99976C197C5}"/>
          </ac:cxnSpMkLst>
        </pc:cxnChg>
      </pc:sldChg>
      <pc:sldChg chg="addSp delSp modSp mod">
        <pc:chgData name="Penny彭萍云" userId="890e839f-e289-43db-abba-7a1ce32cc623" providerId="ADAL" clId="{B06755A9-41C5-4510-B323-4FE08B59FD21}" dt="2023-08-22T10:18:45.952" v="244"/>
        <pc:sldMkLst>
          <pc:docMk/>
          <pc:sldMk cId="36918698" sldId="8316"/>
        </pc:sldMkLst>
        <pc:spChg chg="del">
          <ac:chgData name="Penny彭萍云" userId="890e839f-e289-43db-abba-7a1ce32cc623" providerId="ADAL" clId="{B06755A9-41C5-4510-B323-4FE08B59FD21}" dt="2023-08-22T10:18:45.525" v="243" actId="478"/>
          <ac:spMkLst>
            <pc:docMk/>
            <pc:sldMk cId="36918698" sldId="8316"/>
            <ac:spMk id="8" creationId="{00000000-0000-0000-0000-000000000000}"/>
          </ac:spMkLst>
        </pc:spChg>
        <pc:spChg chg="add mod">
          <ac:chgData name="Penny彭萍云" userId="890e839f-e289-43db-abba-7a1ce32cc623" providerId="ADAL" clId="{B06755A9-41C5-4510-B323-4FE08B59FD21}" dt="2023-08-22T10:18:45.952" v="244"/>
          <ac:spMkLst>
            <pc:docMk/>
            <pc:sldMk cId="36918698" sldId="8316"/>
            <ac:spMk id="29" creationId="{F64A8219-8B29-2743-52D8-AA0B7137F1B2}"/>
          </ac:spMkLst>
        </pc:spChg>
        <pc:cxnChg chg="del">
          <ac:chgData name="Penny彭萍云" userId="890e839f-e289-43db-abba-7a1ce32cc623" providerId="ADAL" clId="{B06755A9-41C5-4510-B323-4FE08B59FD21}" dt="2023-08-22T10:18:45.525" v="243" actId="478"/>
          <ac:cxnSpMkLst>
            <pc:docMk/>
            <pc:sldMk cId="36918698" sldId="8316"/>
            <ac:cxnSpMk id="2" creationId="{D0F095DE-50C9-0B80-44B3-FDDA5B78EA50}"/>
          </ac:cxnSpMkLst>
        </pc:cxnChg>
        <pc:cxnChg chg="del">
          <ac:chgData name="Penny彭萍云" userId="890e839f-e289-43db-abba-7a1ce32cc623" providerId="ADAL" clId="{B06755A9-41C5-4510-B323-4FE08B59FD21}" dt="2023-08-22T10:18:45.525" v="243" actId="478"/>
          <ac:cxnSpMkLst>
            <pc:docMk/>
            <pc:sldMk cId="36918698" sldId="8316"/>
            <ac:cxnSpMk id="5" creationId="{00000000-0000-0000-0000-000000000000}"/>
          </ac:cxnSpMkLst>
        </pc:cxnChg>
        <pc:cxnChg chg="add mod">
          <ac:chgData name="Penny彭萍云" userId="890e839f-e289-43db-abba-7a1ce32cc623" providerId="ADAL" clId="{B06755A9-41C5-4510-B323-4FE08B59FD21}" dt="2023-08-22T10:18:45.952" v="244"/>
          <ac:cxnSpMkLst>
            <pc:docMk/>
            <pc:sldMk cId="36918698" sldId="8316"/>
            <ac:cxnSpMk id="24" creationId="{903792EE-74A2-726F-C8EA-4C224A34B8E9}"/>
          </ac:cxnSpMkLst>
        </pc:cxnChg>
      </pc:sldChg>
      <pc:sldChg chg="addSp delSp modSp mod delAnim modAnim">
        <pc:chgData name="Penny彭萍云" userId="890e839f-e289-43db-abba-7a1ce32cc623" providerId="ADAL" clId="{B06755A9-41C5-4510-B323-4FE08B59FD21}" dt="2023-08-22T12:16:36.916" v="657" actId="1076"/>
        <pc:sldMkLst>
          <pc:docMk/>
          <pc:sldMk cId="4159009554" sldId="8317"/>
        </pc:sldMkLst>
        <pc:spChg chg="add mod">
          <ac:chgData name="Penny彭萍云" userId="890e839f-e289-43db-abba-7a1ce32cc623" providerId="ADAL" clId="{B06755A9-41C5-4510-B323-4FE08B59FD21}" dt="2023-08-22T10:18:49.528" v="246"/>
          <ac:spMkLst>
            <pc:docMk/>
            <pc:sldMk cId="4159009554" sldId="8317"/>
            <ac:spMk id="6" creationId="{F6CE3899-BCF2-2B11-3630-72ADE0C78CD3}"/>
          </ac:spMkLst>
        </pc:spChg>
        <pc:spChg chg="del">
          <ac:chgData name="Penny彭萍云" userId="890e839f-e289-43db-abba-7a1ce32cc623" providerId="ADAL" clId="{B06755A9-41C5-4510-B323-4FE08B59FD21}" dt="2023-08-22T10:18:49.139" v="245" actId="478"/>
          <ac:spMkLst>
            <pc:docMk/>
            <pc:sldMk cId="4159009554" sldId="8317"/>
            <ac:spMk id="8" creationId="{00000000-0000-0000-0000-000000000000}"/>
          </ac:spMkLst>
        </pc:spChg>
        <pc:spChg chg="mod">
          <ac:chgData name="Penny彭萍云" userId="890e839f-e289-43db-abba-7a1ce32cc623" providerId="ADAL" clId="{B06755A9-41C5-4510-B323-4FE08B59FD21}" dt="2023-08-22T12:16:04.718" v="653"/>
          <ac:spMkLst>
            <pc:docMk/>
            <pc:sldMk cId="4159009554" sldId="8317"/>
            <ac:spMk id="12" creationId="{0EC065E8-591C-E506-2626-C9A23A72CA24}"/>
          </ac:spMkLst>
        </pc:spChg>
        <pc:spChg chg="mod">
          <ac:chgData name="Penny彭萍云" userId="890e839f-e289-43db-abba-7a1ce32cc623" providerId="ADAL" clId="{B06755A9-41C5-4510-B323-4FE08B59FD21}" dt="2023-08-22T12:16:30.270" v="655" actId="20577"/>
          <ac:spMkLst>
            <pc:docMk/>
            <pc:sldMk cId="4159009554" sldId="8317"/>
            <ac:spMk id="34" creationId="{1A279D5D-63F4-F87E-7741-C8787C4364A1}"/>
          </ac:spMkLst>
        </pc:spChg>
        <pc:spChg chg="mod">
          <ac:chgData name="Penny彭萍云" userId="890e839f-e289-43db-abba-7a1ce32cc623" providerId="ADAL" clId="{B06755A9-41C5-4510-B323-4FE08B59FD21}" dt="2023-08-22T12:15:12.918" v="644" actId="164"/>
          <ac:spMkLst>
            <pc:docMk/>
            <pc:sldMk cId="4159009554" sldId="8317"/>
            <ac:spMk id="44" creationId="{F464D881-E3AE-C878-D7C4-AE89E0829231}"/>
          </ac:spMkLst>
        </pc:spChg>
        <pc:grpChg chg="add del mod">
          <ac:chgData name="Penny彭萍云" userId="890e839f-e289-43db-abba-7a1ce32cc623" providerId="ADAL" clId="{B06755A9-41C5-4510-B323-4FE08B59FD21}" dt="2023-08-22T12:15:59.930" v="651" actId="21"/>
          <ac:grpSpMkLst>
            <pc:docMk/>
            <pc:sldMk cId="4159009554" sldId="8317"/>
            <ac:grpSpMk id="9" creationId="{6643E747-8C2F-3BC2-332D-329AD7230D2C}"/>
          </ac:grpSpMkLst>
        </pc:grpChg>
        <pc:grpChg chg="add mod">
          <ac:chgData name="Penny彭萍云" userId="890e839f-e289-43db-abba-7a1ce32cc623" providerId="ADAL" clId="{B06755A9-41C5-4510-B323-4FE08B59FD21}" dt="2023-08-22T12:16:04.718" v="653"/>
          <ac:grpSpMkLst>
            <pc:docMk/>
            <pc:sldMk cId="4159009554" sldId="8317"/>
            <ac:grpSpMk id="11" creationId="{A9E9EF55-B68C-381C-5559-5AF6D872828B}"/>
          </ac:grpSpMkLst>
        </pc:grpChg>
        <pc:picChg chg="add mod">
          <ac:chgData name="Penny彭萍云" userId="890e839f-e289-43db-abba-7a1ce32cc623" providerId="ADAL" clId="{B06755A9-41C5-4510-B323-4FE08B59FD21}" dt="2023-08-22T12:15:12.918" v="644" actId="164"/>
          <ac:picMkLst>
            <pc:docMk/>
            <pc:sldMk cId="4159009554" sldId="8317"/>
            <ac:picMk id="7" creationId="{22978DDE-751D-4E05-CD6D-969D154AF30B}"/>
          </ac:picMkLst>
        </pc:picChg>
        <pc:picChg chg="add mod">
          <ac:chgData name="Penny彭萍云" userId="890e839f-e289-43db-abba-7a1ce32cc623" providerId="ADAL" clId="{B06755A9-41C5-4510-B323-4FE08B59FD21}" dt="2023-08-22T12:15:40.680" v="649" actId="571"/>
          <ac:picMkLst>
            <pc:docMk/>
            <pc:sldMk cId="4159009554" sldId="8317"/>
            <ac:picMk id="10" creationId="{BAEB2A33-FEAB-D7B2-3FF2-6E42C367BC32}"/>
          </ac:picMkLst>
        </pc:picChg>
        <pc:picChg chg="mod">
          <ac:chgData name="Penny彭萍云" userId="890e839f-e289-43db-abba-7a1ce32cc623" providerId="ADAL" clId="{B06755A9-41C5-4510-B323-4FE08B59FD21}" dt="2023-08-22T12:16:04.718" v="653"/>
          <ac:picMkLst>
            <pc:docMk/>
            <pc:sldMk cId="4159009554" sldId="8317"/>
            <ac:picMk id="13" creationId="{C800DA78-CBC6-A5AF-48C8-93D2B66F41BC}"/>
          </ac:picMkLst>
        </pc:picChg>
        <pc:picChg chg="mod">
          <ac:chgData name="Penny彭萍云" userId="890e839f-e289-43db-abba-7a1ce32cc623" providerId="ADAL" clId="{B06755A9-41C5-4510-B323-4FE08B59FD21}" dt="2023-08-22T12:16:36.916" v="657" actId="1076"/>
          <ac:picMkLst>
            <pc:docMk/>
            <pc:sldMk cId="4159009554" sldId="8317"/>
            <ac:picMk id="31" creationId="{448C56A0-6B73-7F4E-4E66-66E82919A2FB}"/>
          </ac:picMkLst>
        </pc:picChg>
        <pc:picChg chg="mod">
          <ac:chgData name="Penny彭萍云" userId="890e839f-e289-43db-abba-7a1ce32cc623" providerId="ADAL" clId="{B06755A9-41C5-4510-B323-4FE08B59FD21}" dt="2023-08-22T12:15:38.802" v="648" actId="1076"/>
          <ac:picMkLst>
            <pc:docMk/>
            <pc:sldMk cId="4159009554" sldId="8317"/>
            <ac:picMk id="43" creationId="{1C396BB1-C597-6E46-263C-525C036175F8}"/>
          </ac:picMkLst>
        </pc:picChg>
        <pc:cxnChg chg="del">
          <ac:chgData name="Penny彭萍云" userId="890e839f-e289-43db-abba-7a1ce32cc623" providerId="ADAL" clId="{B06755A9-41C5-4510-B323-4FE08B59FD21}" dt="2023-08-22T10:18:49.139" v="245" actId="478"/>
          <ac:cxnSpMkLst>
            <pc:docMk/>
            <pc:sldMk cId="4159009554" sldId="8317"/>
            <ac:cxnSpMk id="2" creationId="{D0F095DE-50C9-0B80-44B3-FDDA5B78EA50}"/>
          </ac:cxnSpMkLst>
        </pc:cxnChg>
        <pc:cxnChg chg="add mod">
          <ac:chgData name="Penny彭萍云" userId="890e839f-e289-43db-abba-7a1ce32cc623" providerId="ADAL" clId="{B06755A9-41C5-4510-B323-4FE08B59FD21}" dt="2023-08-22T10:18:49.528" v="246"/>
          <ac:cxnSpMkLst>
            <pc:docMk/>
            <pc:sldMk cId="4159009554" sldId="8317"/>
            <ac:cxnSpMk id="4" creationId="{0D230163-227E-7FCE-1E42-173D49ED8E7A}"/>
          </ac:cxnSpMkLst>
        </pc:cxnChg>
        <pc:cxnChg chg="del">
          <ac:chgData name="Penny彭萍云" userId="890e839f-e289-43db-abba-7a1ce32cc623" providerId="ADAL" clId="{B06755A9-41C5-4510-B323-4FE08B59FD21}" dt="2023-08-22T10:18:49.139" v="245" actId="478"/>
          <ac:cxnSpMkLst>
            <pc:docMk/>
            <pc:sldMk cId="4159009554" sldId="8317"/>
            <ac:cxnSpMk id="5" creationId="{00000000-0000-0000-0000-000000000000}"/>
          </ac:cxnSpMkLst>
        </pc:cxnChg>
      </pc:sldChg>
      <pc:sldChg chg="addSp delSp modSp mod">
        <pc:chgData name="Penny彭萍云" userId="890e839f-e289-43db-abba-7a1ce32cc623" providerId="ADAL" clId="{B06755A9-41C5-4510-B323-4FE08B59FD21}" dt="2023-08-22T11:53:13.647" v="444" actId="1036"/>
        <pc:sldMkLst>
          <pc:docMk/>
          <pc:sldMk cId="701489701" sldId="8318"/>
        </pc:sldMkLst>
        <pc:spChg chg="del">
          <ac:chgData name="Penny彭萍云" userId="890e839f-e289-43db-abba-7a1ce32cc623" providerId="ADAL" clId="{B06755A9-41C5-4510-B323-4FE08B59FD21}" dt="2023-08-22T10:17:31.038" v="209" actId="478"/>
          <ac:spMkLst>
            <pc:docMk/>
            <pc:sldMk cId="701489701" sldId="8318"/>
            <ac:spMk id="8" creationId="{00000000-0000-0000-0000-000000000000}"/>
          </ac:spMkLst>
        </pc:spChg>
        <pc:spChg chg="add mod">
          <ac:chgData name="Penny彭萍云" userId="890e839f-e289-43db-abba-7a1ce32cc623" providerId="ADAL" clId="{B06755A9-41C5-4510-B323-4FE08B59FD21}" dt="2023-08-22T10:17:31.459" v="210"/>
          <ac:spMkLst>
            <pc:docMk/>
            <pc:sldMk cId="701489701" sldId="8318"/>
            <ac:spMk id="25" creationId="{AF148CDE-F44B-B251-FE30-6AE1774B07DD}"/>
          </ac:spMkLst>
        </pc:spChg>
        <pc:picChg chg="mod">
          <ac:chgData name="Penny彭萍云" userId="890e839f-e289-43db-abba-7a1ce32cc623" providerId="ADAL" clId="{B06755A9-41C5-4510-B323-4FE08B59FD21}" dt="2023-08-22T11:53:13.647" v="444" actId="1036"/>
          <ac:picMkLst>
            <pc:docMk/>
            <pc:sldMk cId="701489701" sldId="8318"/>
            <ac:picMk id="23" creationId="{B78901FC-93D6-28C5-CF12-1575A4AA720B}"/>
          </ac:picMkLst>
        </pc:picChg>
        <pc:cxnChg chg="del">
          <ac:chgData name="Penny彭萍云" userId="890e839f-e289-43db-abba-7a1ce32cc623" providerId="ADAL" clId="{B06755A9-41C5-4510-B323-4FE08B59FD21}" dt="2023-08-22T10:17:31.038" v="209" actId="478"/>
          <ac:cxnSpMkLst>
            <pc:docMk/>
            <pc:sldMk cId="701489701" sldId="8318"/>
            <ac:cxnSpMk id="2" creationId="{2641D167-EF1F-888C-7359-44E7E59B7598}"/>
          </ac:cxnSpMkLst>
        </pc:cxnChg>
        <pc:cxnChg chg="add mod">
          <ac:chgData name="Penny彭萍云" userId="890e839f-e289-43db-abba-7a1ce32cc623" providerId="ADAL" clId="{B06755A9-41C5-4510-B323-4FE08B59FD21}" dt="2023-08-22T10:17:31.459" v="210"/>
          <ac:cxnSpMkLst>
            <pc:docMk/>
            <pc:sldMk cId="701489701" sldId="8318"/>
            <ac:cxnSpMk id="4" creationId="{0113F60B-696A-5EB7-B1E5-E3118E7AF98B}"/>
          </ac:cxnSpMkLst>
        </pc:cxnChg>
      </pc:sldChg>
      <pc:sldChg chg="addSp delSp modSp mod">
        <pc:chgData name="Penny彭萍云" userId="890e839f-e289-43db-abba-7a1ce32cc623" providerId="ADAL" clId="{B06755A9-41C5-4510-B323-4FE08B59FD21}" dt="2023-08-22T10:17:35.245" v="212"/>
        <pc:sldMkLst>
          <pc:docMk/>
          <pc:sldMk cId="3603735995" sldId="8319"/>
        </pc:sldMkLst>
        <pc:spChg chg="add mod">
          <ac:chgData name="Penny彭萍云" userId="890e839f-e289-43db-abba-7a1ce32cc623" providerId="ADAL" clId="{B06755A9-41C5-4510-B323-4FE08B59FD21}" dt="2023-08-22T10:17:35.245" v="212"/>
          <ac:spMkLst>
            <pc:docMk/>
            <pc:sldMk cId="3603735995" sldId="8319"/>
            <ac:spMk id="5" creationId="{9B0C3FA0-38D7-3F6B-F6E7-1A17FE182481}"/>
          </ac:spMkLst>
        </pc:spChg>
        <pc:spChg chg="del">
          <ac:chgData name="Penny彭萍云" userId="890e839f-e289-43db-abba-7a1ce32cc623" providerId="ADAL" clId="{B06755A9-41C5-4510-B323-4FE08B59FD21}" dt="2023-08-22T10:17:34.799" v="211" actId="478"/>
          <ac:spMkLst>
            <pc:docMk/>
            <pc:sldMk cId="3603735995" sldId="8319"/>
            <ac:spMk id="8" creationId="{00000000-0000-0000-0000-000000000000}"/>
          </ac:spMkLst>
        </pc:spChg>
        <pc:cxnChg chg="del">
          <ac:chgData name="Penny彭萍云" userId="890e839f-e289-43db-abba-7a1ce32cc623" providerId="ADAL" clId="{B06755A9-41C5-4510-B323-4FE08B59FD21}" dt="2023-08-22T10:17:34.799" v="211" actId="478"/>
          <ac:cxnSpMkLst>
            <pc:docMk/>
            <pc:sldMk cId="3603735995" sldId="8319"/>
            <ac:cxnSpMk id="2" creationId="{2641D167-EF1F-888C-7359-44E7E59B7598}"/>
          </ac:cxnSpMkLst>
        </pc:cxnChg>
        <pc:cxnChg chg="add mod">
          <ac:chgData name="Penny彭萍云" userId="890e839f-e289-43db-abba-7a1ce32cc623" providerId="ADAL" clId="{B06755A9-41C5-4510-B323-4FE08B59FD21}" dt="2023-08-22T10:17:35.245" v="212"/>
          <ac:cxnSpMkLst>
            <pc:docMk/>
            <pc:sldMk cId="3603735995" sldId="8319"/>
            <ac:cxnSpMk id="3" creationId="{2D3EA9DC-9222-7221-45F2-FBE73246559A}"/>
          </ac:cxnSpMkLst>
        </pc:cxnChg>
        <pc:cxnChg chg="del">
          <ac:chgData name="Penny彭萍云" userId="890e839f-e289-43db-abba-7a1ce32cc623" providerId="ADAL" clId="{B06755A9-41C5-4510-B323-4FE08B59FD21}" dt="2023-08-22T10:17:34.799" v="211" actId="478"/>
          <ac:cxnSpMkLst>
            <pc:docMk/>
            <pc:sldMk cId="3603735995" sldId="8319"/>
            <ac:cxnSpMk id="4" creationId="{15A33A8A-98CF-5A22-6F7E-C3EAF970F262}"/>
          </ac:cxnSpMkLst>
        </pc:cxnChg>
      </pc:sldChg>
      <pc:sldChg chg="addSp delSp modSp mod">
        <pc:chgData name="Penny彭萍云" userId="890e839f-e289-43db-abba-7a1ce32cc623" providerId="ADAL" clId="{B06755A9-41C5-4510-B323-4FE08B59FD21}" dt="2023-08-22T10:19:24.176" v="257"/>
        <pc:sldMkLst>
          <pc:docMk/>
          <pc:sldMk cId="3576798472" sldId="8322"/>
        </pc:sldMkLst>
        <pc:spChg chg="add mod">
          <ac:chgData name="Penny彭萍云" userId="890e839f-e289-43db-abba-7a1ce32cc623" providerId="ADAL" clId="{B06755A9-41C5-4510-B323-4FE08B59FD21}" dt="2023-08-22T10:19:24.176" v="257"/>
          <ac:spMkLst>
            <pc:docMk/>
            <pc:sldMk cId="3576798472" sldId="8322"/>
            <ac:spMk id="4" creationId="{257DA9AF-220F-361B-BA0C-26443212B94A}"/>
          </ac:spMkLst>
        </pc:spChg>
        <pc:spChg chg="del">
          <ac:chgData name="Penny彭萍云" userId="890e839f-e289-43db-abba-7a1ce32cc623" providerId="ADAL" clId="{B06755A9-41C5-4510-B323-4FE08B59FD21}" dt="2023-08-22T10:19:18.772" v="253" actId="478"/>
          <ac:spMkLst>
            <pc:docMk/>
            <pc:sldMk cId="3576798472" sldId="8322"/>
            <ac:spMk id="8" creationId="{00000000-0000-0000-0000-000000000000}"/>
          </ac:spMkLst>
        </pc:spChg>
        <pc:cxnChg chg="add mod">
          <ac:chgData name="Penny彭萍云" userId="890e839f-e289-43db-abba-7a1ce32cc623" providerId="ADAL" clId="{B06755A9-41C5-4510-B323-4FE08B59FD21}" dt="2023-08-22T10:19:19.261" v="254"/>
          <ac:cxnSpMkLst>
            <pc:docMk/>
            <pc:sldMk cId="3576798472" sldId="8322"/>
            <ac:cxnSpMk id="3" creationId="{3F685CA7-3541-A629-99E3-5A6AC2D61F43}"/>
          </ac:cxnSpMkLst>
        </pc:cxnChg>
      </pc:sldChg>
      <pc:sldChg chg="addSp delSp modSp mod">
        <pc:chgData name="Penny彭萍云" userId="890e839f-e289-43db-abba-7a1ce32cc623" providerId="ADAL" clId="{B06755A9-41C5-4510-B323-4FE08B59FD21}" dt="2023-08-22T11:44:12.641" v="408" actId="1076"/>
        <pc:sldMkLst>
          <pc:docMk/>
          <pc:sldMk cId="4290548382" sldId="8324"/>
        </pc:sldMkLst>
        <pc:spChg chg="mod">
          <ac:chgData name="Penny彭萍云" userId="890e839f-e289-43db-abba-7a1ce32cc623" providerId="ADAL" clId="{B06755A9-41C5-4510-B323-4FE08B59FD21}" dt="2023-08-22T11:43:58.958" v="407" actId="207"/>
          <ac:spMkLst>
            <pc:docMk/>
            <pc:sldMk cId="4290548382" sldId="8324"/>
            <ac:spMk id="4" creationId="{95D3F8EA-9C98-4E51-9A06-C97121748720}"/>
          </ac:spMkLst>
        </pc:spChg>
        <pc:spChg chg="add mod">
          <ac:chgData name="Penny彭萍云" userId="890e839f-e289-43db-abba-7a1ce32cc623" providerId="ADAL" clId="{B06755A9-41C5-4510-B323-4FE08B59FD21}" dt="2023-08-22T10:16:24.752" v="196"/>
          <ac:spMkLst>
            <pc:docMk/>
            <pc:sldMk cId="4290548382" sldId="8324"/>
            <ac:spMk id="6" creationId="{E3B68D12-EC65-6C73-46A9-C0A20927EBBC}"/>
          </ac:spMkLst>
        </pc:spChg>
        <pc:spChg chg="del">
          <ac:chgData name="Penny彭萍云" userId="890e839f-e289-43db-abba-7a1ce32cc623" providerId="ADAL" clId="{B06755A9-41C5-4510-B323-4FE08B59FD21}" dt="2023-08-22T10:16:24.448" v="195" actId="478"/>
          <ac:spMkLst>
            <pc:docMk/>
            <pc:sldMk cId="4290548382" sldId="8324"/>
            <ac:spMk id="8" creationId="{00000000-0000-0000-0000-000000000000}"/>
          </ac:spMkLst>
        </pc:spChg>
        <pc:spChg chg="mod">
          <ac:chgData name="Penny彭萍云" userId="890e839f-e289-43db-abba-7a1ce32cc623" providerId="ADAL" clId="{B06755A9-41C5-4510-B323-4FE08B59FD21}" dt="2023-08-22T11:39:39.990" v="395" actId="1076"/>
          <ac:spMkLst>
            <pc:docMk/>
            <pc:sldMk cId="4290548382" sldId="8324"/>
            <ac:spMk id="17" creationId="{3D813B62-AD6C-421A-80D4-E62F85FFEA41}"/>
          </ac:spMkLst>
        </pc:spChg>
        <pc:graphicFrameChg chg="modGraphic">
          <ac:chgData name="Penny彭萍云" userId="890e839f-e289-43db-abba-7a1ce32cc623" providerId="ADAL" clId="{B06755A9-41C5-4510-B323-4FE08B59FD21}" dt="2023-08-22T11:42:32.674" v="403" actId="207"/>
          <ac:graphicFrameMkLst>
            <pc:docMk/>
            <pc:sldMk cId="4290548382" sldId="8324"/>
            <ac:graphicFrameMk id="3" creationId="{A2F4211E-01E2-428D-93D6-40B23F4C3377}"/>
          </ac:graphicFrameMkLst>
        </pc:graphicFrameChg>
        <pc:picChg chg="add mod">
          <ac:chgData name="Penny彭萍云" userId="890e839f-e289-43db-abba-7a1ce32cc623" providerId="ADAL" clId="{B06755A9-41C5-4510-B323-4FE08B59FD21}" dt="2023-08-22T11:44:12.641" v="408" actId="1076"/>
          <ac:picMkLst>
            <pc:docMk/>
            <pc:sldMk cId="4290548382" sldId="8324"/>
            <ac:picMk id="7" creationId="{4FE6498A-7168-AA53-177D-639C95D43455}"/>
          </ac:picMkLst>
        </pc:picChg>
        <pc:cxnChg chg="add mod">
          <ac:chgData name="Penny彭萍云" userId="890e839f-e289-43db-abba-7a1ce32cc623" providerId="ADAL" clId="{B06755A9-41C5-4510-B323-4FE08B59FD21}" dt="2023-08-22T10:16:24.752" v="196"/>
          <ac:cxnSpMkLst>
            <pc:docMk/>
            <pc:sldMk cId="4290548382" sldId="8324"/>
            <ac:cxnSpMk id="5" creationId="{276E8C04-571C-F8ED-EBE0-A6DDD1721BF8}"/>
          </ac:cxnSpMkLst>
        </pc:cxnChg>
      </pc:sldChg>
      <pc:sldChg chg="addSp delSp modSp mod">
        <pc:chgData name="Penny彭萍云" userId="890e839f-e289-43db-abba-7a1ce32cc623" providerId="ADAL" clId="{B06755A9-41C5-4510-B323-4FE08B59FD21}" dt="2023-08-22T12:00:37.762" v="475" actId="207"/>
        <pc:sldMkLst>
          <pc:docMk/>
          <pc:sldMk cId="830010020" sldId="8325"/>
        </pc:sldMkLst>
        <pc:spChg chg="del">
          <ac:chgData name="Penny彭萍云" userId="890e839f-e289-43db-abba-7a1ce32cc623" providerId="ADAL" clId="{B06755A9-41C5-4510-B323-4FE08B59FD21}" dt="2023-08-22T10:18:06.599" v="227" actId="478"/>
          <ac:spMkLst>
            <pc:docMk/>
            <pc:sldMk cId="830010020" sldId="8325"/>
            <ac:spMk id="8" creationId="{00000000-0000-0000-0000-000000000000}"/>
          </ac:spMkLst>
        </pc:spChg>
        <pc:spChg chg="add del mod">
          <ac:chgData name="Penny彭萍云" userId="890e839f-e289-43db-abba-7a1ce32cc623" providerId="ADAL" clId="{B06755A9-41C5-4510-B323-4FE08B59FD21}" dt="2023-08-22T10:18:09.886" v="229"/>
          <ac:spMkLst>
            <pc:docMk/>
            <pc:sldMk cId="830010020" sldId="8325"/>
            <ac:spMk id="23" creationId="{132D0431-C80F-643F-2808-D120684C3031}"/>
          </ac:spMkLst>
        </pc:spChg>
        <pc:spChg chg="add mod">
          <ac:chgData name="Penny彭萍云" userId="890e839f-e289-43db-abba-7a1ce32cc623" providerId="ADAL" clId="{B06755A9-41C5-4510-B323-4FE08B59FD21}" dt="2023-08-22T10:18:14.543" v="230"/>
          <ac:spMkLst>
            <pc:docMk/>
            <pc:sldMk cId="830010020" sldId="8325"/>
            <ac:spMk id="25" creationId="{831D7DC3-A890-DFC5-AB1D-D6F2DE1D5A11}"/>
          </ac:spMkLst>
        </pc:spChg>
        <pc:spChg chg="add mod">
          <ac:chgData name="Penny彭萍云" userId="890e839f-e289-43db-abba-7a1ce32cc623" providerId="ADAL" clId="{B06755A9-41C5-4510-B323-4FE08B59FD21}" dt="2023-08-22T12:00:37.762" v="475" actId="207"/>
          <ac:spMkLst>
            <pc:docMk/>
            <pc:sldMk cId="830010020" sldId="8325"/>
            <ac:spMk id="26" creationId="{7E94D20C-B048-D0B3-A65F-DCF7E915DB75}"/>
          </ac:spMkLst>
        </pc:spChg>
        <pc:cxnChg chg="del">
          <ac:chgData name="Penny彭萍云" userId="890e839f-e289-43db-abba-7a1ce32cc623" providerId="ADAL" clId="{B06755A9-41C5-4510-B323-4FE08B59FD21}" dt="2023-08-22T10:18:06.599" v="227" actId="478"/>
          <ac:cxnSpMkLst>
            <pc:docMk/>
            <pc:sldMk cId="830010020" sldId="8325"/>
            <ac:cxnSpMk id="6" creationId="{00000000-0000-0000-0000-000000000000}"/>
          </ac:cxnSpMkLst>
        </pc:cxnChg>
        <pc:cxnChg chg="add del mod">
          <ac:chgData name="Penny彭萍云" userId="890e839f-e289-43db-abba-7a1ce32cc623" providerId="ADAL" clId="{B06755A9-41C5-4510-B323-4FE08B59FD21}" dt="2023-08-22T10:18:09.886" v="229"/>
          <ac:cxnSpMkLst>
            <pc:docMk/>
            <pc:sldMk cId="830010020" sldId="8325"/>
            <ac:cxnSpMk id="17" creationId="{36462449-B0D4-CEF9-527B-794C40892A4D}"/>
          </ac:cxnSpMkLst>
        </pc:cxnChg>
        <pc:cxnChg chg="add del mod">
          <ac:chgData name="Penny彭萍云" userId="890e839f-e289-43db-abba-7a1ce32cc623" providerId="ADAL" clId="{B06755A9-41C5-4510-B323-4FE08B59FD21}" dt="2023-08-22T10:18:09.886" v="229"/>
          <ac:cxnSpMkLst>
            <pc:docMk/>
            <pc:sldMk cId="830010020" sldId="8325"/>
            <ac:cxnSpMk id="22" creationId="{79A7B2F1-9AD3-F373-54AF-BCDC9C4195CE}"/>
          </ac:cxnSpMkLst>
        </pc:cxnChg>
        <pc:cxnChg chg="add mod">
          <ac:chgData name="Penny彭萍云" userId="890e839f-e289-43db-abba-7a1ce32cc623" providerId="ADAL" clId="{B06755A9-41C5-4510-B323-4FE08B59FD21}" dt="2023-08-22T10:18:14.543" v="230"/>
          <ac:cxnSpMkLst>
            <pc:docMk/>
            <pc:sldMk cId="830010020" sldId="8325"/>
            <ac:cxnSpMk id="24" creationId="{880B0FA3-0C2E-5C1C-DDE4-3D91AAA476AE}"/>
          </ac:cxnSpMkLst>
        </pc:cxnChg>
      </pc:sldChg>
      <pc:sldChg chg="addSp delSp modSp add mod modClrScheme chgLayout">
        <pc:chgData name="Penny彭萍云" userId="890e839f-e289-43db-abba-7a1ce32cc623" providerId="ADAL" clId="{B06755A9-41C5-4510-B323-4FE08B59FD21}" dt="2023-08-22T12:18:51.074" v="676" actId="1076"/>
        <pc:sldMkLst>
          <pc:docMk/>
          <pc:sldMk cId="3092932180" sldId="8326"/>
        </pc:sldMkLst>
        <pc:spChg chg="add del mod ord">
          <ac:chgData name="Penny彭萍云" userId="890e839f-e289-43db-abba-7a1ce32cc623" providerId="ADAL" clId="{B06755A9-41C5-4510-B323-4FE08B59FD21}" dt="2023-08-22T10:01:35.812" v="10" actId="478"/>
          <ac:spMkLst>
            <pc:docMk/>
            <pc:sldMk cId="3092932180" sldId="8326"/>
            <ac:spMk id="2" creationId="{3BC5849B-FA07-E347-5B6D-3C8219AD62D9}"/>
          </ac:spMkLst>
        </pc:spChg>
        <pc:spChg chg="mod">
          <ac:chgData name="Penny彭萍云" userId="890e839f-e289-43db-abba-7a1ce32cc623" providerId="ADAL" clId="{B06755A9-41C5-4510-B323-4FE08B59FD21}" dt="2023-08-22T12:18:46.962" v="674" actId="1076"/>
          <ac:spMkLst>
            <pc:docMk/>
            <pc:sldMk cId="3092932180" sldId="8326"/>
            <ac:spMk id="3" creationId="{81E19772-3E14-D7F6-1B57-58A8731135CD}"/>
          </ac:spMkLst>
        </pc:spChg>
        <pc:spChg chg="del">
          <ac:chgData name="Penny彭萍云" userId="890e839f-e289-43db-abba-7a1ce32cc623" providerId="ADAL" clId="{B06755A9-41C5-4510-B323-4FE08B59FD21}" dt="2023-08-22T10:01:41.673" v="12" actId="478"/>
          <ac:spMkLst>
            <pc:docMk/>
            <pc:sldMk cId="3092932180" sldId="8326"/>
            <ac:spMk id="3" creationId="{98683C38-1E10-89D3-D928-308EC5D4EDFD}"/>
          </ac:spMkLst>
        </pc:spChg>
        <pc:spChg chg="add del mod ord">
          <ac:chgData name="Penny彭萍云" userId="890e839f-e289-43db-abba-7a1ce32cc623" providerId="ADAL" clId="{B06755A9-41C5-4510-B323-4FE08B59FD21}" dt="2023-08-22T10:01:38.687" v="11" actId="478"/>
          <ac:spMkLst>
            <pc:docMk/>
            <pc:sldMk cId="3092932180" sldId="8326"/>
            <ac:spMk id="4" creationId="{2921F2DD-BAC4-46A3-E3D7-25B407A6A112}"/>
          </ac:spMkLst>
        </pc:spChg>
        <pc:spChg chg="add mod">
          <ac:chgData name="Penny彭萍云" userId="890e839f-e289-43db-abba-7a1ce32cc623" providerId="ADAL" clId="{B06755A9-41C5-4510-B323-4FE08B59FD21}" dt="2023-08-22T10:04:10.329" v="96" actId="1076"/>
          <ac:spMkLst>
            <pc:docMk/>
            <pc:sldMk cId="3092932180" sldId="8326"/>
            <ac:spMk id="6" creationId="{BB25B989-D6C8-8EE3-84BD-6EE11D5FB2A3}"/>
          </ac:spMkLst>
        </pc:spChg>
        <pc:spChg chg="mod">
          <ac:chgData name="Penny彭萍云" userId="890e839f-e289-43db-abba-7a1ce32cc623" providerId="ADAL" clId="{B06755A9-41C5-4510-B323-4FE08B59FD21}" dt="2023-08-22T12:18:36.395" v="669" actId="1076"/>
          <ac:spMkLst>
            <pc:docMk/>
            <pc:sldMk cId="3092932180" sldId="8326"/>
            <ac:spMk id="7" creationId="{ABB8A234-B712-8B87-851D-CB2D5BEA01FF}"/>
          </ac:spMkLst>
        </pc:spChg>
        <pc:spChg chg="mod">
          <ac:chgData name="Penny彭萍云" userId="890e839f-e289-43db-abba-7a1ce32cc623" providerId="ADAL" clId="{B06755A9-41C5-4510-B323-4FE08B59FD21}" dt="2023-08-22T12:18:51.074" v="676" actId="1076"/>
          <ac:spMkLst>
            <pc:docMk/>
            <pc:sldMk cId="3092932180" sldId="8326"/>
            <ac:spMk id="13" creationId="{BE7898BC-6A84-2247-B27D-21F97F5802E6}"/>
          </ac:spMkLst>
        </pc:spChg>
        <pc:spChg chg="mod">
          <ac:chgData name="Penny彭萍云" userId="890e839f-e289-43db-abba-7a1ce32cc623" providerId="ADAL" clId="{B06755A9-41C5-4510-B323-4FE08B59FD21}" dt="2023-08-22T10:04:51.785" v="127" actId="14100"/>
          <ac:spMkLst>
            <pc:docMk/>
            <pc:sldMk cId="3092932180" sldId="8326"/>
            <ac:spMk id="14" creationId="{A2184EB7-67BD-33A1-18D3-C191CEAA5B64}"/>
          </ac:spMkLst>
        </pc:spChg>
        <pc:spChg chg="mod">
          <ac:chgData name="Penny彭萍云" userId="890e839f-e289-43db-abba-7a1ce32cc623" providerId="ADAL" clId="{B06755A9-41C5-4510-B323-4FE08B59FD21}" dt="2023-08-22T10:03:10.307" v="28" actId="1076"/>
          <ac:spMkLst>
            <pc:docMk/>
            <pc:sldMk cId="3092932180" sldId="8326"/>
            <ac:spMk id="15" creationId="{0B25C045-A7DD-303F-1CB6-081DA2285CB0}"/>
          </ac:spMkLst>
        </pc:spChg>
        <pc:spChg chg="mod">
          <ac:chgData name="Penny彭萍云" userId="890e839f-e289-43db-abba-7a1ce32cc623" providerId="ADAL" clId="{B06755A9-41C5-4510-B323-4FE08B59FD21}" dt="2023-08-22T12:18:38.681" v="670" actId="1076"/>
          <ac:spMkLst>
            <pc:docMk/>
            <pc:sldMk cId="3092932180" sldId="8326"/>
            <ac:spMk id="16" creationId="{3A5460AD-2244-48F0-D5B1-AFE56A57EE3B}"/>
          </ac:spMkLst>
        </pc:spChg>
        <pc:spChg chg="mod">
          <ac:chgData name="Penny彭萍云" userId="890e839f-e289-43db-abba-7a1ce32cc623" providerId="ADAL" clId="{B06755A9-41C5-4510-B323-4FE08B59FD21}" dt="2023-08-22T10:04:54.920" v="128" actId="1076"/>
          <ac:spMkLst>
            <pc:docMk/>
            <pc:sldMk cId="3092932180" sldId="8326"/>
            <ac:spMk id="17" creationId="{C12D39E2-E988-0085-CED3-09047D55D9A5}"/>
          </ac:spMkLst>
        </pc:spChg>
        <pc:spChg chg="mod">
          <ac:chgData name="Penny彭萍云" userId="890e839f-e289-43db-abba-7a1ce32cc623" providerId="ADAL" clId="{B06755A9-41C5-4510-B323-4FE08B59FD21}" dt="2023-08-22T12:18:48.635" v="675" actId="1076"/>
          <ac:spMkLst>
            <pc:docMk/>
            <pc:sldMk cId="3092932180" sldId="8326"/>
            <ac:spMk id="18" creationId="{7EDA8E01-1D71-2930-993A-0D95AC92493F}"/>
          </ac:spMkLst>
        </pc:spChg>
        <pc:spChg chg="mod">
          <ac:chgData name="Penny彭萍云" userId="890e839f-e289-43db-abba-7a1ce32cc623" providerId="ADAL" clId="{B06755A9-41C5-4510-B323-4FE08B59FD21}" dt="2023-08-22T10:05:11.375" v="138" actId="21"/>
          <ac:spMkLst>
            <pc:docMk/>
            <pc:sldMk cId="3092932180" sldId="8326"/>
            <ac:spMk id="19" creationId="{ACFCFF52-5622-1FBB-F322-9687925B648C}"/>
          </ac:spMkLst>
        </pc:spChg>
        <pc:spChg chg="mod">
          <ac:chgData name="Penny彭萍云" userId="890e839f-e289-43db-abba-7a1ce32cc623" providerId="ADAL" clId="{B06755A9-41C5-4510-B323-4FE08B59FD21}" dt="2023-08-22T10:14:37.102" v="173" actId="14100"/>
          <ac:spMkLst>
            <pc:docMk/>
            <pc:sldMk cId="3092932180" sldId="8326"/>
            <ac:spMk id="20" creationId="{B292CBFD-C2BF-2AEE-5870-993262158395}"/>
          </ac:spMkLst>
        </pc:spChg>
        <pc:spChg chg="del mod">
          <ac:chgData name="Penny彭萍云" userId="890e839f-e289-43db-abba-7a1ce32cc623" providerId="ADAL" clId="{B06755A9-41C5-4510-B323-4FE08B59FD21}" dt="2023-08-22T10:03:35" v="49" actId="478"/>
          <ac:spMkLst>
            <pc:docMk/>
            <pc:sldMk cId="3092932180" sldId="8326"/>
            <ac:spMk id="21" creationId="{40C93351-31F6-F940-43EC-64CDB188CF6E}"/>
          </ac:spMkLst>
        </pc:spChg>
        <pc:spChg chg="mod">
          <ac:chgData name="Penny彭萍云" userId="890e839f-e289-43db-abba-7a1ce32cc623" providerId="ADAL" clId="{B06755A9-41C5-4510-B323-4FE08B59FD21}" dt="2023-08-22T10:03:31.393" v="48" actId="6549"/>
          <ac:spMkLst>
            <pc:docMk/>
            <pc:sldMk cId="3092932180" sldId="8326"/>
            <ac:spMk id="27" creationId="{00000000-0000-0000-0000-000000000000}"/>
          </ac:spMkLst>
        </pc:spChg>
        <pc:grpChg chg="add mod">
          <ac:chgData name="Penny彭萍云" userId="890e839f-e289-43db-abba-7a1ce32cc623" providerId="ADAL" clId="{B06755A9-41C5-4510-B323-4FE08B59FD21}" dt="2023-08-22T12:18:44.265" v="673" actId="1076"/>
          <ac:grpSpMkLst>
            <pc:docMk/>
            <pc:sldMk cId="3092932180" sldId="8326"/>
            <ac:grpSpMk id="5" creationId="{6F93AF5E-DD15-879D-0891-EF7A5B94254D}"/>
          </ac:grpSpMkLst>
        </pc:grpChg>
        <pc:picChg chg="del">
          <ac:chgData name="Penny彭萍云" userId="890e839f-e289-43db-abba-7a1ce32cc623" providerId="ADAL" clId="{B06755A9-41C5-4510-B323-4FE08B59FD21}" dt="2023-08-22T10:01:41.673" v="12" actId="478"/>
          <ac:picMkLst>
            <pc:docMk/>
            <pc:sldMk cId="3092932180" sldId="8326"/>
            <ac:picMk id="1026" creationId="{45EBEC72-E7A5-6267-7E33-E3B384AD04E5}"/>
          </ac:picMkLst>
        </pc:picChg>
      </pc:sldChg>
    </pc:docChg>
  </pc:docChgLst>
  <pc:docChgLst>
    <pc:chgData name="Feng冯瑞军" userId="8e305623-6524-49b7-9789-1232c869bcbf" providerId="ADAL" clId="{77561386-018A-4F49-8521-0048E58046B4}"/>
    <pc:docChg chg="undo custSel addSld delSld modSld">
      <pc:chgData name="Feng冯瑞军" userId="8e305623-6524-49b7-9789-1232c869bcbf" providerId="ADAL" clId="{77561386-018A-4F49-8521-0048E58046B4}" dt="2023-08-22T12:04:36.855" v="363" actId="47"/>
      <pc:docMkLst>
        <pc:docMk/>
      </pc:docMkLst>
      <pc:sldChg chg="addSp delSp modSp mod">
        <pc:chgData name="Feng冯瑞军" userId="8e305623-6524-49b7-9789-1232c869bcbf" providerId="ADAL" clId="{77561386-018A-4F49-8521-0048E58046B4}" dt="2023-08-22T09:39:15.125" v="361" actId="1582"/>
        <pc:sldMkLst>
          <pc:docMk/>
          <pc:sldMk cId="1936615375" sldId="8305"/>
        </pc:sldMkLst>
        <pc:spChg chg="add mod">
          <ac:chgData name="Feng冯瑞军" userId="8e305623-6524-49b7-9789-1232c869bcbf" providerId="ADAL" clId="{77561386-018A-4F49-8521-0048E58046B4}" dt="2023-08-22T09:04:55.508" v="294" actId="113"/>
          <ac:spMkLst>
            <pc:docMk/>
            <pc:sldMk cId="1936615375" sldId="8305"/>
            <ac:spMk id="6" creationId="{E451D664-7766-496C-A3F7-1821F450E7A7}"/>
          </ac:spMkLst>
        </pc:spChg>
        <pc:spChg chg="add del mod">
          <ac:chgData name="Feng冯瑞军" userId="8e305623-6524-49b7-9789-1232c869bcbf" providerId="ADAL" clId="{77561386-018A-4F49-8521-0048E58046B4}" dt="2023-08-22T09:34:15.355" v="310" actId="478"/>
          <ac:spMkLst>
            <pc:docMk/>
            <pc:sldMk cId="1936615375" sldId="8305"/>
            <ac:spMk id="16" creationId="{504BFA8F-AD6A-4F23-8A91-146938B25327}"/>
          </ac:spMkLst>
        </pc:spChg>
        <pc:spChg chg="add mod">
          <ac:chgData name="Feng冯瑞军" userId="8e305623-6524-49b7-9789-1232c869bcbf" providerId="ADAL" clId="{77561386-018A-4F49-8521-0048E58046B4}" dt="2023-08-22T09:38:24.468" v="352" actId="1582"/>
          <ac:spMkLst>
            <pc:docMk/>
            <pc:sldMk cId="1936615375" sldId="8305"/>
            <ac:spMk id="21" creationId="{74A0D6E7-E4B6-4B4C-80D4-1B8E64E88FCE}"/>
          </ac:spMkLst>
        </pc:spChg>
        <pc:spChg chg="add mod">
          <ac:chgData name="Feng冯瑞军" userId="8e305623-6524-49b7-9789-1232c869bcbf" providerId="ADAL" clId="{77561386-018A-4F49-8521-0048E58046B4}" dt="2023-08-22T09:38:59.530" v="357" actId="1582"/>
          <ac:spMkLst>
            <pc:docMk/>
            <pc:sldMk cId="1936615375" sldId="8305"/>
            <ac:spMk id="22" creationId="{9812E54C-F711-4A09-B684-F0AE59625CEF}"/>
          </ac:spMkLst>
        </pc:spChg>
        <pc:spChg chg="add mod">
          <ac:chgData name="Feng冯瑞军" userId="8e305623-6524-49b7-9789-1232c869bcbf" providerId="ADAL" clId="{77561386-018A-4F49-8521-0048E58046B4}" dt="2023-08-22T09:39:15.125" v="361" actId="1582"/>
          <ac:spMkLst>
            <pc:docMk/>
            <pc:sldMk cId="1936615375" sldId="8305"/>
            <ac:spMk id="23" creationId="{C86D3B41-7734-4FBD-ACEF-2F13A3546290}"/>
          </ac:spMkLst>
        </pc:spChg>
        <pc:spChg chg="add del mod">
          <ac:chgData name="Feng冯瑞军" userId="8e305623-6524-49b7-9789-1232c869bcbf" providerId="ADAL" clId="{77561386-018A-4F49-8521-0048E58046B4}" dt="2023-08-22T09:34:42.933" v="312" actId="478"/>
          <ac:spMkLst>
            <pc:docMk/>
            <pc:sldMk cId="1936615375" sldId="8305"/>
            <ac:spMk id="28" creationId="{4F4D8AAD-A2BE-4EF7-B963-B9A74EA0ADF6}"/>
          </ac:spMkLst>
        </pc:spChg>
        <pc:spChg chg="add del mod">
          <ac:chgData name="Feng冯瑞军" userId="8e305623-6524-49b7-9789-1232c869bcbf" providerId="ADAL" clId="{77561386-018A-4F49-8521-0048E58046B4}" dt="2023-08-22T09:34:46.016" v="314" actId="478"/>
          <ac:spMkLst>
            <pc:docMk/>
            <pc:sldMk cId="1936615375" sldId="8305"/>
            <ac:spMk id="29" creationId="{A6D11DF1-405D-4F67-875C-F9A9344E7CCA}"/>
          </ac:spMkLst>
        </pc:spChg>
        <pc:graphicFrameChg chg="add del mod modGraphic">
          <ac:chgData name="Feng冯瑞军" userId="8e305623-6524-49b7-9789-1232c869bcbf" providerId="ADAL" clId="{77561386-018A-4F49-8521-0048E58046B4}" dt="2023-08-22T08:57:07.477" v="32"/>
          <ac:graphicFrameMkLst>
            <pc:docMk/>
            <pc:sldMk cId="1936615375" sldId="8305"/>
            <ac:graphicFrameMk id="2" creationId="{DFA7E1E9-5E42-4503-8423-8F89F53E0A61}"/>
          </ac:graphicFrameMkLst>
        </pc:graphicFrameChg>
        <pc:graphicFrameChg chg="add del mod">
          <ac:chgData name="Feng冯瑞军" userId="8e305623-6524-49b7-9789-1232c869bcbf" providerId="ADAL" clId="{77561386-018A-4F49-8521-0048E58046B4}" dt="2023-08-22T08:57:24.560" v="38" actId="478"/>
          <ac:graphicFrameMkLst>
            <pc:docMk/>
            <pc:sldMk cId="1936615375" sldId="8305"/>
            <ac:graphicFrameMk id="4" creationId="{83805991-7A85-4127-A370-8012C96A83D3}"/>
          </ac:graphicFrameMkLst>
        </pc:graphicFrameChg>
        <pc:graphicFrameChg chg="add del mod">
          <ac:chgData name="Feng冯瑞军" userId="8e305623-6524-49b7-9789-1232c869bcbf" providerId="ADAL" clId="{77561386-018A-4F49-8521-0048E58046B4}" dt="2023-08-22T09:34:13.479" v="309" actId="478"/>
          <ac:graphicFrameMkLst>
            <pc:docMk/>
            <pc:sldMk cId="1936615375" sldId="8305"/>
            <ac:graphicFrameMk id="5" creationId="{00988DA4-7326-49E8-9362-DE8900170592}"/>
          </ac:graphicFrameMkLst>
        </pc:graphicFrameChg>
        <pc:picChg chg="add del mod">
          <ac:chgData name="Feng冯瑞军" userId="8e305623-6524-49b7-9789-1232c869bcbf" providerId="ADAL" clId="{77561386-018A-4F49-8521-0048E58046B4}" dt="2023-08-22T09:35:55.619" v="320" actId="478"/>
          <ac:picMkLst>
            <pc:docMk/>
            <pc:sldMk cId="1936615375" sldId="8305"/>
            <ac:picMk id="3" creationId="{753FBFB8-4D0E-4574-9684-AA3E8524D35C}"/>
          </ac:picMkLst>
        </pc:picChg>
        <pc:picChg chg="del">
          <ac:chgData name="Feng冯瑞军" userId="8e305623-6524-49b7-9789-1232c869bcbf" providerId="ADAL" clId="{77561386-018A-4F49-8521-0048E58046B4}" dt="2023-08-22T08:56:52.626" v="24" actId="478"/>
          <ac:picMkLst>
            <pc:docMk/>
            <pc:sldMk cId="1936615375" sldId="8305"/>
            <ac:picMk id="3" creationId="{D908357B-73FD-E728-090E-4BE1398006D3}"/>
          </ac:picMkLst>
        </pc:picChg>
        <pc:picChg chg="add del mod">
          <ac:chgData name="Feng冯瑞军" userId="8e305623-6524-49b7-9789-1232c869bcbf" providerId="ADAL" clId="{77561386-018A-4F49-8521-0048E58046B4}" dt="2023-08-22T09:36:46.196" v="326" actId="478"/>
          <ac:picMkLst>
            <pc:docMk/>
            <pc:sldMk cId="1936615375" sldId="8305"/>
            <ac:picMk id="7" creationId="{515DEAA2-F32C-463F-BE37-DB2DDD820730}"/>
          </ac:picMkLst>
        </pc:picChg>
        <pc:picChg chg="add del mod">
          <ac:chgData name="Feng冯瑞军" userId="8e305623-6524-49b7-9789-1232c869bcbf" providerId="ADAL" clId="{77561386-018A-4F49-8521-0048E58046B4}" dt="2023-08-22T09:34:41.059" v="311" actId="478"/>
          <ac:picMkLst>
            <pc:docMk/>
            <pc:sldMk cId="1936615375" sldId="8305"/>
            <ac:picMk id="9" creationId="{B26986DD-E948-4261-A7F3-32C1ADA5C703}"/>
          </ac:picMkLst>
        </pc:picChg>
        <pc:picChg chg="add mod">
          <ac:chgData name="Feng冯瑞军" userId="8e305623-6524-49b7-9789-1232c869bcbf" providerId="ADAL" clId="{77561386-018A-4F49-8521-0048E58046B4}" dt="2023-08-22T09:38:29.092" v="353" actId="14100"/>
          <ac:picMkLst>
            <pc:docMk/>
            <pc:sldMk cId="1936615375" sldId="8305"/>
            <ac:picMk id="11" creationId="{4C998636-8032-44F8-B51F-4C5CA8DB08B0}"/>
          </ac:picMkLst>
        </pc:picChg>
        <pc:picChg chg="add del mod">
          <ac:chgData name="Feng冯瑞军" userId="8e305623-6524-49b7-9789-1232c869bcbf" providerId="ADAL" clId="{77561386-018A-4F49-8521-0048E58046B4}" dt="2023-08-22T09:02:45.133" v="262" actId="478"/>
          <ac:picMkLst>
            <pc:docMk/>
            <pc:sldMk cId="1936615375" sldId="8305"/>
            <ac:picMk id="11" creationId="{85BE7C35-91E3-427F-853E-DD9A31599608}"/>
          </ac:picMkLst>
        </pc:picChg>
        <pc:picChg chg="add del mod">
          <ac:chgData name="Feng冯瑞军" userId="8e305623-6524-49b7-9789-1232c869bcbf" providerId="ADAL" clId="{77561386-018A-4F49-8521-0048E58046B4}" dt="2023-08-22T09:34:44.233" v="313" actId="478"/>
          <ac:picMkLst>
            <pc:docMk/>
            <pc:sldMk cId="1936615375" sldId="8305"/>
            <ac:picMk id="14" creationId="{494F0D7A-C684-409E-9260-47E15FC98EB2}"/>
          </ac:picMkLst>
        </pc:picChg>
        <pc:picChg chg="add mod">
          <ac:chgData name="Feng冯瑞军" userId="8e305623-6524-49b7-9789-1232c869bcbf" providerId="ADAL" clId="{77561386-018A-4F49-8521-0048E58046B4}" dt="2023-08-22T09:37:57.955" v="344" actId="14100"/>
          <ac:picMkLst>
            <pc:docMk/>
            <pc:sldMk cId="1936615375" sldId="8305"/>
            <ac:picMk id="17" creationId="{73E700BC-BE04-4877-A94F-1038D134E5A0}"/>
          </ac:picMkLst>
        </pc:picChg>
        <pc:picChg chg="add del">
          <ac:chgData name="Feng冯瑞军" userId="8e305623-6524-49b7-9789-1232c869bcbf" providerId="ADAL" clId="{77561386-018A-4F49-8521-0048E58046B4}" dt="2023-08-22T09:05:21.816" v="299" actId="478"/>
          <ac:picMkLst>
            <pc:docMk/>
            <pc:sldMk cId="1936615375" sldId="8305"/>
            <ac:picMk id="19" creationId="{7113E22D-AEAB-4462-BBD2-0AE5EB40C0D9}"/>
          </ac:picMkLst>
        </pc:picChg>
        <pc:picChg chg="add mod">
          <ac:chgData name="Feng冯瑞军" userId="8e305623-6524-49b7-9789-1232c869bcbf" providerId="ADAL" clId="{77561386-018A-4F49-8521-0048E58046B4}" dt="2023-08-22T09:38:08.278" v="348" actId="14100"/>
          <ac:picMkLst>
            <pc:docMk/>
            <pc:sldMk cId="1936615375" sldId="8305"/>
            <ac:picMk id="20" creationId="{F98A85CC-C418-4950-BD62-061960307B67}"/>
          </ac:picMkLst>
        </pc:picChg>
        <pc:picChg chg="add del">
          <ac:chgData name="Feng冯瑞军" userId="8e305623-6524-49b7-9789-1232c869bcbf" providerId="ADAL" clId="{77561386-018A-4F49-8521-0048E58046B4}" dt="2023-08-22T09:05:28.372" v="301" actId="478"/>
          <ac:picMkLst>
            <pc:docMk/>
            <pc:sldMk cId="1936615375" sldId="8305"/>
            <ac:picMk id="21" creationId="{9889EE53-29D8-4B96-BD0F-4DE8E6F84D5E}"/>
          </ac:picMkLst>
        </pc:picChg>
      </pc:sldChg>
      <pc:sldChg chg="addSp delSp modSp mod">
        <pc:chgData name="Feng冯瑞军" userId="8e305623-6524-49b7-9789-1232c869bcbf" providerId="ADAL" clId="{77561386-018A-4F49-8521-0048E58046B4}" dt="2023-08-22T08:49:06.491" v="22" actId="1076"/>
        <pc:sldMkLst>
          <pc:docMk/>
          <pc:sldMk cId="1355735809" sldId="8314"/>
        </pc:sldMkLst>
        <pc:spChg chg="del">
          <ac:chgData name="Feng冯瑞军" userId="8e305623-6524-49b7-9789-1232c869bcbf" providerId="ADAL" clId="{77561386-018A-4F49-8521-0048E58046B4}" dt="2023-08-22T08:47:48.823" v="2" actId="478"/>
          <ac:spMkLst>
            <pc:docMk/>
            <pc:sldMk cId="1355735809" sldId="8314"/>
            <ac:spMk id="4" creationId="{BA238A8D-E7FA-4E8D-89B8-9272E2596A4E}"/>
          </ac:spMkLst>
        </pc:spChg>
        <pc:spChg chg="add del mod">
          <ac:chgData name="Feng冯瑞军" userId="8e305623-6524-49b7-9789-1232c869bcbf" providerId="ADAL" clId="{77561386-018A-4F49-8521-0048E58046B4}" dt="2023-08-22T08:48:03.361" v="9"/>
          <ac:spMkLst>
            <pc:docMk/>
            <pc:sldMk cId="1355735809" sldId="8314"/>
            <ac:spMk id="15" creationId="{FCA92532-CBF0-4534-AD3D-BA4E65EBBC63}"/>
          </ac:spMkLst>
        </pc:spChg>
        <pc:spChg chg="add del mod">
          <ac:chgData name="Feng冯瑞军" userId="8e305623-6524-49b7-9789-1232c869bcbf" providerId="ADAL" clId="{77561386-018A-4F49-8521-0048E58046B4}" dt="2023-08-22T08:48:03.361" v="9"/>
          <ac:spMkLst>
            <pc:docMk/>
            <pc:sldMk cId="1355735809" sldId="8314"/>
            <ac:spMk id="16" creationId="{741E4DBD-A7DC-40D2-BA14-35E98F6B721D}"/>
          </ac:spMkLst>
        </pc:spChg>
        <pc:spChg chg="add del mod">
          <ac:chgData name="Feng冯瑞军" userId="8e305623-6524-49b7-9789-1232c869bcbf" providerId="ADAL" clId="{77561386-018A-4F49-8521-0048E58046B4}" dt="2023-08-22T08:48:03.361" v="9"/>
          <ac:spMkLst>
            <pc:docMk/>
            <pc:sldMk cId="1355735809" sldId="8314"/>
            <ac:spMk id="25" creationId="{1036B1C3-D324-40EE-AA01-38936D9C3B80}"/>
          </ac:spMkLst>
        </pc:spChg>
        <pc:spChg chg="add del mod">
          <ac:chgData name="Feng冯瑞军" userId="8e305623-6524-49b7-9789-1232c869bcbf" providerId="ADAL" clId="{77561386-018A-4F49-8521-0048E58046B4}" dt="2023-08-22T08:48:03.361" v="9"/>
          <ac:spMkLst>
            <pc:docMk/>
            <pc:sldMk cId="1355735809" sldId="8314"/>
            <ac:spMk id="27" creationId="{30F7F7D6-86AC-4F44-BE67-9B75C7F4CEB7}"/>
          </ac:spMkLst>
        </pc:spChg>
        <pc:spChg chg="add del mod">
          <ac:chgData name="Feng冯瑞军" userId="8e305623-6524-49b7-9789-1232c869bcbf" providerId="ADAL" clId="{77561386-018A-4F49-8521-0048E58046B4}" dt="2023-08-22T08:48:03.361" v="9"/>
          <ac:spMkLst>
            <pc:docMk/>
            <pc:sldMk cId="1355735809" sldId="8314"/>
            <ac:spMk id="29" creationId="{536DDA22-88F7-43F0-9588-CC33B7E443F4}"/>
          </ac:spMkLst>
        </pc:spChg>
        <pc:spChg chg="add del mod">
          <ac:chgData name="Feng冯瑞军" userId="8e305623-6524-49b7-9789-1232c869bcbf" providerId="ADAL" clId="{77561386-018A-4F49-8521-0048E58046B4}" dt="2023-08-22T08:48:03.361" v="9"/>
          <ac:spMkLst>
            <pc:docMk/>
            <pc:sldMk cId="1355735809" sldId="8314"/>
            <ac:spMk id="30" creationId="{B8D29A99-854A-48D3-821D-555C58CC9048}"/>
          </ac:spMkLst>
        </pc:spChg>
        <pc:spChg chg="add del mod">
          <ac:chgData name="Feng冯瑞军" userId="8e305623-6524-49b7-9789-1232c869bcbf" providerId="ADAL" clId="{77561386-018A-4F49-8521-0048E58046B4}" dt="2023-08-22T08:48:03.361" v="9"/>
          <ac:spMkLst>
            <pc:docMk/>
            <pc:sldMk cId="1355735809" sldId="8314"/>
            <ac:spMk id="31" creationId="{A4DDC045-6638-4152-A158-C85D9C64C3F1}"/>
          </ac:spMkLst>
        </pc:spChg>
        <pc:spChg chg="add del mod">
          <ac:chgData name="Feng冯瑞军" userId="8e305623-6524-49b7-9789-1232c869bcbf" providerId="ADAL" clId="{77561386-018A-4F49-8521-0048E58046B4}" dt="2023-08-22T08:48:03.361" v="9"/>
          <ac:spMkLst>
            <pc:docMk/>
            <pc:sldMk cId="1355735809" sldId="8314"/>
            <ac:spMk id="32" creationId="{243CFCD8-1B66-4D13-A63F-17F3B37AB446}"/>
          </ac:spMkLst>
        </pc:spChg>
        <pc:spChg chg="add del mod">
          <ac:chgData name="Feng冯瑞军" userId="8e305623-6524-49b7-9789-1232c869bcbf" providerId="ADAL" clId="{77561386-018A-4F49-8521-0048E58046B4}" dt="2023-08-22T08:48:03.361" v="9"/>
          <ac:spMkLst>
            <pc:docMk/>
            <pc:sldMk cId="1355735809" sldId="8314"/>
            <ac:spMk id="34" creationId="{44036080-87E0-4A59-BEBF-67DAC574EDAB}"/>
          </ac:spMkLst>
        </pc:spChg>
        <pc:spChg chg="add del mod">
          <ac:chgData name="Feng冯瑞军" userId="8e305623-6524-49b7-9789-1232c869bcbf" providerId="ADAL" clId="{77561386-018A-4F49-8521-0048E58046B4}" dt="2023-08-22T08:48:03.361" v="9"/>
          <ac:spMkLst>
            <pc:docMk/>
            <pc:sldMk cId="1355735809" sldId="8314"/>
            <ac:spMk id="35" creationId="{D607061B-6535-4B58-BD36-E09BC75156F1}"/>
          </ac:spMkLst>
        </pc:spChg>
        <pc:spChg chg="add del mod">
          <ac:chgData name="Feng冯瑞军" userId="8e305623-6524-49b7-9789-1232c869bcbf" providerId="ADAL" clId="{77561386-018A-4F49-8521-0048E58046B4}" dt="2023-08-22T08:48:03.361" v="9"/>
          <ac:spMkLst>
            <pc:docMk/>
            <pc:sldMk cId="1355735809" sldId="8314"/>
            <ac:spMk id="44" creationId="{FE1C1C85-FD12-43AC-8F87-AAD96A3C20DA}"/>
          </ac:spMkLst>
        </pc:spChg>
        <pc:spChg chg="add mod">
          <ac:chgData name="Feng冯瑞军" userId="8e305623-6524-49b7-9789-1232c869bcbf" providerId="ADAL" clId="{77561386-018A-4F49-8521-0048E58046B4}" dt="2023-08-22T08:48:53.135" v="20" actId="1076"/>
          <ac:spMkLst>
            <pc:docMk/>
            <pc:sldMk cId="1355735809" sldId="8314"/>
            <ac:spMk id="45" creationId="{6CECB304-E870-41C7-BC95-8BA1EEDD90CB}"/>
          </ac:spMkLst>
        </pc:spChg>
        <pc:spChg chg="add mod">
          <ac:chgData name="Feng冯瑞军" userId="8e305623-6524-49b7-9789-1232c869bcbf" providerId="ADAL" clId="{77561386-018A-4F49-8521-0048E58046B4}" dt="2023-08-22T08:48:53.135" v="20" actId="1076"/>
          <ac:spMkLst>
            <pc:docMk/>
            <pc:sldMk cId="1355735809" sldId="8314"/>
            <ac:spMk id="46" creationId="{7D6E8626-DCFA-40C5-88D3-A61581FE7127}"/>
          </ac:spMkLst>
        </pc:spChg>
        <pc:spChg chg="add mod">
          <ac:chgData name="Feng冯瑞军" userId="8e305623-6524-49b7-9789-1232c869bcbf" providerId="ADAL" clId="{77561386-018A-4F49-8521-0048E58046B4}" dt="2023-08-22T08:48:53.135" v="20" actId="1076"/>
          <ac:spMkLst>
            <pc:docMk/>
            <pc:sldMk cId="1355735809" sldId="8314"/>
            <ac:spMk id="47" creationId="{967B8503-0DA3-4E2E-83F9-3F5D7C4E467C}"/>
          </ac:spMkLst>
        </pc:spChg>
        <pc:spChg chg="add mod">
          <ac:chgData name="Feng冯瑞军" userId="8e305623-6524-49b7-9789-1232c869bcbf" providerId="ADAL" clId="{77561386-018A-4F49-8521-0048E58046B4}" dt="2023-08-22T08:48:53.135" v="20" actId="1076"/>
          <ac:spMkLst>
            <pc:docMk/>
            <pc:sldMk cId="1355735809" sldId="8314"/>
            <ac:spMk id="49" creationId="{BA90F2F1-32E3-4C98-837D-D02A01B656A8}"/>
          </ac:spMkLst>
        </pc:spChg>
        <pc:spChg chg="add mod">
          <ac:chgData name="Feng冯瑞军" userId="8e305623-6524-49b7-9789-1232c869bcbf" providerId="ADAL" clId="{77561386-018A-4F49-8521-0048E58046B4}" dt="2023-08-22T08:48:53.135" v="20" actId="1076"/>
          <ac:spMkLst>
            <pc:docMk/>
            <pc:sldMk cId="1355735809" sldId="8314"/>
            <ac:spMk id="51" creationId="{FC55FB5A-833E-4D24-A5E3-A670C90E7627}"/>
          </ac:spMkLst>
        </pc:spChg>
        <pc:spChg chg="add mod">
          <ac:chgData name="Feng冯瑞军" userId="8e305623-6524-49b7-9789-1232c869bcbf" providerId="ADAL" clId="{77561386-018A-4F49-8521-0048E58046B4}" dt="2023-08-22T08:48:53.135" v="20" actId="1076"/>
          <ac:spMkLst>
            <pc:docMk/>
            <pc:sldMk cId="1355735809" sldId="8314"/>
            <ac:spMk id="52" creationId="{10C91074-F69F-4743-99F3-8023A21670A1}"/>
          </ac:spMkLst>
        </pc:spChg>
        <pc:spChg chg="add mod">
          <ac:chgData name="Feng冯瑞军" userId="8e305623-6524-49b7-9789-1232c869bcbf" providerId="ADAL" clId="{77561386-018A-4F49-8521-0048E58046B4}" dt="2023-08-22T08:48:53.135" v="20" actId="1076"/>
          <ac:spMkLst>
            <pc:docMk/>
            <pc:sldMk cId="1355735809" sldId="8314"/>
            <ac:spMk id="53" creationId="{C5B02DEC-B978-4299-A46D-0F96150322DF}"/>
          </ac:spMkLst>
        </pc:spChg>
        <pc:spChg chg="add mod">
          <ac:chgData name="Feng冯瑞军" userId="8e305623-6524-49b7-9789-1232c869bcbf" providerId="ADAL" clId="{77561386-018A-4F49-8521-0048E58046B4}" dt="2023-08-22T08:48:53.135" v="20" actId="1076"/>
          <ac:spMkLst>
            <pc:docMk/>
            <pc:sldMk cId="1355735809" sldId="8314"/>
            <ac:spMk id="54" creationId="{DD1E654D-2405-4E1C-B43F-D7B2CBF9F196}"/>
          </ac:spMkLst>
        </pc:spChg>
        <pc:spChg chg="add mod">
          <ac:chgData name="Feng冯瑞军" userId="8e305623-6524-49b7-9789-1232c869bcbf" providerId="ADAL" clId="{77561386-018A-4F49-8521-0048E58046B4}" dt="2023-08-22T08:48:53.135" v="20" actId="1076"/>
          <ac:spMkLst>
            <pc:docMk/>
            <pc:sldMk cId="1355735809" sldId="8314"/>
            <ac:spMk id="56" creationId="{A1486B4C-859B-4286-9C92-D9C4D41D66B6}"/>
          </ac:spMkLst>
        </pc:spChg>
        <pc:spChg chg="add mod">
          <ac:chgData name="Feng冯瑞军" userId="8e305623-6524-49b7-9789-1232c869bcbf" providerId="ADAL" clId="{77561386-018A-4F49-8521-0048E58046B4}" dt="2023-08-22T08:49:06.491" v="22" actId="1076"/>
          <ac:spMkLst>
            <pc:docMk/>
            <pc:sldMk cId="1355735809" sldId="8314"/>
            <ac:spMk id="57" creationId="{5E44A169-6296-4431-92EB-E5CE5C8AC61A}"/>
          </ac:spMkLst>
        </pc:spChg>
        <pc:spChg chg="add mod">
          <ac:chgData name="Feng冯瑞军" userId="8e305623-6524-49b7-9789-1232c869bcbf" providerId="ADAL" clId="{77561386-018A-4F49-8521-0048E58046B4}" dt="2023-08-22T08:48:53.135" v="20" actId="1076"/>
          <ac:spMkLst>
            <pc:docMk/>
            <pc:sldMk cId="1355735809" sldId="8314"/>
            <ac:spMk id="66" creationId="{B57A862A-432A-4974-A274-15FFD5FEE135}"/>
          </ac:spMkLst>
        </pc:spChg>
        <pc:graphicFrameChg chg="add del mod">
          <ac:chgData name="Feng冯瑞军" userId="8e305623-6524-49b7-9789-1232c869bcbf" providerId="ADAL" clId="{77561386-018A-4F49-8521-0048E58046B4}" dt="2023-08-22T08:48:03.361" v="9"/>
          <ac:graphicFrameMkLst>
            <pc:docMk/>
            <pc:sldMk cId="1355735809" sldId="8314"/>
            <ac:graphicFrameMk id="26" creationId="{C5A5D5C0-84BD-4910-AC1B-68E71B71E827}"/>
          </ac:graphicFrameMkLst>
        </pc:graphicFrameChg>
        <pc:graphicFrameChg chg="add del mod">
          <ac:chgData name="Feng冯瑞军" userId="8e305623-6524-49b7-9789-1232c869bcbf" providerId="ADAL" clId="{77561386-018A-4F49-8521-0048E58046B4}" dt="2023-08-22T08:48:03.361" v="9"/>
          <ac:graphicFrameMkLst>
            <pc:docMk/>
            <pc:sldMk cId="1355735809" sldId="8314"/>
            <ac:graphicFrameMk id="28" creationId="{A30D0717-C0C5-4C59-8FE5-90D3072076DB}"/>
          </ac:graphicFrameMkLst>
        </pc:graphicFrameChg>
        <pc:graphicFrameChg chg="add del mod">
          <ac:chgData name="Feng冯瑞军" userId="8e305623-6524-49b7-9789-1232c869bcbf" providerId="ADAL" clId="{77561386-018A-4F49-8521-0048E58046B4}" dt="2023-08-22T08:48:03.361" v="9"/>
          <ac:graphicFrameMkLst>
            <pc:docMk/>
            <pc:sldMk cId="1355735809" sldId="8314"/>
            <ac:graphicFrameMk id="33" creationId="{74FCECC7-5913-4E54-8A8A-D03A82EA6CBC}"/>
          </ac:graphicFrameMkLst>
        </pc:graphicFrameChg>
        <pc:graphicFrameChg chg="add mod">
          <ac:chgData name="Feng冯瑞军" userId="8e305623-6524-49b7-9789-1232c869bcbf" providerId="ADAL" clId="{77561386-018A-4F49-8521-0048E58046B4}" dt="2023-08-22T08:48:53.135" v="20" actId="1076"/>
          <ac:graphicFrameMkLst>
            <pc:docMk/>
            <pc:sldMk cId="1355735809" sldId="8314"/>
            <ac:graphicFrameMk id="48" creationId="{A2A95A43-8991-45B6-B188-DAB10FE54A83}"/>
          </ac:graphicFrameMkLst>
        </pc:graphicFrameChg>
        <pc:graphicFrameChg chg="add mod">
          <ac:chgData name="Feng冯瑞军" userId="8e305623-6524-49b7-9789-1232c869bcbf" providerId="ADAL" clId="{77561386-018A-4F49-8521-0048E58046B4}" dt="2023-08-22T08:48:53.135" v="20" actId="1076"/>
          <ac:graphicFrameMkLst>
            <pc:docMk/>
            <pc:sldMk cId="1355735809" sldId="8314"/>
            <ac:graphicFrameMk id="50" creationId="{7E7C1253-2E98-4FF9-B319-E68194CEB2AF}"/>
          </ac:graphicFrameMkLst>
        </pc:graphicFrameChg>
        <pc:graphicFrameChg chg="add mod">
          <ac:chgData name="Feng冯瑞军" userId="8e305623-6524-49b7-9789-1232c869bcbf" providerId="ADAL" clId="{77561386-018A-4F49-8521-0048E58046B4}" dt="2023-08-22T08:48:53.135" v="20" actId="1076"/>
          <ac:graphicFrameMkLst>
            <pc:docMk/>
            <pc:sldMk cId="1355735809" sldId="8314"/>
            <ac:graphicFrameMk id="55" creationId="{02E73319-AAA8-45E3-B8ED-DB767B531C46}"/>
          </ac:graphicFrameMkLst>
        </pc:graphicFrameChg>
        <pc:picChg chg="del">
          <ac:chgData name="Feng冯瑞军" userId="8e305623-6524-49b7-9789-1232c869bcbf" providerId="ADAL" clId="{77561386-018A-4F49-8521-0048E58046B4}" dt="2023-08-22T08:47:46.605" v="1" actId="478"/>
          <ac:picMkLst>
            <pc:docMk/>
            <pc:sldMk cId="1355735809" sldId="8314"/>
            <ac:picMk id="24" creationId="{D546ECE1-1AD4-8590-9F4F-314794940F3C}"/>
          </ac:picMkLst>
        </pc:picChg>
        <pc:picChg chg="add del mod">
          <ac:chgData name="Feng冯瑞军" userId="8e305623-6524-49b7-9789-1232c869bcbf" providerId="ADAL" clId="{77561386-018A-4F49-8521-0048E58046B4}" dt="2023-08-22T08:48:03.361" v="9"/>
          <ac:picMkLst>
            <pc:docMk/>
            <pc:sldMk cId="1355735809" sldId="8314"/>
            <ac:picMk id="36" creationId="{4D21361B-1F70-4015-AA86-1C4BD7A39CB5}"/>
          </ac:picMkLst>
        </pc:picChg>
        <pc:picChg chg="add del mod">
          <ac:chgData name="Feng冯瑞军" userId="8e305623-6524-49b7-9789-1232c869bcbf" providerId="ADAL" clId="{77561386-018A-4F49-8521-0048E58046B4}" dt="2023-08-22T08:48:03.361" v="9"/>
          <ac:picMkLst>
            <pc:docMk/>
            <pc:sldMk cId="1355735809" sldId="8314"/>
            <ac:picMk id="37" creationId="{3B31D1CB-DD26-4EC0-AE9E-4B3985F558E0}"/>
          </ac:picMkLst>
        </pc:picChg>
        <pc:picChg chg="add del mod">
          <ac:chgData name="Feng冯瑞军" userId="8e305623-6524-49b7-9789-1232c869bcbf" providerId="ADAL" clId="{77561386-018A-4F49-8521-0048E58046B4}" dt="2023-08-22T08:48:03.361" v="9"/>
          <ac:picMkLst>
            <pc:docMk/>
            <pc:sldMk cId="1355735809" sldId="8314"/>
            <ac:picMk id="38" creationId="{95193FD4-9F90-451C-B821-EE1981A2779E}"/>
          </ac:picMkLst>
        </pc:picChg>
        <pc:picChg chg="add del mod">
          <ac:chgData name="Feng冯瑞军" userId="8e305623-6524-49b7-9789-1232c869bcbf" providerId="ADAL" clId="{77561386-018A-4F49-8521-0048E58046B4}" dt="2023-08-22T08:48:03.361" v="9"/>
          <ac:picMkLst>
            <pc:docMk/>
            <pc:sldMk cId="1355735809" sldId="8314"/>
            <ac:picMk id="39" creationId="{16282148-9DC6-4598-8D23-55EA82761C9C}"/>
          </ac:picMkLst>
        </pc:picChg>
        <pc:picChg chg="add del mod">
          <ac:chgData name="Feng冯瑞军" userId="8e305623-6524-49b7-9789-1232c869bcbf" providerId="ADAL" clId="{77561386-018A-4F49-8521-0048E58046B4}" dt="2023-08-22T08:48:03.361" v="9"/>
          <ac:picMkLst>
            <pc:docMk/>
            <pc:sldMk cId="1355735809" sldId="8314"/>
            <ac:picMk id="40" creationId="{F6C0000D-A6A0-4356-9296-D5FEB0DEB5C8}"/>
          </ac:picMkLst>
        </pc:picChg>
        <pc:picChg chg="add del mod">
          <ac:chgData name="Feng冯瑞军" userId="8e305623-6524-49b7-9789-1232c869bcbf" providerId="ADAL" clId="{77561386-018A-4F49-8521-0048E58046B4}" dt="2023-08-22T08:48:03.361" v="9"/>
          <ac:picMkLst>
            <pc:docMk/>
            <pc:sldMk cId="1355735809" sldId="8314"/>
            <ac:picMk id="41" creationId="{F0C2E2BD-4294-4EF1-BF6D-C52F9F806846}"/>
          </ac:picMkLst>
        </pc:picChg>
        <pc:picChg chg="add del mod">
          <ac:chgData name="Feng冯瑞军" userId="8e305623-6524-49b7-9789-1232c869bcbf" providerId="ADAL" clId="{77561386-018A-4F49-8521-0048E58046B4}" dt="2023-08-22T08:48:03.361" v="9"/>
          <ac:picMkLst>
            <pc:docMk/>
            <pc:sldMk cId="1355735809" sldId="8314"/>
            <ac:picMk id="42" creationId="{167518E1-6124-49E7-811B-5E25608C4A7F}"/>
          </ac:picMkLst>
        </pc:picChg>
        <pc:picChg chg="add del mod">
          <ac:chgData name="Feng冯瑞军" userId="8e305623-6524-49b7-9789-1232c869bcbf" providerId="ADAL" clId="{77561386-018A-4F49-8521-0048E58046B4}" dt="2023-08-22T08:48:03.361" v="9"/>
          <ac:picMkLst>
            <pc:docMk/>
            <pc:sldMk cId="1355735809" sldId="8314"/>
            <ac:picMk id="43" creationId="{3B34EEDC-B287-4A38-8CFD-503370233AE6}"/>
          </ac:picMkLst>
        </pc:picChg>
        <pc:picChg chg="add mod">
          <ac:chgData name="Feng冯瑞军" userId="8e305623-6524-49b7-9789-1232c869bcbf" providerId="ADAL" clId="{77561386-018A-4F49-8521-0048E58046B4}" dt="2023-08-22T08:48:53.135" v="20" actId="1076"/>
          <ac:picMkLst>
            <pc:docMk/>
            <pc:sldMk cId="1355735809" sldId="8314"/>
            <ac:picMk id="58" creationId="{33FD2475-662C-40C2-8368-0ACEFC174045}"/>
          </ac:picMkLst>
        </pc:picChg>
        <pc:picChg chg="add mod">
          <ac:chgData name="Feng冯瑞军" userId="8e305623-6524-49b7-9789-1232c869bcbf" providerId="ADAL" clId="{77561386-018A-4F49-8521-0048E58046B4}" dt="2023-08-22T08:48:53.135" v="20" actId="1076"/>
          <ac:picMkLst>
            <pc:docMk/>
            <pc:sldMk cId="1355735809" sldId="8314"/>
            <ac:picMk id="59" creationId="{DCEE23FA-D55B-4029-95A5-2BF40A6DD903}"/>
          </ac:picMkLst>
        </pc:picChg>
        <pc:picChg chg="add mod">
          <ac:chgData name="Feng冯瑞军" userId="8e305623-6524-49b7-9789-1232c869bcbf" providerId="ADAL" clId="{77561386-018A-4F49-8521-0048E58046B4}" dt="2023-08-22T08:48:53.135" v="20" actId="1076"/>
          <ac:picMkLst>
            <pc:docMk/>
            <pc:sldMk cId="1355735809" sldId="8314"/>
            <ac:picMk id="60" creationId="{CFC40C66-926F-4489-9DDB-B430A7D79252}"/>
          </ac:picMkLst>
        </pc:picChg>
        <pc:picChg chg="add mod">
          <ac:chgData name="Feng冯瑞军" userId="8e305623-6524-49b7-9789-1232c869bcbf" providerId="ADAL" clId="{77561386-018A-4F49-8521-0048E58046B4}" dt="2023-08-22T08:48:53.135" v="20" actId="1076"/>
          <ac:picMkLst>
            <pc:docMk/>
            <pc:sldMk cId="1355735809" sldId="8314"/>
            <ac:picMk id="61" creationId="{32CE144E-ABBC-4658-B82E-2A2CD50B937B}"/>
          </ac:picMkLst>
        </pc:picChg>
        <pc:picChg chg="add mod">
          <ac:chgData name="Feng冯瑞军" userId="8e305623-6524-49b7-9789-1232c869bcbf" providerId="ADAL" clId="{77561386-018A-4F49-8521-0048E58046B4}" dt="2023-08-22T08:48:53.135" v="20" actId="1076"/>
          <ac:picMkLst>
            <pc:docMk/>
            <pc:sldMk cId="1355735809" sldId="8314"/>
            <ac:picMk id="62" creationId="{02B7DC39-539D-4090-AFD3-5C66F0DD6ECD}"/>
          </ac:picMkLst>
        </pc:picChg>
        <pc:picChg chg="add mod">
          <ac:chgData name="Feng冯瑞军" userId="8e305623-6524-49b7-9789-1232c869bcbf" providerId="ADAL" clId="{77561386-018A-4F49-8521-0048E58046B4}" dt="2023-08-22T08:48:53.135" v="20" actId="1076"/>
          <ac:picMkLst>
            <pc:docMk/>
            <pc:sldMk cId="1355735809" sldId="8314"/>
            <ac:picMk id="63" creationId="{398333DF-6361-4CF2-B88C-694C7F007C7F}"/>
          </ac:picMkLst>
        </pc:picChg>
        <pc:picChg chg="add mod">
          <ac:chgData name="Feng冯瑞军" userId="8e305623-6524-49b7-9789-1232c869bcbf" providerId="ADAL" clId="{77561386-018A-4F49-8521-0048E58046B4}" dt="2023-08-22T08:48:53.135" v="20" actId="1076"/>
          <ac:picMkLst>
            <pc:docMk/>
            <pc:sldMk cId="1355735809" sldId="8314"/>
            <ac:picMk id="64" creationId="{A8C958BA-118D-4B74-B099-428370BDED1A}"/>
          </ac:picMkLst>
        </pc:picChg>
        <pc:picChg chg="add mod">
          <ac:chgData name="Feng冯瑞军" userId="8e305623-6524-49b7-9789-1232c869bcbf" providerId="ADAL" clId="{77561386-018A-4F49-8521-0048E58046B4}" dt="2023-08-22T08:48:53.135" v="20" actId="1076"/>
          <ac:picMkLst>
            <pc:docMk/>
            <pc:sldMk cId="1355735809" sldId="8314"/>
            <ac:picMk id="65" creationId="{01078C01-AEEE-41E8-B584-35FB7D3177D4}"/>
          </ac:picMkLst>
        </pc:picChg>
      </pc:sldChg>
      <pc:sldChg chg="del">
        <pc:chgData name="Feng冯瑞军" userId="8e305623-6524-49b7-9789-1232c869bcbf" providerId="ADAL" clId="{77561386-018A-4F49-8521-0048E58046B4}" dt="2023-08-22T12:04:36.855" v="363" actId="47"/>
        <pc:sldMkLst>
          <pc:docMk/>
          <pc:sldMk cId="2629224551" sldId="8315"/>
        </pc:sldMkLst>
      </pc:sldChg>
      <pc:sldChg chg="modSp add del mod modTransition setBg">
        <pc:chgData name="Feng冯瑞军" userId="8e305623-6524-49b7-9789-1232c869bcbf" providerId="ADAL" clId="{77561386-018A-4F49-8521-0048E58046B4}" dt="2023-08-22T08:49:12.780" v="23" actId="47"/>
        <pc:sldMkLst>
          <pc:docMk/>
          <pc:sldMk cId="4220199538" sldId="8324"/>
        </pc:sldMkLst>
        <pc:spChg chg="mod">
          <ac:chgData name="Feng冯瑞军" userId="8e305623-6524-49b7-9789-1232c869bcbf" providerId="ADAL" clId="{77561386-018A-4F49-8521-0048E58046B4}" dt="2023-08-22T08:48:42.470" v="15" actId="1076"/>
          <ac:spMkLst>
            <pc:docMk/>
            <pc:sldMk cId="4220199538" sldId="8324"/>
            <ac:spMk id="10" creationId="{07863F96-347C-4C76-A367-A28583265F27}"/>
          </ac:spMkLst>
        </pc:spChg>
        <pc:spChg chg="mod">
          <ac:chgData name="Feng冯瑞军" userId="8e305623-6524-49b7-9789-1232c869bcbf" providerId="ADAL" clId="{77561386-018A-4F49-8521-0048E58046B4}" dt="2023-08-22T08:48:42.470" v="15" actId="1076"/>
          <ac:spMkLst>
            <pc:docMk/>
            <pc:sldMk cId="4220199538" sldId="8324"/>
            <ac:spMk id="12" creationId="{84602720-51F1-40BA-8571-2EAECB476432}"/>
          </ac:spMkLst>
        </pc:spChg>
        <pc:spChg chg="mod">
          <ac:chgData name="Feng冯瑞军" userId="8e305623-6524-49b7-9789-1232c869bcbf" providerId="ADAL" clId="{77561386-018A-4F49-8521-0048E58046B4}" dt="2023-08-22T08:48:42.470" v="15" actId="1076"/>
          <ac:spMkLst>
            <pc:docMk/>
            <pc:sldMk cId="4220199538" sldId="8324"/>
            <ac:spMk id="16" creationId="{51AF3B14-2FB9-4DDE-ABA9-2249EEF7AAAA}"/>
          </ac:spMkLst>
        </pc:spChg>
        <pc:spChg chg="mod">
          <ac:chgData name="Feng冯瑞军" userId="8e305623-6524-49b7-9789-1232c869bcbf" providerId="ADAL" clId="{77561386-018A-4F49-8521-0048E58046B4}" dt="2023-08-22T08:48:42.470" v="15" actId="1076"/>
          <ac:spMkLst>
            <pc:docMk/>
            <pc:sldMk cId="4220199538" sldId="8324"/>
            <ac:spMk id="17" creationId="{46AFB609-FAD8-4433-ABA0-4F56A83F31FA}"/>
          </ac:spMkLst>
        </pc:spChg>
        <pc:spChg chg="mod">
          <ac:chgData name="Feng冯瑞军" userId="8e305623-6524-49b7-9789-1232c869bcbf" providerId="ADAL" clId="{77561386-018A-4F49-8521-0048E58046B4}" dt="2023-08-22T08:48:42.470" v="15" actId="1076"/>
          <ac:spMkLst>
            <pc:docMk/>
            <pc:sldMk cId="4220199538" sldId="8324"/>
            <ac:spMk id="18" creationId="{5FFB19CF-0EAA-43D4-8D42-C9568B504E4A}"/>
          </ac:spMkLst>
        </pc:spChg>
        <pc:spChg chg="mod">
          <ac:chgData name="Feng冯瑞军" userId="8e305623-6524-49b7-9789-1232c869bcbf" providerId="ADAL" clId="{77561386-018A-4F49-8521-0048E58046B4}" dt="2023-08-22T08:48:42.470" v="15" actId="1076"/>
          <ac:spMkLst>
            <pc:docMk/>
            <pc:sldMk cId="4220199538" sldId="8324"/>
            <ac:spMk id="19" creationId="{D2399D13-2999-48BF-9E44-0125FD8742C9}"/>
          </ac:spMkLst>
        </pc:spChg>
        <pc:spChg chg="mod">
          <ac:chgData name="Feng冯瑞军" userId="8e305623-6524-49b7-9789-1232c869bcbf" providerId="ADAL" clId="{77561386-018A-4F49-8521-0048E58046B4}" dt="2023-08-22T08:48:42.470" v="15" actId="1076"/>
          <ac:spMkLst>
            <pc:docMk/>
            <pc:sldMk cId="4220199538" sldId="8324"/>
            <ac:spMk id="20" creationId="{1CB57745-FC4D-4D3F-BE3E-9EDFDE39C672}"/>
          </ac:spMkLst>
        </pc:spChg>
        <pc:spChg chg="mod">
          <ac:chgData name="Feng冯瑞军" userId="8e305623-6524-49b7-9789-1232c869bcbf" providerId="ADAL" clId="{77561386-018A-4F49-8521-0048E58046B4}" dt="2023-08-22T08:48:42.470" v="15" actId="1076"/>
          <ac:spMkLst>
            <pc:docMk/>
            <pc:sldMk cId="4220199538" sldId="8324"/>
            <ac:spMk id="22" creationId="{BC16E86E-699F-4F5E-B173-4440AF5BB53B}"/>
          </ac:spMkLst>
        </pc:spChg>
        <pc:spChg chg="mod">
          <ac:chgData name="Feng冯瑞军" userId="8e305623-6524-49b7-9789-1232c869bcbf" providerId="ADAL" clId="{77561386-018A-4F49-8521-0048E58046B4}" dt="2023-08-22T08:48:42.470" v="15" actId="1076"/>
          <ac:spMkLst>
            <pc:docMk/>
            <pc:sldMk cId="4220199538" sldId="8324"/>
            <ac:spMk id="23" creationId="{D7135F94-3A51-4BD8-9D9E-FEC31ACC781C}"/>
          </ac:spMkLst>
        </pc:spChg>
        <pc:spChg chg="mod">
          <ac:chgData name="Feng冯瑞军" userId="8e305623-6524-49b7-9789-1232c869bcbf" providerId="ADAL" clId="{77561386-018A-4F49-8521-0048E58046B4}" dt="2023-08-22T08:48:42.470" v="15" actId="1076"/>
          <ac:spMkLst>
            <pc:docMk/>
            <pc:sldMk cId="4220199538" sldId="8324"/>
            <ac:spMk id="25" creationId="{AF3E9830-5822-435B-B7DF-1613DD632E8F}"/>
          </ac:spMkLst>
        </pc:spChg>
        <pc:spChg chg="mod">
          <ac:chgData name="Feng冯瑞军" userId="8e305623-6524-49b7-9789-1232c869bcbf" providerId="ADAL" clId="{77561386-018A-4F49-8521-0048E58046B4}" dt="2023-08-22T08:48:42.470" v="15" actId="1076"/>
          <ac:spMkLst>
            <pc:docMk/>
            <pc:sldMk cId="4220199538" sldId="8324"/>
            <ac:spMk id="40" creationId="{5E987AD4-9D29-4148-BB24-393EC6BB048A}"/>
          </ac:spMkLst>
        </pc:spChg>
        <pc:graphicFrameChg chg="mod">
          <ac:chgData name="Feng冯瑞军" userId="8e305623-6524-49b7-9789-1232c869bcbf" providerId="ADAL" clId="{77561386-018A-4F49-8521-0048E58046B4}" dt="2023-08-22T08:48:42.470" v="15" actId="1076"/>
          <ac:graphicFrameMkLst>
            <pc:docMk/>
            <pc:sldMk cId="4220199538" sldId="8324"/>
            <ac:graphicFrameMk id="4" creationId="{4CB265FD-522E-42AF-9356-D6036125AE6A}"/>
          </ac:graphicFrameMkLst>
        </pc:graphicFrameChg>
        <pc:graphicFrameChg chg="mod">
          <ac:chgData name="Feng冯瑞军" userId="8e305623-6524-49b7-9789-1232c869bcbf" providerId="ADAL" clId="{77561386-018A-4F49-8521-0048E58046B4}" dt="2023-08-22T08:48:42.470" v="15" actId="1076"/>
          <ac:graphicFrameMkLst>
            <pc:docMk/>
            <pc:sldMk cId="4220199538" sldId="8324"/>
            <ac:graphicFrameMk id="15" creationId="{CB52112F-587F-4A71-82DF-6E6D5C7962E8}"/>
          </ac:graphicFrameMkLst>
        </pc:graphicFrameChg>
        <pc:graphicFrameChg chg="mod">
          <ac:chgData name="Feng冯瑞军" userId="8e305623-6524-49b7-9789-1232c869bcbf" providerId="ADAL" clId="{77561386-018A-4F49-8521-0048E58046B4}" dt="2023-08-22T08:48:42.470" v="15" actId="1076"/>
          <ac:graphicFrameMkLst>
            <pc:docMk/>
            <pc:sldMk cId="4220199538" sldId="8324"/>
            <ac:graphicFrameMk id="21" creationId="{A513DA2B-4765-4414-9FE6-69BBC5C50797}"/>
          </ac:graphicFrameMkLst>
        </pc:graphicFrameChg>
        <pc:picChg chg="mod">
          <ac:chgData name="Feng冯瑞军" userId="8e305623-6524-49b7-9789-1232c869bcbf" providerId="ADAL" clId="{77561386-018A-4F49-8521-0048E58046B4}" dt="2023-08-22T08:48:42.470" v="15" actId="1076"/>
          <ac:picMkLst>
            <pc:docMk/>
            <pc:sldMk cId="4220199538" sldId="8324"/>
            <ac:picMk id="32" creationId="{00000000-0008-0000-0000-000010000000}"/>
          </ac:picMkLst>
        </pc:picChg>
        <pc:picChg chg="mod">
          <ac:chgData name="Feng冯瑞军" userId="8e305623-6524-49b7-9789-1232c869bcbf" providerId="ADAL" clId="{77561386-018A-4F49-8521-0048E58046B4}" dt="2023-08-22T08:48:42.470" v="15" actId="1076"/>
          <ac:picMkLst>
            <pc:docMk/>
            <pc:sldMk cId="4220199538" sldId="8324"/>
            <ac:picMk id="33" creationId="{00000000-0008-0000-0000-000011000000}"/>
          </ac:picMkLst>
        </pc:picChg>
        <pc:picChg chg="mod">
          <ac:chgData name="Feng冯瑞军" userId="8e305623-6524-49b7-9789-1232c869bcbf" providerId="ADAL" clId="{77561386-018A-4F49-8521-0048E58046B4}" dt="2023-08-22T08:48:42.470" v="15" actId="1076"/>
          <ac:picMkLst>
            <pc:docMk/>
            <pc:sldMk cId="4220199538" sldId="8324"/>
            <ac:picMk id="34" creationId="{00000000-0008-0000-0000-000012000000}"/>
          </ac:picMkLst>
        </pc:picChg>
        <pc:picChg chg="mod">
          <ac:chgData name="Feng冯瑞军" userId="8e305623-6524-49b7-9789-1232c869bcbf" providerId="ADAL" clId="{77561386-018A-4F49-8521-0048E58046B4}" dt="2023-08-22T08:48:42.470" v="15" actId="1076"/>
          <ac:picMkLst>
            <pc:docMk/>
            <pc:sldMk cId="4220199538" sldId="8324"/>
            <ac:picMk id="35" creationId="{00000000-0008-0000-0000-000013000000}"/>
          </ac:picMkLst>
        </pc:picChg>
        <pc:picChg chg="mod">
          <ac:chgData name="Feng冯瑞军" userId="8e305623-6524-49b7-9789-1232c869bcbf" providerId="ADAL" clId="{77561386-018A-4F49-8521-0048E58046B4}" dt="2023-08-22T08:48:42.470" v="15" actId="1076"/>
          <ac:picMkLst>
            <pc:docMk/>
            <pc:sldMk cId="4220199538" sldId="8324"/>
            <ac:picMk id="36" creationId="{00000000-0008-0000-0000-000014000000}"/>
          </ac:picMkLst>
        </pc:picChg>
        <pc:picChg chg="mod">
          <ac:chgData name="Feng冯瑞军" userId="8e305623-6524-49b7-9789-1232c869bcbf" providerId="ADAL" clId="{77561386-018A-4F49-8521-0048E58046B4}" dt="2023-08-22T08:48:42.470" v="15" actId="1076"/>
          <ac:picMkLst>
            <pc:docMk/>
            <pc:sldMk cId="4220199538" sldId="8324"/>
            <ac:picMk id="37" creationId="{00000000-0008-0000-0000-000015000000}"/>
          </ac:picMkLst>
        </pc:picChg>
        <pc:picChg chg="mod">
          <ac:chgData name="Feng冯瑞军" userId="8e305623-6524-49b7-9789-1232c869bcbf" providerId="ADAL" clId="{77561386-018A-4F49-8521-0048E58046B4}" dt="2023-08-22T08:48:42.470" v="15" actId="1076"/>
          <ac:picMkLst>
            <pc:docMk/>
            <pc:sldMk cId="4220199538" sldId="8324"/>
            <ac:picMk id="38" creationId="{00000000-0008-0000-0000-000016000000}"/>
          </ac:picMkLst>
        </pc:picChg>
        <pc:picChg chg="mod">
          <ac:chgData name="Feng冯瑞军" userId="8e305623-6524-49b7-9789-1232c869bcbf" providerId="ADAL" clId="{77561386-018A-4F49-8521-0048E58046B4}" dt="2023-08-22T08:48:42.470" v="15" actId="1076"/>
          <ac:picMkLst>
            <pc:docMk/>
            <pc:sldMk cId="4220199538" sldId="8324"/>
            <ac:picMk id="39" creationId="{00000000-0008-0000-0000-000017000000}"/>
          </ac:picMkLst>
        </pc:picChg>
      </pc:sldChg>
      <pc:sldChg chg="add">
        <pc:chgData name="Feng冯瑞军" userId="8e305623-6524-49b7-9789-1232c869bcbf" providerId="ADAL" clId="{77561386-018A-4F49-8521-0048E58046B4}" dt="2023-08-22T12:04:34.850" v="362"/>
        <pc:sldMkLst>
          <pc:docMk/>
          <pc:sldMk cId="4251152070" sldId="8327"/>
        </pc:sldMkLst>
      </pc:sldChg>
    </pc:docChg>
  </pc:docChgLst>
  <pc:docChgLst>
    <pc:chgData name="Feng冯瑞军" userId="S::fengrj@300624.cn::8e305623-6524-49b7-9789-1232c869bcbf" providerId="AD" clId="Web-{04EF0E4E-CFCC-420A-B520-7F3F119C16D9}"/>
    <pc:docChg chg="modSld">
      <pc:chgData name="Feng冯瑞军" userId="S::fengrj@300624.cn::8e305623-6524-49b7-9789-1232c869bcbf" providerId="AD" clId="Web-{04EF0E4E-CFCC-420A-B520-7F3F119C16D9}" dt="2023-08-22T12:05:19.795" v="0"/>
      <pc:docMkLst>
        <pc:docMk/>
      </pc:docMkLst>
      <pc:sldChg chg="addSp modSp">
        <pc:chgData name="Feng冯瑞军" userId="S::fengrj@300624.cn::8e305623-6524-49b7-9789-1232c869bcbf" providerId="AD" clId="Web-{04EF0E4E-CFCC-420A-B520-7F3F119C16D9}" dt="2023-08-22T12:05:19.795" v="0"/>
        <pc:sldMkLst>
          <pc:docMk/>
          <pc:sldMk cId="2629224551" sldId="8315"/>
        </pc:sldMkLst>
        <pc:picChg chg="add mod">
          <ac:chgData name="Feng冯瑞军" userId="S::fengrj@300624.cn::8e305623-6524-49b7-9789-1232c869bcbf" providerId="AD" clId="Web-{04EF0E4E-CFCC-420A-B520-7F3F119C16D9}" dt="2023-08-22T12:05:19.795" v="0"/>
          <ac:picMkLst>
            <pc:docMk/>
            <pc:sldMk cId="2629224551" sldId="8315"/>
            <ac:picMk id="3" creationId="{D0F8CC7B-3885-238A-0EA7-079FECB107E4}"/>
          </ac:picMkLst>
        </pc:picChg>
      </pc:sldChg>
    </pc:docChg>
  </pc:docChgLst>
  <pc:docChgLst>
    <pc:chgData name="Feng冯瑞军" userId="S::fengrj@300624.cn::8e305623-6524-49b7-9789-1232c869bcbf" providerId="AD" clId="Web-{B0567395-5B8D-4B02-B407-6D2A4E0F65A6}"/>
    <pc:docChg chg="modSld">
      <pc:chgData name="Feng冯瑞军" userId="S::fengrj@300624.cn::8e305623-6524-49b7-9789-1232c869bcbf" providerId="AD" clId="Web-{B0567395-5B8D-4B02-B407-6D2A4E0F65A6}" dt="2023-08-22T08:45:59.142" v="1"/>
      <pc:docMkLst>
        <pc:docMk/>
      </pc:docMkLst>
      <pc:sldChg chg="addSp delSp modSp">
        <pc:chgData name="Feng冯瑞军" userId="S::fengrj@300624.cn::8e305623-6524-49b7-9789-1232c869bcbf" providerId="AD" clId="Web-{B0567395-5B8D-4B02-B407-6D2A4E0F65A6}" dt="2023-08-22T08:45:59.142" v="1"/>
        <pc:sldMkLst>
          <pc:docMk/>
          <pc:sldMk cId="1355735809" sldId="8314"/>
        </pc:sldMkLst>
        <pc:picChg chg="add del mod">
          <ac:chgData name="Feng冯瑞军" userId="S::fengrj@300624.cn::8e305623-6524-49b7-9789-1232c869bcbf" providerId="AD" clId="Web-{B0567395-5B8D-4B02-B407-6D2A4E0F65A6}" dt="2023-08-22T08:45:59.142" v="1"/>
          <ac:picMkLst>
            <pc:docMk/>
            <pc:sldMk cId="1355735809" sldId="8314"/>
            <ac:picMk id="6" creationId="{D6C3E19E-5320-E2C3-66DC-B165178D48D3}"/>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_234_0.xlsx"/></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_2087_FD636EC6.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D:\&#39033;&#30446;&#36164;&#26009;\&#19977;&#21220;&#31215;&#20998;&#33853;&#22320;&#23454;&#25928;&#39033;&#30446;\&#20998;&#20139;&#35838;&#20214;&#35780;&#23457;.xlsx" TargetMode="Externa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chartUserShapes" Target="../drawings/drawing2.xm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oleObject" Target="file:///C:\Users\ws\Downloads\&#39033;&#30446;&#21442;&#19982;&#25968;&#25454;&#32479;&#35745;0804.xlsx" TargetMode="External"/></Relationships>
</file>

<file path=ppt/charts/_rels/chart13.xml.rels><?xml version="1.0" encoding="UTF-8" standalone="yes"?>
<Relationships xmlns="http://schemas.openxmlformats.org/package/2006/relationships"><Relationship Id="rId3" Type="http://schemas.openxmlformats.org/officeDocument/2006/relationships/oleObject" Target="file:///D:\&#39033;&#30446;&#36164;&#26009;\&#19977;&#21220;&#31215;&#20998;&#33853;&#22320;&#23454;&#25928;&#39033;&#30446;\&#20998;&#20139;&#35838;&#20214;&#35780;&#23457;.xlsx" TargetMode="Externa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chartUserShapes" Target="../drawings/drawing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ws\Downloads\&#19977;&#21220;&#31215;&#20998;&#22242;&#38431;&#25104;&#21592;&#24635;&#31215;&#20998;%20(1).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ws\Downloads\&#19977;&#21220;&#31215;&#20998;&#22242;&#38431;&#25104;&#21592;&#24635;&#31215;&#20998;%20(1).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ws\Downloads\&#19977;&#21220;&#31215;&#20998;&#22242;&#38431;&#25104;&#21592;&#24635;&#31215;&#20998;%20(1).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package" Target="../embeddings/Microsoft_Excel_Worksheet_2076_A772C0EA.xlsx"/></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package" Target="../embeddings/Microsoft_Excel_Worksheet_2076_A772C0EA1.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_2067_97D655BC.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ws\AppData\Roaming\Microsoft\Excel\&#23398;&#21457;&#24033;&#22330;&#34920;%20(version%201).xlsb"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ws\AppData\Roaming\Microsoft\Excel\&#23398;&#21457;&#24033;&#22330;&#34920;%20(version%201).xlsb"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ws\AppData\Roaming\Microsoft\Excel\&#23398;&#21457;&#24033;&#22330;&#34920;%20(version%201).xlsb"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D:\&#39033;&#30446;&#36164;&#26009;\&#19977;&#21220;&#31215;&#20998;&#33853;&#22320;&#23454;&#25928;&#39033;&#30446;\AI&#36755;&#20986;&#34394;&#20551;&#24515;&#24471;&#26126;&#32454;-&#23457;&#35745;-0811-&#65288;&#27719;&#24635;&#29256;&#65289;.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D:\&#39033;&#30446;&#36164;&#26009;\&#19977;&#21220;&#31215;&#20998;&#33853;&#22320;&#23454;&#25928;&#39033;&#30446;\AI&#36755;&#20986;&#34394;&#20551;&#24515;&#24471;&#26126;&#32454;-&#23457;&#35745;-0811-&#65288;&#27719;&#24635;&#29256;&#65289;.xlsx" TargetMode="Externa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1.xml"/></Relationships>
</file>

<file path=ppt/charts/_rels/chart8.xml.rels><?xml version="1.0" encoding="UTF-8" standalone="yes"?>
<Relationships xmlns="http://schemas.openxmlformats.org/package/2006/relationships"><Relationship Id="rId3" Type="http://schemas.openxmlformats.org/officeDocument/2006/relationships/oleObject" Target="file:///D:\&#39033;&#30446;&#36164;&#26009;\&#19977;&#21220;&#31215;&#20998;&#33853;&#22320;&#23454;&#25928;&#39033;&#30446;\AI&#36755;&#20986;&#34394;&#20551;&#24515;&#24471;&#26126;&#32454;-&#23457;&#35745;-0811-&#65288;&#27719;&#24635;&#29256;&#65289;.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D:\&#39033;&#30446;&#36164;&#26009;\&#19977;&#21220;&#31215;&#20998;&#33853;&#22320;&#23454;&#25928;&#39033;&#30446;\AI&#36755;&#20986;&#34394;&#20551;&#24515;&#24471;&#26126;&#32454;-&#23457;&#35745;-0811-&#65288;&#27719;&#24635;&#29256;&#65289;.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1063465511833799"/>
          <c:y val="0.10400753818083799"/>
          <c:w val="0.43690525333284502"/>
          <c:h val="0.64849712318894503"/>
        </c:manualLayout>
      </c:layout>
      <c:pieChart>
        <c:varyColors val="1"/>
        <c:ser>
          <c:idx val="0"/>
          <c:order val="0"/>
          <c:tx>
            <c:strRef>
              <c:f>Sheet3!$C$2</c:f>
              <c:strCache>
                <c:ptCount val="1"/>
                <c:pt idx="0">
                  <c:v>数量</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261-4D36-8A36-0CC8730D5C0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261-4D36-8A36-0CC8730D5C0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261-4D36-8A36-0CC8730D5C02}"/>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261-4D36-8A36-0CC8730D5C02}"/>
              </c:ext>
            </c:extLst>
          </c:dPt>
          <c:dLbls>
            <c:dLbl>
              <c:idx val="0"/>
              <c:layout>
                <c:manualLayout>
                  <c:x val="-3.8586029629209498E-2"/>
                  <c:y val="2.36728413327809E-2"/>
                </c:manualLayout>
              </c:layout>
              <c:dLblPos val="bestFi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4261-4D36-8A36-0CC8730D5C02}"/>
                </c:ext>
              </c:extLst>
            </c:dLbl>
            <c:dLbl>
              <c:idx val="1"/>
              <c:layout>
                <c:manualLayout>
                  <c:x val="-3.5727805212231102E-2"/>
                  <c:y val="3.9454735554634898E-2"/>
                </c:manualLayout>
              </c:layout>
              <c:dLblPos val="bestFi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4261-4D36-8A36-0CC8730D5C02}"/>
                </c:ext>
              </c:extLst>
            </c:dLbl>
            <c:dLbl>
              <c:idx val="2"/>
              <c:layout>
                <c:manualLayout>
                  <c:x val="6.2880937173526594E-2"/>
                  <c:y val="-0.145982521552149"/>
                </c:manualLayout>
              </c:layout>
              <c:dLblPos val="bestFi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4261-4D36-8A36-0CC8730D5C02}"/>
                </c:ext>
              </c:extLst>
            </c:dLbl>
            <c:dLbl>
              <c:idx val="3"/>
              <c:layout>
                <c:manualLayout>
                  <c:x val="1.28620098764031E-2"/>
                  <c:y val="5.1291156221025397E-2"/>
                </c:manualLayout>
              </c:layout>
              <c:dLblPos val="bestFi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4261-4D36-8A36-0CC8730D5C02}"/>
                </c:ext>
              </c:extLst>
            </c:dLbl>
            <c:spPr>
              <a:noFill/>
              <a:ln>
                <a:noFill/>
              </a:ln>
              <a:effectLst/>
            </c:spPr>
            <c:txPr>
              <a:bodyPr rot="0" spcFirstLastPara="1" vertOverflow="ellipsis" vert="horz" wrap="square" lIns="38100" tIns="19050" rIns="38100" bIns="19050" anchor="ctr" anchorCtr="1">
                <a:spAutoFit/>
              </a:bodyPr>
              <a:lstStyle/>
              <a:p>
                <a:pPr>
                  <a:defRPr lang="zh-CN" sz="12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endParaRPr lang="en-US"/>
              </a:p>
            </c:txPr>
            <c:dLblPos val="out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Sheet3!$B$3:$B$6</c:f>
              <c:strCache>
                <c:ptCount val="4"/>
                <c:pt idx="0">
                  <c:v>分享行为与积分类</c:v>
                </c:pt>
                <c:pt idx="1">
                  <c:v>项目行为与积分类</c:v>
                </c:pt>
                <c:pt idx="2">
                  <c:v>学习行为与积分类</c:v>
                </c:pt>
                <c:pt idx="3">
                  <c:v>其他</c:v>
                </c:pt>
              </c:strCache>
            </c:strRef>
          </c:cat>
          <c:val>
            <c:numRef>
              <c:f>Sheet3!$C$3:$C$6</c:f>
              <c:numCache>
                <c:formatCode>General</c:formatCode>
                <c:ptCount val="4"/>
                <c:pt idx="0">
                  <c:v>5</c:v>
                </c:pt>
                <c:pt idx="1">
                  <c:v>5</c:v>
                </c:pt>
                <c:pt idx="2">
                  <c:v>48</c:v>
                </c:pt>
                <c:pt idx="3">
                  <c:v>5</c:v>
                </c:pt>
              </c:numCache>
            </c:numRef>
          </c:val>
          <c:extLst>
            <c:ext xmlns:c16="http://schemas.microsoft.com/office/drawing/2014/chart" uri="{C3380CC4-5D6E-409C-BE32-E72D297353CC}">
              <c16:uniqueId val="{00000008-4261-4D36-8A36-0CC8730D5C02}"/>
            </c:ext>
          </c:extLst>
        </c:ser>
        <c:dLbls>
          <c:showLegendKey val="0"/>
          <c:showVal val="1"/>
          <c:showCatName val="0"/>
          <c:showSerName val="0"/>
          <c:showPercent val="0"/>
          <c:showBubbleSize val="0"/>
          <c:showLeaderLines val="1"/>
        </c:dLbls>
        <c:firstSliceAng val="0"/>
      </c:pieChart>
      <c:spPr>
        <a:noFill/>
        <a:ln>
          <a:noFill/>
        </a:ln>
        <a:effectLst/>
      </c:spPr>
    </c:plotArea>
    <c:legend>
      <c:legendPos val="b"/>
      <c:legendEntry>
        <c:idx val="0"/>
        <c:txPr>
          <a:bodyPr rot="0" spcFirstLastPara="1" vertOverflow="ellipsis" vert="horz" wrap="square" anchor="ctr" anchorCtr="1"/>
          <a:lstStyle/>
          <a:p>
            <a:pPr>
              <a:defRPr lang="zh-CN" sz="11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en-US"/>
          </a:p>
        </c:txPr>
      </c:legendEntry>
      <c:overlay val="0"/>
      <c:spPr>
        <a:noFill/>
        <a:ln>
          <a:noFill/>
        </a:ln>
        <a:effectLst/>
      </c:spPr>
      <c:txPr>
        <a:bodyPr rot="0" spcFirstLastPara="1" vertOverflow="ellipsis" vert="horz" wrap="square" anchor="ctr" anchorCtr="1"/>
        <a:lstStyle/>
        <a:p>
          <a:pPr>
            <a:defRPr lang="zh-CN" sz="11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en-US"/>
        </a:p>
      </c:txPr>
    </c:legend>
    <c:plotVisOnly val="1"/>
    <c:dispBlanksAs val="gap"/>
    <c:showDLblsOverMax val="0"/>
  </c:chart>
  <c:spPr>
    <a:noFill/>
    <a:ln w="19050">
      <a:solidFill>
        <a:sysClr val="window" lastClr="FFFFFF">
          <a:lumMod val="85000"/>
        </a:sysClr>
      </a:solidFill>
    </a:ln>
    <a:effectLst/>
  </c:spPr>
  <c:txPr>
    <a:bodyPr/>
    <a:lstStyle/>
    <a:p>
      <a:pPr>
        <a:defRPr lang="zh-CN"/>
      </a:pPr>
      <a:endParaRPr lang="en-US"/>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96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课件数量</c:v>
                </c:pt>
              </c:strCache>
            </c:strRef>
          </c:tx>
          <c:spPr>
            <a:solidFill>
              <a:schemeClr val="accent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研发专业类</c:v>
                </c:pt>
                <c:pt idx="1">
                  <c:v>营销专业类</c:v>
                </c:pt>
                <c:pt idx="2">
                  <c:v>设计专业类</c:v>
                </c:pt>
                <c:pt idx="3">
                  <c:v>产品专业类</c:v>
                </c:pt>
                <c:pt idx="4">
                  <c:v>职能专业类</c:v>
                </c:pt>
                <c:pt idx="5">
                  <c:v>管理技能类</c:v>
                </c:pt>
                <c:pt idx="6">
                  <c:v>新知洞察类</c:v>
                </c:pt>
                <c:pt idx="7">
                  <c:v>工具流程类</c:v>
                </c:pt>
              </c:strCache>
            </c:strRef>
          </c:cat>
          <c:val>
            <c:numRef>
              <c:f>Sheet1!$B$2:$B$9</c:f>
              <c:numCache>
                <c:formatCode>General</c:formatCode>
                <c:ptCount val="8"/>
                <c:pt idx="0">
                  <c:v>188</c:v>
                </c:pt>
                <c:pt idx="1">
                  <c:v>160</c:v>
                </c:pt>
                <c:pt idx="2">
                  <c:v>74</c:v>
                </c:pt>
                <c:pt idx="3">
                  <c:v>67</c:v>
                </c:pt>
                <c:pt idx="4">
                  <c:v>61</c:v>
                </c:pt>
                <c:pt idx="5">
                  <c:v>49</c:v>
                </c:pt>
                <c:pt idx="6">
                  <c:v>16</c:v>
                </c:pt>
                <c:pt idx="7">
                  <c:v>6</c:v>
                </c:pt>
              </c:numCache>
            </c:numRef>
          </c:val>
          <c:extLst>
            <c:ext xmlns:c16="http://schemas.microsoft.com/office/drawing/2014/chart" uri="{C3380CC4-5D6E-409C-BE32-E72D297353CC}">
              <c16:uniqueId val="{00000000-5A23-44A5-B3A7-CC060794F725}"/>
            </c:ext>
          </c:extLst>
        </c:ser>
        <c:dLbls>
          <c:showLegendKey val="0"/>
          <c:showVal val="0"/>
          <c:showCatName val="0"/>
          <c:showSerName val="0"/>
          <c:showPercent val="0"/>
          <c:showBubbleSize val="0"/>
        </c:dLbls>
        <c:gapWidth val="219"/>
        <c:shape val="box"/>
        <c:axId val="1093394576"/>
        <c:axId val="1073016272"/>
        <c:axId val="0"/>
      </c:bar3DChart>
      <c:catAx>
        <c:axId val="1093394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073016272"/>
        <c:crosses val="autoZero"/>
        <c:auto val="1"/>
        <c:lblAlgn val="ctr"/>
        <c:lblOffset val="100"/>
        <c:noMultiLvlLbl val="0"/>
      </c:catAx>
      <c:valAx>
        <c:axId val="10730162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0933945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sz="800"/>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spPr>
            <a:ln w="34925" cap="rnd">
              <a:solidFill>
                <a:schemeClr val="accent1"/>
              </a:solidFill>
              <a:round/>
            </a:ln>
            <a:effectLst>
              <a:outerShdw blurRad="57150" dist="19050" dir="5400000" algn="ctr" rotWithShape="0">
                <a:srgbClr val="000000">
                  <a:alpha val="63000"/>
                </a:srgbClr>
              </a:outerShdw>
            </a:effectLst>
          </c:spPr>
          <c:marker>
            <c:symbol val="none"/>
          </c:marker>
          <c:dLbls>
            <c:dLbl>
              <c:idx val="3"/>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FB59-468E-AA48-9A85EF2D9D46}"/>
                </c:ext>
              </c:extLst>
            </c:dLbl>
            <c:dLbl>
              <c:idx val="2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B59-468E-AA48-9A85EF2D9D46}"/>
                </c:ext>
              </c:extLst>
            </c:dLbl>
            <c:dLbl>
              <c:idx val="3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FB59-468E-AA48-9A85EF2D9D46}"/>
                </c:ext>
              </c:extLst>
            </c:dLbl>
            <c:dLbl>
              <c:idx val="38"/>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B59-468E-AA48-9A85EF2D9D4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图表!$A$1:$A$46</c:f>
              <c:strCache>
                <c:ptCount val="46"/>
                <c:pt idx="0">
                  <c:v>DA事业部</c:v>
                </c:pt>
                <c:pt idx="1">
                  <c:v>DR事业部</c:v>
                </c:pt>
                <c:pt idx="2">
                  <c:v>DX事业部</c:v>
                </c:pt>
                <c:pt idx="3">
                  <c:v>FX事业部</c:v>
                </c:pt>
                <c:pt idx="4">
                  <c:v>GX事业部</c:v>
                </c:pt>
                <c:pt idx="5">
                  <c:v>KX事业部</c:v>
                </c:pt>
                <c:pt idx="6">
                  <c:v>LE事业部</c:v>
                </c:pt>
                <c:pt idx="7">
                  <c:v>MD事业部</c:v>
                </c:pt>
                <c:pt idx="8">
                  <c:v>PE事业部</c:v>
                </c:pt>
                <c:pt idx="9">
                  <c:v>VV事业部</c:v>
                </c:pt>
                <c:pt idx="10">
                  <c:v>VX事业部（筹）</c:v>
                </c:pt>
                <c:pt idx="11">
                  <c:v>WD事业部</c:v>
                </c:pt>
                <c:pt idx="12">
                  <c:v>YT事业部</c:v>
                </c:pt>
                <c:pt idx="13">
                  <c:v>GC市场营销部</c:v>
                </c:pt>
                <c:pt idx="14">
                  <c:v>JK市场营销部</c:v>
                </c:pt>
                <c:pt idx="15">
                  <c:v>创意资源中心</c:v>
                </c:pt>
                <c:pt idx="16">
                  <c:v>大数据中心</c:v>
                </c:pt>
                <c:pt idx="17">
                  <c:v>广告推广部</c:v>
                </c:pt>
                <c:pt idx="18">
                  <c:v>国内品牌营销中心（筹）</c:v>
                </c:pt>
                <c:pt idx="19">
                  <c:v>海外基础营销中心</c:v>
                </c:pt>
                <c:pt idx="20">
                  <c:v>海外品牌营销中心</c:v>
                </c:pt>
                <c:pt idx="21">
                  <c:v>技术创新中心</c:v>
                </c:pt>
                <c:pt idx="22">
                  <c:v>营销设计中心</c:v>
                </c:pt>
                <c:pt idx="23">
                  <c:v>用户体验中心</c:v>
                </c:pt>
                <c:pt idx="24">
                  <c:v>用户运营中心（筹）</c:v>
                </c:pt>
                <c:pt idx="25">
                  <c:v>云服务中心</c:v>
                </c:pt>
                <c:pt idx="26">
                  <c:v>政企营销中心</c:v>
                </c:pt>
                <c:pt idx="27">
                  <c:v>政企营销中心（筹）</c:v>
                </c:pt>
                <c:pt idx="28">
                  <c:v>财务中心</c:v>
                </c:pt>
                <c:pt idx="29">
                  <c:v>法务风控部</c:v>
                </c:pt>
                <c:pt idx="30">
                  <c:v>管理工程部</c:v>
                </c:pt>
                <c:pt idx="31">
                  <c:v>品牌公关部</c:v>
                </c:pt>
                <c:pt idx="32">
                  <c:v>人才发展中心</c:v>
                </c:pt>
                <c:pt idx="33">
                  <c:v>行政中心</c:v>
                </c:pt>
                <c:pt idx="34">
                  <c:v>战略发展部</c:v>
                </c:pt>
                <c:pt idx="35">
                  <c:v>战略发展中心</c:v>
                </c:pt>
                <c:pt idx="36">
                  <c:v>招募配置中心</c:v>
                </c:pt>
                <c:pt idx="37">
                  <c:v>证券事务部</c:v>
                </c:pt>
                <c:pt idx="38">
                  <c:v>副总裁l助理总裁</c:v>
                </c:pt>
                <c:pt idx="39">
                  <c:v>董事会办公室</c:v>
                </c:pt>
                <c:pt idx="40">
                  <c:v>经营管理办公室</c:v>
                </c:pt>
                <c:pt idx="41">
                  <c:v>内控监察办公室</c:v>
                </c:pt>
                <c:pt idx="42">
                  <c:v>项目管理办公室</c:v>
                </c:pt>
                <c:pt idx="43">
                  <c:v>项目管理办公室（筹）</c:v>
                </c:pt>
                <c:pt idx="44">
                  <c:v>总裁办公室</c:v>
                </c:pt>
                <c:pt idx="45">
                  <c:v>组织发展办公室</c:v>
                </c:pt>
              </c:strCache>
            </c:strRef>
          </c:cat>
          <c:val>
            <c:numRef>
              <c:f>图表!$B$1:$B$46</c:f>
              <c:numCache>
                <c:formatCode>General</c:formatCode>
                <c:ptCount val="46"/>
                <c:pt idx="0">
                  <c:v>6</c:v>
                </c:pt>
                <c:pt idx="1">
                  <c:v>10</c:v>
                </c:pt>
                <c:pt idx="2">
                  <c:v>19</c:v>
                </c:pt>
                <c:pt idx="3">
                  <c:v>52</c:v>
                </c:pt>
                <c:pt idx="4">
                  <c:v>18</c:v>
                </c:pt>
                <c:pt idx="5">
                  <c:v>8</c:v>
                </c:pt>
                <c:pt idx="6">
                  <c:v>11</c:v>
                </c:pt>
                <c:pt idx="7">
                  <c:v>15</c:v>
                </c:pt>
                <c:pt idx="8">
                  <c:v>7</c:v>
                </c:pt>
                <c:pt idx="9">
                  <c:v>3</c:v>
                </c:pt>
                <c:pt idx="10">
                  <c:v>7</c:v>
                </c:pt>
                <c:pt idx="11">
                  <c:v>3</c:v>
                </c:pt>
                <c:pt idx="12">
                  <c:v>15</c:v>
                </c:pt>
                <c:pt idx="13">
                  <c:v>5</c:v>
                </c:pt>
                <c:pt idx="14">
                  <c:v>9</c:v>
                </c:pt>
                <c:pt idx="15">
                  <c:v>41</c:v>
                </c:pt>
                <c:pt idx="16">
                  <c:v>53</c:v>
                </c:pt>
                <c:pt idx="17">
                  <c:v>11</c:v>
                </c:pt>
                <c:pt idx="18">
                  <c:v>17</c:v>
                </c:pt>
                <c:pt idx="19">
                  <c:v>34</c:v>
                </c:pt>
                <c:pt idx="20">
                  <c:v>51</c:v>
                </c:pt>
                <c:pt idx="21">
                  <c:v>88</c:v>
                </c:pt>
                <c:pt idx="22">
                  <c:v>57</c:v>
                </c:pt>
                <c:pt idx="23">
                  <c:v>24</c:v>
                </c:pt>
                <c:pt idx="24">
                  <c:v>9</c:v>
                </c:pt>
                <c:pt idx="25">
                  <c:v>19</c:v>
                </c:pt>
                <c:pt idx="26">
                  <c:v>17</c:v>
                </c:pt>
                <c:pt idx="27">
                  <c:v>2</c:v>
                </c:pt>
                <c:pt idx="28">
                  <c:v>15</c:v>
                </c:pt>
                <c:pt idx="29">
                  <c:v>9</c:v>
                </c:pt>
                <c:pt idx="30">
                  <c:v>14</c:v>
                </c:pt>
                <c:pt idx="31">
                  <c:v>2</c:v>
                </c:pt>
                <c:pt idx="32">
                  <c:v>31</c:v>
                </c:pt>
                <c:pt idx="33">
                  <c:v>16</c:v>
                </c:pt>
                <c:pt idx="34">
                  <c:v>4</c:v>
                </c:pt>
                <c:pt idx="35">
                  <c:v>4</c:v>
                </c:pt>
                <c:pt idx="36">
                  <c:v>12</c:v>
                </c:pt>
                <c:pt idx="37">
                  <c:v>3</c:v>
                </c:pt>
                <c:pt idx="38">
                  <c:v>31</c:v>
                </c:pt>
                <c:pt idx="39">
                  <c:v>4</c:v>
                </c:pt>
                <c:pt idx="40">
                  <c:v>13</c:v>
                </c:pt>
                <c:pt idx="41">
                  <c:v>28</c:v>
                </c:pt>
                <c:pt idx="42">
                  <c:v>1</c:v>
                </c:pt>
                <c:pt idx="43">
                  <c:v>2</c:v>
                </c:pt>
                <c:pt idx="44">
                  <c:v>2</c:v>
                </c:pt>
                <c:pt idx="45">
                  <c:v>23</c:v>
                </c:pt>
              </c:numCache>
            </c:numRef>
          </c:val>
          <c:smooth val="0"/>
          <c:extLst>
            <c:ext xmlns:c16="http://schemas.microsoft.com/office/drawing/2014/chart" uri="{C3380CC4-5D6E-409C-BE32-E72D297353CC}">
              <c16:uniqueId val="{00000004-FB59-468E-AA48-9A85EF2D9D46}"/>
            </c:ext>
          </c:extLst>
        </c:ser>
        <c:dLbls>
          <c:showLegendKey val="0"/>
          <c:showVal val="0"/>
          <c:showCatName val="0"/>
          <c:showSerName val="0"/>
          <c:showPercent val="0"/>
          <c:showBubbleSize val="0"/>
        </c:dLbls>
        <c:smooth val="0"/>
        <c:axId val="1185150272"/>
        <c:axId val="1185151104"/>
      </c:lineChart>
      <c:catAx>
        <c:axId val="118515027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85151104"/>
        <c:crosses val="autoZero"/>
        <c:auto val="1"/>
        <c:lblAlgn val="ctr"/>
        <c:lblOffset val="100"/>
        <c:noMultiLvlLbl val="0"/>
      </c:catAx>
      <c:valAx>
        <c:axId val="11851511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85150272"/>
        <c:crosses val="autoZero"/>
        <c:crossBetween val="between"/>
      </c:valAx>
      <c:spPr>
        <a:noFill/>
        <a:ln>
          <a:solidFill>
            <a:schemeClr val="tx1"/>
          </a:solid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userShapes r:id="rId4"/>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a:t>各部门项目参与情况</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Sheet1!$C$1</c:f>
              <c:strCache>
                <c:ptCount val="1"/>
                <c:pt idx="0">
                  <c:v>参与项目数_总和</c:v>
                </c:pt>
              </c:strCache>
            </c:strRef>
          </c:tx>
          <c:spPr>
            <a:solidFill>
              <a:schemeClr val="accent1"/>
            </a:solidFill>
            <a:ln>
              <a:noFill/>
            </a:ln>
            <a:effectLst/>
          </c:spPr>
          <c:invertIfNegative val="0"/>
          <c:cat>
            <c:strRef>
              <c:f>Sheet1!$B$2:$B$37</c:f>
              <c:strCache>
                <c:ptCount val="36"/>
                <c:pt idx="0">
                  <c:v>效率与安全办公室</c:v>
                </c:pt>
                <c:pt idx="1">
                  <c:v>董事会办公室</c:v>
                </c:pt>
                <c:pt idx="2">
                  <c:v>组织发展办公室</c:v>
                </c:pt>
                <c:pt idx="3">
                  <c:v>项目管理办公室</c:v>
                </c:pt>
                <c:pt idx="4">
                  <c:v>经营管理办公室</c:v>
                </c:pt>
                <c:pt idx="5">
                  <c:v>总裁办公室</c:v>
                </c:pt>
                <c:pt idx="6">
                  <c:v>法务风控部</c:v>
                </c:pt>
                <c:pt idx="7">
                  <c:v>战略发展部</c:v>
                </c:pt>
                <c:pt idx="8">
                  <c:v>人才发展中心</c:v>
                </c:pt>
                <c:pt idx="9">
                  <c:v>招募配置中心</c:v>
                </c:pt>
                <c:pt idx="10">
                  <c:v>行政中心</c:v>
                </c:pt>
                <c:pt idx="11">
                  <c:v>管理工程部</c:v>
                </c:pt>
                <c:pt idx="12">
                  <c:v>财务中心</c:v>
                </c:pt>
                <c:pt idx="13">
                  <c:v>基建工程部（筹）</c:v>
                </c:pt>
                <c:pt idx="14">
                  <c:v>国内品牌营销中心（筹）</c:v>
                </c:pt>
                <c:pt idx="15">
                  <c:v>广告推广部</c:v>
                </c:pt>
                <c:pt idx="16">
                  <c:v>营销设计中心</c:v>
                </c:pt>
                <c:pt idx="17">
                  <c:v>大数据中心</c:v>
                </c:pt>
                <c:pt idx="18">
                  <c:v>海外品牌营销中心</c:v>
                </c:pt>
                <c:pt idx="19">
                  <c:v>海外基础营销中心</c:v>
                </c:pt>
                <c:pt idx="20">
                  <c:v>质量中心（筹）</c:v>
                </c:pt>
                <c:pt idx="21">
                  <c:v>技术创新中心</c:v>
                </c:pt>
                <c:pt idx="22">
                  <c:v>用户运营中心（筹）</c:v>
                </c:pt>
                <c:pt idx="23">
                  <c:v>创意资源中心</c:v>
                </c:pt>
                <c:pt idx="24">
                  <c:v>政企营销中心</c:v>
                </c:pt>
                <c:pt idx="25">
                  <c:v>FX事业部</c:v>
                </c:pt>
                <c:pt idx="26">
                  <c:v>YT事业部</c:v>
                </c:pt>
                <c:pt idx="27">
                  <c:v>DX事业部</c:v>
                </c:pt>
                <c:pt idx="28">
                  <c:v>LE事业部</c:v>
                </c:pt>
                <c:pt idx="29">
                  <c:v>VX事业部</c:v>
                </c:pt>
                <c:pt idx="30">
                  <c:v>WD事业部</c:v>
                </c:pt>
                <c:pt idx="31">
                  <c:v>MD事业部</c:v>
                </c:pt>
                <c:pt idx="32">
                  <c:v>DA事业部</c:v>
                </c:pt>
                <c:pt idx="33">
                  <c:v>KX事业部</c:v>
                </c:pt>
                <c:pt idx="34">
                  <c:v>GX事业部</c:v>
                </c:pt>
                <c:pt idx="35">
                  <c:v>PX事业部</c:v>
                </c:pt>
              </c:strCache>
            </c:strRef>
          </c:cat>
          <c:val>
            <c:numRef>
              <c:f>Sheet1!$C$2:$C$37</c:f>
              <c:numCache>
                <c:formatCode>General</c:formatCode>
                <c:ptCount val="36"/>
                <c:pt idx="0">
                  <c:v>138</c:v>
                </c:pt>
                <c:pt idx="1">
                  <c:v>50</c:v>
                </c:pt>
                <c:pt idx="2">
                  <c:v>78</c:v>
                </c:pt>
                <c:pt idx="3">
                  <c:v>31</c:v>
                </c:pt>
                <c:pt idx="4">
                  <c:v>19</c:v>
                </c:pt>
                <c:pt idx="5">
                  <c:v>10</c:v>
                </c:pt>
                <c:pt idx="6">
                  <c:v>59</c:v>
                </c:pt>
                <c:pt idx="7">
                  <c:v>52</c:v>
                </c:pt>
                <c:pt idx="8">
                  <c:v>170</c:v>
                </c:pt>
                <c:pt idx="9">
                  <c:v>124</c:v>
                </c:pt>
                <c:pt idx="10">
                  <c:v>164</c:v>
                </c:pt>
                <c:pt idx="11">
                  <c:v>90</c:v>
                </c:pt>
                <c:pt idx="12">
                  <c:v>102</c:v>
                </c:pt>
                <c:pt idx="13">
                  <c:v>6</c:v>
                </c:pt>
                <c:pt idx="14">
                  <c:v>226</c:v>
                </c:pt>
                <c:pt idx="15">
                  <c:v>146</c:v>
                </c:pt>
                <c:pt idx="16">
                  <c:v>318</c:v>
                </c:pt>
                <c:pt idx="17">
                  <c:v>355</c:v>
                </c:pt>
                <c:pt idx="18">
                  <c:v>278</c:v>
                </c:pt>
                <c:pt idx="19">
                  <c:v>316</c:v>
                </c:pt>
                <c:pt idx="20">
                  <c:v>183</c:v>
                </c:pt>
                <c:pt idx="21">
                  <c:v>455</c:v>
                </c:pt>
                <c:pt idx="22">
                  <c:v>196</c:v>
                </c:pt>
                <c:pt idx="23">
                  <c:v>242</c:v>
                </c:pt>
                <c:pt idx="24">
                  <c:v>71</c:v>
                </c:pt>
                <c:pt idx="25">
                  <c:v>458</c:v>
                </c:pt>
                <c:pt idx="26">
                  <c:v>184</c:v>
                </c:pt>
                <c:pt idx="27">
                  <c:v>139</c:v>
                </c:pt>
                <c:pt idx="28">
                  <c:v>56</c:v>
                </c:pt>
                <c:pt idx="29">
                  <c:v>101</c:v>
                </c:pt>
                <c:pt idx="30">
                  <c:v>121</c:v>
                </c:pt>
                <c:pt idx="31">
                  <c:v>89</c:v>
                </c:pt>
                <c:pt idx="32">
                  <c:v>65</c:v>
                </c:pt>
                <c:pt idx="33">
                  <c:v>51</c:v>
                </c:pt>
                <c:pt idx="34">
                  <c:v>105</c:v>
                </c:pt>
                <c:pt idx="35">
                  <c:v>1</c:v>
                </c:pt>
              </c:numCache>
            </c:numRef>
          </c:val>
          <c:extLst>
            <c:ext xmlns:c16="http://schemas.microsoft.com/office/drawing/2014/chart" uri="{C3380CC4-5D6E-409C-BE32-E72D297353CC}">
              <c16:uniqueId val="{00000000-9A4C-4627-A7D9-1625BB1691B2}"/>
            </c:ext>
          </c:extLst>
        </c:ser>
        <c:ser>
          <c:idx val="1"/>
          <c:order val="1"/>
          <c:tx>
            <c:strRef>
              <c:f>Sheet1!$D$1</c:f>
              <c:strCache>
                <c:ptCount val="1"/>
                <c:pt idx="0">
                  <c:v>员工数_总和</c:v>
                </c:pt>
              </c:strCache>
            </c:strRef>
          </c:tx>
          <c:spPr>
            <a:solidFill>
              <a:schemeClr val="accent2"/>
            </a:solidFill>
            <a:ln>
              <a:noFill/>
            </a:ln>
            <a:effectLst/>
          </c:spPr>
          <c:invertIfNegative val="0"/>
          <c:cat>
            <c:strRef>
              <c:f>Sheet1!$B$2:$B$37</c:f>
              <c:strCache>
                <c:ptCount val="36"/>
                <c:pt idx="0">
                  <c:v>效率与安全办公室</c:v>
                </c:pt>
                <c:pt idx="1">
                  <c:v>董事会办公室</c:v>
                </c:pt>
                <c:pt idx="2">
                  <c:v>组织发展办公室</c:v>
                </c:pt>
                <c:pt idx="3">
                  <c:v>项目管理办公室</c:v>
                </c:pt>
                <c:pt idx="4">
                  <c:v>经营管理办公室</c:v>
                </c:pt>
                <c:pt idx="5">
                  <c:v>总裁办公室</c:v>
                </c:pt>
                <c:pt idx="6">
                  <c:v>法务风控部</c:v>
                </c:pt>
                <c:pt idx="7">
                  <c:v>战略发展部</c:v>
                </c:pt>
                <c:pt idx="8">
                  <c:v>人才发展中心</c:v>
                </c:pt>
                <c:pt idx="9">
                  <c:v>招募配置中心</c:v>
                </c:pt>
                <c:pt idx="10">
                  <c:v>行政中心</c:v>
                </c:pt>
                <c:pt idx="11">
                  <c:v>管理工程部</c:v>
                </c:pt>
                <c:pt idx="12">
                  <c:v>财务中心</c:v>
                </c:pt>
                <c:pt idx="13">
                  <c:v>基建工程部（筹）</c:v>
                </c:pt>
                <c:pt idx="14">
                  <c:v>国内品牌营销中心（筹）</c:v>
                </c:pt>
                <c:pt idx="15">
                  <c:v>广告推广部</c:v>
                </c:pt>
                <c:pt idx="16">
                  <c:v>营销设计中心</c:v>
                </c:pt>
                <c:pt idx="17">
                  <c:v>大数据中心</c:v>
                </c:pt>
                <c:pt idx="18">
                  <c:v>海外品牌营销中心</c:v>
                </c:pt>
                <c:pt idx="19">
                  <c:v>海外基础营销中心</c:v>
                </c:pt>
                <c:pt idx="20">
                  <c:v>质量中心（筹）</c:v>
                </c:pt>
                <c:pt idx="21">
                  <c:v>技术创新中心</c:v>
                </c:pt>
                <c:pt idx="22">
                  <c:v>用户运营中心（筹）</c:v>
                </c:pt>
                <c:pt idx="23">
                  <c:v>创意资源中心</c:v>
                </c:pt>
                <c:pt idx="24">
                  <c:v>政企营销中心</c:v>
                </c:pt>
                <c:pt idx="25">
                  <c:v>FX事业部</c:v>
                </c:pt>
                <c:pt idx="26">
                  <c:v>YT事业部</c:v>
                </c:pt>
                <c:pt idx="27">
                  <c:v>DX事业部</c:v>
                </c:pt>
                <c:pt idx="28">
                  <c:v>LE事业部</c:v>
                </c:pt>
                <c:pt idx="29">
                  <c:v>VX事业部</c:v>
                </c:pt>
                <c:pt idx="30">
                  <c:v>WD事业部</c:v>
                </c:pt>
                <c:pt idx="31">
                  <c:v>MD事业部</c:v>
                </c:pt>
                <c:pt idx="32">
                  <c:v>DA事业部</c:v>
                </c:pt>
                <c:pt idx="33">
                  <c:v>KX事业部</c:v>
                </c:pt>
                <c:pt idx="34">
                  <c:v>GX事业部</c:v>
                </c:pt>
                <c:pt idx="35">
                  <c:v>PX事业部</c:v>
                </c:pt>
              </c:strCache>
            </c:strRef>
          </c:cat>
          <c:val>
            <c:numRef>
              <c:f>Sheet1!$D$2:$D$37</c:f>
              <c:numCache>
                <c:formatCode>General</c:formatCode>
                <c:ptCount val="36"/>
                <c:pt idx="0">
                  <c:v>15</c:v>
                </c:pt>
                <c:pt idx="1">
                  <c:v>6</c:v>
                </c:pt>
                <c:pt idx="2">
                  <c:v>14</c:v>
                </c:pt>
                <c:pt idx="3">
                  <c:v>8</c:v>
                </c:pt>
                <c:pt idx="4">
                  <c:v>8</c:v>
                </c:pt>
                <c:pt idx="5">
                  <c:v>7</c:v>
                </c:pt>
                <c:pt idx="6">
                  <c:v>5</c:v>
                </c:pt>
                <c:pt idx="7">
                  <c:v>11</c:v>
                </c:pt>
                <c:pt idx="8">
                  <c:v>40</c:v>
                </c:pt>
                <c:pt idx="9">
                  <c:v>28</c:v>
                </c:pt>
                <c:pt idx="10">
                  <c:v>40</c:v>
                </c:pt>
                <c:pt idx="11">
                  <c:v>22</c:v>
                </c:pt>
                <c:pt idx="12">
                  <c:v>34</c:v>
                </c:pt>
                <c:pt idx="13">
                  <c:v>3</c:v>
                </c:pt>
                <c:pt idx="14">
                  <c:v>29</c:v>
                </c:pt>
                <c:pt idx="15">
                  <c:v>35</c:v>
                </c:pt>
                <c:pt idx="16">
                  <c:v>83</c:v>
                </c:pt>
                <c:pt idx="17">
                  <c:v>84</c:v>
                </c:pt>
                <c:pt idx="18">
                  <c:v>87</c:v>
                </c:pt>
                <c:pt idx="19">
                  <c:v>102</c:v>
                </c:pt>
                <c:pt idx="20">
                  <c:v>46</c:v>
                </c:pt>
                <c:pt idx="21">
                  <c:v>146</c:v>
                </c:pt>
                <c:pt idx="22">
                  <c:v>83</c:v>
                </c:pt>
                <c:pt idx="23">
                  <c:v>80</c:v>
                </c:pt>
                <c:pt idx="24">
                  <c:v>38</c:v>
                </c:pt>
                <c:pt idx="25">
                  <c:v>122</c:v>
                </c:pt>
                <c:pt idx="26">
                  <c:v>59</c:v>
                </c:pt>
                <c:pt idx="27">
                  <c:v>58</c:v>
                </c:pt>
                <c:pt idx="28">
                  <c:v>27</c:v>
                </c:pt>
                <c:pt idx="29">
                  <c:v>49</c:v>
                </c:pt>
                <c:pt idx="30">
                  <c:v>45</c:v>
                </c:pt>
                <c:pt idx="31">
                  <c:v>43</c:v>
                </c:pt>
                <c:pt idx="32">
                  <c:v>31</c:v>
                </c:pt>
                <c:pt idx="33">
                  <c:v>33</c:v>
                </c:pt>
                <c:pt idx="34">
                  <c:v>66</c:v>
                </c:pt>
                <c:pt idx="35">
                  <c:v>128</c:v>
                </c:pt>
              </c:numCache>
            </c:numRef>
          </c:val>
          <c:extLst>
            <c:ext xmlns:c16="http://schemas.microsoft.com/office/drawing/2014/chart" uri="{C3380CC4-5D6E-409C-BE32-E72D297353CC}">
              <c16:uniqueId val="{00000001-9A4C-4627-A7D9-1625BB1691B2}"/>
            </c:ext>
          </c:extLst>
        </c:ser>
        <c:dLbls>
          <c:showLegendKey val="0"/>
          <c:showVal val="0"/>
          <c:showCatName val="0"/>
          <c:showSerName val="0"/>
          <c:showPercent val="0"/>
          <c:showBubbleSize val="0"/>
        </c:dLbls>
        <c:gapWidth val="219"/>
        <c:overlap val="-27"/>
        <c:axId val="2113737359"/>
        <c:axId val="2113750671"/>
      </c:barChart>
      <c:lineChart>
        <c:grouping val="standard"/>
        <c:varyColors val="0"/>
        <c:ser>
          <c:idx val="2"/>
          <c:order val="2"/>
          <c:tx>
            <c:strRef>
              <c:f>Sheet1!$E$1</c:f>
              <c:strCache>
                <c:ptCount val="1"/>
                <c:pt idx="0">
                  <c:v>人均项目数</c:v>
                </c:pt>
              </c:strCache>
            </c:strRef>
          </c:tx>
          <c:spPr>
            <a:ln w="28575" cap="rnd">
              <a:solidFill>
                <a:schemeClr val="accent3"/>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Sheet1!$B$2:$B$37</c:f>
              <c:strCache>
                <c:ptCount val="36"/>
                <c:pt idx="0">
                  <c:v>效率与安全办公室</c:v>
                </c:pt>
                <c:pt idx="1">
                  <c:v>董事会办公室</c:v>
                </c:pt>
                <c:pt idx="2">
                  <c:v>组织发展办公室</c:v>
                </c:pt>
                <c:pt idx="3">
                  <c:v>项目管理办公室</c:v>
                </c:pt>
                <c:pt idx="4">
                  <c:v>经营管理办公室</c:v>
                </c:pt>
                <c:pt idx="5">
                  <c:v>总裁办公室</c:v>
                </c:pt>
                <c:pt idx="6">
                  <c:v>法务风控部</c:v>
                </c:pt>
                <c:pt idx="7">
                  <c:v>战略发展部</c:v>
                </c:pt>
                <c:pt idx="8">
                  <c:v>人才发展中心</c:v>
                </c:pt>
                <c:pt idx="9">
                  <c:v>招募配置中心</c:v>
                </c:pt>
                <c:pt idx="10">
                  <c:v>行政中心</c:v>
                </c:pt>
                <c:pt idx="11">
                  <c:v>管理工程部</c:v>
                </c:pt>
                <c:pt idx="12">
                  <c:v>财务中心</c:v>
                </c:pt>
                <c:pt idx="13">
                  <c:v>基建工程部（筹）</c:v>
                </c:pt>
                <c:pt idx="14">
                  <c:v>国内品牌营销中心（筹）</c:v>
                </c:pt>
                <c:pt idx="15">
                  <c:v>广告推广部</c:v>
                </c:pt>
                <c:pt idx="16">
                  <c:v>营销设计中心</c:v>
                </c:pt>
                <c:pt idx="17">
                  <c:v>大数据中心</c:v>
                </c:pt>
                <c:pt idx="18">
                  <c:v>海外品牌营销中心</c:v>
                </c:pt>
                <c:pt idx="19">
                  <c:v>海外基础营销中心</c:v>
                </c:pt>
                <c:pt idx="20">
                  <c:v>质量中心（筹）</c:v>
                </c:pt>
                <c:pt idx="21">
                  <c:v>技术创新中心</c:v>
                </c:pt>
                <c:pt idx="22">
                  <c:v>用户运营中心（筹）</c:v>
                </c:pt>
                <c:pt idx="23">
                  <c:v>创意资源中心</c:v>
                </c:pt>
                <c:pt idx="24">
                  <c:v>政企营销中心</c:v>
                </c:pt>
                <c:pt idx="25">
                  <c:v>FX事业部</c:v>
                </c:pt>
                <c:pt idx="26">
                  <c:v>YT事业部</c:v>
                </c:pt>
                <c:pt idx="27">
                  <c:v>DX事业部</c:v>
                </c:pt>
                <c:pt idx="28">
                  <c:v>LE事业部</c:v>
                </c:pt>
                <c:pt idx="29">
                  <c:v>VX事业部</c:v>
                </c:pt>
                <c:pt idx="30">
                  <c:v>WD事业部</c:v>
                </c:pt>
                <c:pt idx="31">
                  <c:v>MD事业部</c:v>
                </c:pt>
                <c:pt idx="32">
                  <c:v>DA事业部</c:v>
                </c:pt>
                <c:pt idx="33">
                  <c:v>KX事业部</c:v>
                </c:pt>
                <c:pt idx="34">
                  <c:v>GX事业部</c:v>
                </c:pt>
                <c:pt idx="35">
                  <c:v>PX事业部</c:v>
                </c:pt>
              </c:strCache>
            </c:strRef>
          </c:cat>
          <c:val>
            <c:numRef>
              <c:f>Sheet1!$E$2:$E$37</c:f>
              <c:numCache>
                <c:formatCode>General</c:formatCode>
                <c:ptCount val="36"/>
                <c:pt idx="0">
                  <c:v>10.62</c:v>
                </c:pt>
                <c:pt idx="1">
                  <c:v>8.33</c:v>
                </c:pt>
                <c:pt idx="2">
                  <c:v>7.09</c:v>
                </c:pt>
                <c:pt idx="3">
                  <c:v>4.43</c:v>
                </c:pt>
                <c:pt idx="4">
                  <c:v>2.71</c:v>
                </c:pt>
                <c:pt idx="5">
                  <c:v>2</c:v>
                </c:pt>
                <c:pt idx="6">
                  <c:v>11.8</c:v>
                </c:pt>
                <c:pt idx="7">
                  <c:v>5.78</c:v>
                </c:pt>
                <c:pt idx="8">
                  <c:v>5</c:v>
                </c:pt>
                <c:pt idx="9">
                  <c:v>4.96</c:v>
                </c:pt>
                <c:pt idx="10">
                  <c:v>4.6900000000000004</c:v>
                </c:pt>
                <c:pt idx="11">
                  <c:v>4.29</c:v>
                </c:pt>
                <c:pt idx="12">
                  <c:v>3.4</c:v>
                </c:pt>
                <c:pt idx="13">
                  <c:v>3</c:v>
                </c:pt>
                <c:pt idx="14">
                  <c:v>9.0399999999999991</c:v>
                </c:pt>
                <c:pt idx="15">
                  <c:v>4.87</c:v>
                </c:pt>
                <c:pt idx="16">
                  <c:v>4.82</c:v>
                </c:pt>
                <c:pt idx="17">
                  <c:v>4.8</c:v>
                </c:pt>
                <c:pt idx="18">
                  <c:v>4.4800000000000004</c:v>
                </c:pt>
                <c:pt idx="19">
                  <c:v>4.45</c:v>
                </c:pt>
                <c:pt idx="20">
                  <c:v>4.26</c:v>
                </c:pt>
                <c:pt idx="21">
                  <c:v>4.25</c:v>
                </c:pt>
                <c:pt idx="22">
                  <c:v>4.17</c:v>
                </c:pt>
                <c:pt idx="23">
                  <c:v>3.78</c:v>
                </c:pt>
                <c:pt idx="24">
                  <c:v>2.2200000000000002</c:v>
                </c:pt>
                <c:pt idx="25">
                  <c:v>4.24</c:v>
                </c:pt>
                <c:pt idx="26">
                  <c:v>3.23</c:v>
                </c:pt>
                <c:pt idx="27">
                  <c:v>3.02</c:v>
                </c:pt>
                <c:pt idx="28">
                  <c:v>2.95</c:v>
                </c:pt>
                <c:pt idx="29">
                  <c:v>2.89</c:v>
                </c:pt>
                <c:pt idx="30">
                  <c:v>2.88</c:v>
                </c:pt>
                <c:pt idx="31">
                  <c:v>2.7</c:v>
                </c:pt>
                <c:pt idx="32">
                  <c:v>2.6</c:v>
                </c:pt>
                <c:pt idx="33">
                  <c:v>2.5499999999999998</c:v>
                </c:pt>
                <c:pt idx="34">
                  <c:v>2.2799999999999998</c:v>
                </c:pt>
                <c:pt idx="35">
                  <c:v>1</c:v>
                </c:pt>
              </c:numCache>
            </c:numRef>
          </c:val>
          <c:smooth val="0"/>
          <c:extLst>
            <c:ext xmlns:c16="http://schemas.microsoft.com/office/drawing/2014/chart" uri="{C3380CC4-5D6E-409C-BE32-E72D297353CC}">
              <c16:uniqueId val="{00000002-9A4C-4627-A7D9-1625BB1691B2}"/>
            </c:ext>
          </c:extLst>
        </c:ser>
        <c:dLbls>
          <c:showLegendKey val="0"/>
          <c:showVal val="0"/>
          <c:showCatName val="0"/>
          <c:showSerName val="0"/>
          <c:showPercent val="0"/>
          <c:showBubbleSize val="0"/>
        </c:dLbls>
        <c:marker val="1"/>
        <c:smooth val="0"/>
        <c:axId val="2113751087"/>
        <c:axId val="2113741519"/>
      </c:lineChart>
      <c:catAx>
        <c:axId val="21137373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vert="eaVert"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13750671"/>
        <c:crosses val="autoZero"/>
        <c:auto val="1"/>
        <c:lblAlgn val="ctr"/>
        <c:lblOffset val="100"/>
        <c:noMultiLvlLbl val="0"/>
      </c:catAx>
      <c:valAx>
        <c:axId val="211375067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13737359"/>
        <c:crosses val="autoZero"/>
        <c:crossBetween val="between"/>
      </c:valAx>
      <c:valAx>
        <c:axId val="2113741519"/>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13751087"/>
        <c:crosses val="max"/>
        <c:crossBetween val="between"/>
      </c:valAx>
      <c:catAx>
        <c:axId val="2113751087"/>
        <c:scaling>
          <c:orientation val="minMax"/>
        </c:scaling>
        <c:delete val="1"/>
        <c:axPos val="b"/>
        <c:numFmt formatCode="General" sourceLinked="1"/>
        <c:majorTickMark val="out"/>
        <c:minorTickMark val="none"/>
        <c:tickLblPos val="nextTo"/>
        <c:crossAx val="2113741519"/>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rgbClr val="000000"/>
      </a:solidFill>
    </a:ln>
    <a:effectLst/>
  </c:spPr>
  <c:txPr>
    <a:bodyPr/>
    <a:lstStyle/>
    <a:p>
      <a:pPr>
        <a:defRPr/>
      </a:pPr>
      <a:endParaRPr lang="en-US"/>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Sheet7!$E$2</c:f>
              <c:strCache>
                <c:ptCount val="1"/>
                <c:pt idx="0">
                  <c:v>审结数</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rgbClr val="FF0000"/>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Sheet7!$D$3:$D$8</c:f>
              <c:strCache>
                <c:ptCount val="6"/>
                <c:pt idx="0">
                  <c:v>2月份</c:v>
                </c:pt>
                <c:pt idx="1">
                  <c:v>3月份</c:v>
                </c:pt>
                <c:pt idx="2">
                  <c:v>4月份</c:v>
                </c:pt>
                <c:pt idx="3">
                  <c:v>5月份</c:v>
                </c:pt>
                <c:pt idx="4">
                  <c:v>6月份</c:v>
                </c:pt>
                <c:pt idx="5">
                  <c:v>7月份</c:v>
                </c:pt>
              </c:strCache>
            </c:strRef>
          </c:cat>
          <c:val>
            <c:numRef>
              <c:f>Sheet7!$E$3:$E$8</c:f>
              <c:numCache>
                <c:formatCode>General</c:formatCode>
                <c:ptCount val="6"/>
                <c:pt idx="0">
                  <c:v>39</c:v>
                </c:pt>
                <c:pt idx="1">
                  <c:v>128</c:v>
                </c:pt>
                <c:pt idx="2">
                  <c:v>100</c:v>
                </c:pt>
                <c:pt idx="3">
                  <c:v>158</c:v>
                </c:pt>
                <c:pt idx="4">
                  <c:v>96</c:v>
                </c:pt>
                <c:pt idx="5">
                  <c:v>65</c:v>
                </c:pt>
              </c:numCache>
            </c:numRef>
          </c:val>
          <c:extLst>
            <c:ext xmlns:c16="http://schemas.microsoft.com/office/drawing/2014/chart" uri="{C3380CC4-5D6E-409C-BE32-E72D297353CC}">
              <c16:uniqueId val="{00000000-5E57-4D89-B41F-0974CD504F9F}"/>
            </c:ext>
          </c:extLst>
        </c:ser>
        <c:dLbls>
          <c:showLegendKey val="0"/>
          <c:showVal val="0"/>
          <c:showCatName val="0"/>
          <c:showSerName val="0"/>
          <c:showPercent val="0"/>
          <c:showBubbleSize val="0"/>
        </c:dLbls>
        <c:gapWidth val="219"/>
        <c:overlap val="-27"/>
        <c:axId val="1569711151"/>
        <c:axId val="1569710319"/>
      </c:barChart>
      <c:scatterChart>
        <c:scatterStyle val="smoothMarker"/>
        <c:varyColors val="0"/>
        <c:ser>
          <c:idx val="1"/>
          <c:order val="1"/>
          <c:tx>
            <c:strRef>
              <c:f>Sheet7!$F$2</c:f>
              <c:strCache>
                <c:ptCount val="1"/>
                <c:pt idx="0">
                  <c:v>平均审批时长</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strRef>
              <c:f>Sheet7!$D$3:$D$8</c:f>
              <c:strCache>
                <c:ptCount val="6"/>
                <c:pt idx="0">
                  <c:v>2月份</c:v>
                </c:pt>
                <c:pt idx="1">
                  <c:v>3月份</c:v>
                </c:pt>
                <c:pt idx="2">
                  <c:v>4月份</c:v>
                </c:pt>
                <c:pt idx="3">
                  <c:v>5月份</c:v>
                </c:pt>
                <c:pt idx="4">
                  <c:v>6月份</c:v>
                </c:pt>
                <c:pt idx="5">
                  <c:v>7月份</c:v>
                </c:pt>
              </c:strCache>
            </c:strRef>
          </c:xVal>
          <c:yVal>
            <c:numRef>
              <c:f>Sheet7!$F$3:$F$8</c:f>
              <c:numCache>
                <c:formatCode>General</c:formatCode>
                <c:ptCount val="6"/>
                <c:pt idx="0">
                  <c:v>10.11</c:v>
                </c:pt>
                <c:pt idx="1">
                  <c:v>18.170000000000002</c:v>
                </c:pt>
                <c:pt idx="2">
                  <c:v>18.420000000000002</c:v>
                </c:pt>
                <c:pt idx="3">
                  <c:v>17.53</c:v>
                </c:pt>
                <c:pt idx="4">
                  <c:v>14.35</c:v>
                </c:pt>
                <c:pt idx="5">
                  <c:v>6.25</c:v>
                </c:pt>
              </c:numCache>
            </c:numRef>
          </c:yVal>
          <c:smooth val="1"/>
          <c:extLst>
            <c:ext xmlns:c16="http://schemas.microsoft.com/office/drawing/2014/chart" uri="{C3380CC4-5D6E-409C-BE32-E72D297353CC}">
              <c16:uniqueId val="{00000001-5E57-4D89-B41F-0974CD504F9F}"/>
            </c:ext>
          </c:extLst>
        </c:ser>
        <c:dLbls>
          <c:showLegendKey val="0"/>
          <c:showVal val="0"/>
          <c:showCatName val="0"/>
          <c:showSerName val="0"/>
          <c:showPercent val="0"/>
          <c:showBubbleSize val="0"/>
        </c:dLbls>
        <c:axId val="1569711567"/>
        <c:axId val="1569710735"/>
      </c:scatterChart>
      <c:catAx>
        <c:axId val="15697111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dk1"/>
                </a:solidFill>
                <a:latin typeface="+mn-lt"/>
                <a:ea typeface="+mn-ea"/>
                <a:cs typeface="+mn-cs"/>
              </a:defRPr>
            </a:pPr>
            <a:endParaRPr lang="en-US"/>
          </a:p>
        </c:txPr>
        <c:crossAx val="1569710319"/>
        <c:crosses val="autoZero"/>
        <c:auto val="1"/>
        <c:lblAlgn val="ctr"/>
        <c:lblOffset val="100"/>
        <c:noMultiLvlLbl val="0"/>
      </c:catAx>
      <c:valAx>
        <c:axId val="156971031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1569711151"/>
        <c:crosses val="autoZero"/>
        <c:crossBetween val="between"/>
      </c:valAx>
      <c:valAx>
        <c:axId val="1569710735"/>
        <c:scaling>
          <c:orientation val="minMax"/>
        </c:scaling>
        <c:delete val="0"/>
        <c:axPos val="r"/>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solidFill>
                <a:latin typeface="+mn-lt"/>
                <a:ea typeface="+mn-ea"/>
                <a:cs typeface="+mn-cs"/>
              </a:defRPr>
            </a:pPr>
            <a:endParaRPr lang="en-US"/>
          </a:p>
        </c:txPr>
        <c:crossAx val="1569711567"/>
        <c:crosses val="max"/>
        <c:crossBetween val="midCat"/>
      </c:valAx>
      <c:valAx>
        <c:axId val="1569711567"/>
        <c:scaling>
          <c:orientation val="minMax"/>
        </c:scaling>
        <c:delete val="1"/>
        <c:axPos val="t"/>
        <c:majorTickMark val="none"/>
        <c:minorTickMark val="none"/>
        <c:tickLblPos val="nextTo"/>
        <c:crossAx val="1569710735"/>
        <c:crosses val="max"/>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12700" cap="flat" cmpd="sng" algn="ctr">
      <a:solidFill>
        <a:schemeClr val="dk1"/>
      </a:solidFill>
      <a:prstDash val="solid"/>
      <a:miter lim="800000"/>
    </a:ln>
    <a:effectLst/>
  </c:spPr>
  <c:txPr>
    <a:bodyPr/>
    <a:lstStyle/>
    <a:p>
      <a:pPr>
        <a:defRPr>
          <a:solidFill>
            <a:schemeClr val="dk1"/>
          </a:solidFill>
          <a:latin typeface="+mn-lt"/>
          <a:ea typeface="+mn-ea"/>
          <a:cs typeface="+mn-cs"/>
        </a:defRPr>
      </a:pPr>
      <a:endParaRPr lang="en-US"/>
    </a:p>
  </c:txPr>
  <c:externalData r:id="rId3">
    <c:autoUpdate val="0"/>
  </c:externalData>
  <c:userShapes r:id="rId4"/>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'一级部门 学习积分 人均学习积分'!$B$1</c:f>
              <c:strCache>
                <c:ptCount val="1"/>
                <c:pt idx="0">
                  <c:v>学习积分</c:v>
                </c:pt>
              </c:strCache>
            </c:strRef>
          </c:tx>
          <c:spPr>
            <a:solidFill>
              <a:schemeClr val="accent1"/>
            </a:solidFill>
            <a:ln>
              <a:noFill/>
            </a:ln>
            <a:effectLst/>
          </c:spPr>
          <c:invertIfNegative val="0"/>
          <c:dPt>
            <c:idx val="0"/>
            <c:invertIfNegative val="0"/>
            <c:bubble3D val="0"/>
            <c:spPr>
              <a:solidFill>
                <a:srgbClr val="00B050"/>
              </a:solidFill>
              <a:ln>
                <a:noFill/>
              </a:ln>
              <a:effectLst/>
            </c:spPr>
            <c:extLst>
              <c:ext xmlns:c16="http://schemas.microsoft.com/office/drawing/2014/chart" uri="{C3380CC4-5D6E-409C-BE32-E72D297353CC}">
                <c16:uniqueId val="{00000001-24E6-4C70-AD2B-F8F50A8B5C16}"/>
              </c:ext>
            </c:extLst>
          </c:dPt>
          <c:dPt>
            <c:idx val="1"/>
            <c:invertIfNegative val="0"/>
            <c:bubble3D val="0"/>
            <c:spPr>
              <a:solidFill>
                <a:srgbClr val="00B050"/>
              </a:solidFill>
              <a:ln>
                <a:noFill/>
              </a:ln>
              <a:effectLst/>
            </c:spPr>
            <c:extLst>
              <c:ext xmlns:c16="http://schemas.microsoft.com/office/drawing/2014/chart" uri="{C3380CC4-5D6E-409C-BE32-E72D297353CC}">
                <c16:uniqueId val="{00000003-24E6-4C70-AD2B-F8F50A8B5C16}"/>
              </c:ext>
            </c:extLst>
          </c:dPt>
          <c:cat>
            <c:strRef>
              <c:f>'一级部门 学习积分 人均学习积分'!$A$2:$A$38</c:f>
              <c:strCache>
                <c:ptCount val="37"/>
                <c:pt idx="0">
                  <c:v>海外基础营销中心</c:v>
                </c:pt>
                <c:pt idx="1">
                  <c:v>云平台中心（筹）</c:v>
                </c:pt>
                <c:pt idx="2">
                  <c:v>技术创新中心</c:v>
                </c:pt>
                <c:pt idx="3">
                  <c:v>用户运营中心（筹）</c:v>
                </c:pt>
                <c:pt idx="4">
                  <c:v>FX事业部</c:v>
                </c:pt>
                <c:pt idx="5">
                  <c:v>海外品牌营销中心</c:v>
                </c:pt>
                <c:pt idx="6">
                  <c:v>创意资源中心</c:v>
                </c:pt>
                <c:pt idx="7">
                  <c:v>营销设计中心</c:v>
                </c:pt>
                <c:pt idx="8">
                  <c:v>YT事业部</c:v>
                </c:pt>
                <c:pt idx="9">
                  <c:v>MD事业部</c:v>
                </c:pt>
                <c:pt idx="10">
                  <c:v>WD事业部</c:v>
                </c:pt>
                <c:pt idx="11">
                  <c:v>质量中心（筹）</c:v>
                </c:pt>
                <c:pt idx="12">
                  <c:v>广告推广部</c:v>
                </c:pt>
                <c:pt idx="13">
                  <c:v>财务中心</c:v>
                </c:pt>
                <c:pt idx="14">
                  <c:v>信息中心（筹）</c:v>
                </c:pt>
                <c:pt idx="15">
                  <c:v>行政中心</c:v>
                </c:pt>
                <c:pt idx="16">
                  <c:v>人才发展中心</c:v>
                </c:pt>
                <c:pt idx="17">
                  <c:v>GX事业部</c:v>
                </c:pt>
                <c:pt idx="18">
                  <c:v>VX事业部</c:v>
                </c:pt>
                <c:pt idx="19">
                  <c:v>招募配置中心</c:v>
                </c:pt>
                <c:pt idx="20">
                  <c:v>政企营销中心</c:v>
                </c:pt>
                <c:pt idx="21">
                  <c:v>国内品牌营销中心</c:v>
                </c:pt>
                <c:pt idx="22">
                  <c:v>DX事业部</c:v>
                </c:pt>
                <c:pt idx="23">
                  <c:v>DA事业部</c:v>
                </c:pt>
                <c:pt idx="24">
                  <c:v>KX事业部</c:v>
                </c:pt>
                <c:pt idx="25">
                  <c:v>LE事业部</c:v>
                </c:pt>
                <c:pt idx="26">
                  <c:v>组织发展办公室</c:v>
                </c:pt>
                <c:pt idx="27">
                  <c:v>内控监察办公室</c:v>
                </c:pt>
                <c:pt idx="28">
                  <c:v>经营管理办公室</c:v>
                </c:pt>
                <c:pt idx="29">
                  <c:v>项目管理办公室</c:v>
                </c:pt>
                <c:pt idx="30">
                  <c:v>董事会办公室</c:v>
                </c:pt>
                <c:pt idx="31">
                  <c:v>总裁办公室</c:v>
                </c:pt>
                <c:pt idx="32">
                  <c:v>战略发展部</c:v>
                </c:pt>
                <c:pt idx="33">
                  <c:v>法务风控部</c:v>
                </c:pt>
                <c:pt idx="34">
                  <c:v>PX事业部</c:v>
                </c:pt>
                <c:pt idx="35">
                  <c:v>副总裁|助理总裁</c:v>
                </c:pt>
                <c:pt idx="36">
                  <c:v>总裁</c:v>
                </c:pt>
              </c:strCache>
            </c:strRef>
          </c:cat>
          <c:val>
            <c:numRef>
              <c:f>'一级部门 学习积分 人均学习积分'!$B$2:$B$38</c:f>
              <c:numCache>
                <c:formatCode>General</c:formatCode>
                <c:ptCount val="37"/>
                <c:pt idx="0">
                  <c:v>74025</c:v>
                </c:pt>
                <c:pt idx="1">
                  <c:v>61875</c:v>
                </c:pt>
                <c:pt idx="2">
                  <c:v>56950</c:v>
                </c:pt>
                <c:pt idx="3">
                  <c:v>53900</c:v>
                </c:pt>
                <c:pt idx="4">
                  <c:v>52025</c:v>
                </c:pt>
                <c:pt idx="5">
                  <c:v>42775</c:v>
                </c:pt>
                <c:pt idx="6">
                  <c:v>37700</c:v>
                </c:pt>
                <c:pt idx="7">
                  <c:v>29925</c:v>
                </c:pt>
                <c:pt idx="8">
                  <c:v>28200</c:v>
                </c:pt>
                <c:pt idx="9">
                  <c:v>25025</c:v>
                </c:pt>
                <c:pt idx="10">
                  <c:v>24825</c:v>
                </c:pt>
                <c:pt idx="11">
                  <c:v>24100</c:v>
                </c:pt>
                <c:pt idx="12">
                  <c:v>23375</c:v>
                </c:pt>
                <c:pt idx="13">
                  <c:v>21875</c:v>
                </c:pt>
                <c:pt idx="14">
                  <c:v>21800</c:v>
                </c:pt>
                <c:pt idx="15">
                  <c:v>21175</c:v>
                </c:pt>
                <c:pt idx="16">
                  <c:v>19725</c:v>
                </c:pt>
                <c:pt idx="17">
                  <c:v>16900</c:v>
                </c:pt>
                <c:pt idx="18">
                  <c:v>16725</c:v>
                </c:pt>
                <c:pt idx="19">
                  <c:v>16275</c:v>
                </c:pt>
                <c:pt idx="20">
                  <c:v>15425</c:v>
                </c:pt>
                <c:pt idx="21">
                  <c:v>15300</c:v>
                </c:pt>
                <c:pt idx="22">
                  <c:v>15150</c:v>
                </c:pt>
                <c:pt idx="23">
                  <c:v>12700</c:v>
                </c:pt>
                <c:pt idx="24">
                  <c:v>12625</c:v>
                </c:pt>
                <c:pt idx="25">
                  <c:v>10650</c:v>
                </c:pt>
                <c:pt idx="26">
                  <c:v>10250</c:v>
                </c:pt>
                <c:pt idx="27">
                  <c:v>6725</c:v>
                </c:pt>
                <c:pt idx="28">
                  <c:v>4650</c:v>
                </c:pt>
                <c:pt idx="29">
                  <c:v>3800</c:v>
                </c:pt>
                <c:pt idx="30">
                  <c:v>3650</c:v>
                </c:pt>
                <c:pt idx="31">
                  <c:v>3150</c:v>
                </c:pt>
                <c:pt idx="32">
                  <c:v>2850</c:v>
                </c:pt>
                <c:pt idx="33">
                  <c:v>925</c:v>
                </c:pt>
                <c:pt idx="34">
                  <c:v>250</c:v>
                </c:pt>
                <c:pt idx="35">
                  <c:v>50</c:v>
                </c:pt>
                <c:pt idx="36">
                  <c:v>0</c:v>
                </c:pt>
              </c:numCache>
            </c:numRef>
          </c:val>
          <c:extLst>
            <c:ext xmlns:c16="http://schemas.microsoft.com/office/drawing/2014/chart" uri="{C3380CC4-5D6E-409C-BE32-E72D297353CC}">
              <c16:uniqueId val="{00000004-24E6-4C70-AD2B-F8F50A8B5C16}"/>
            </c:ext>
          </c:extLst>
        </c:ser>
        <c:dLbls>
          <c:showLegendKey val="0"/>
          <c:showVal val="0"/>
          <c:showCatName val="0"/>
          <c:showSerName val="0"/>
          <c:showPercent val="0"/>
          <c:showBubbleSize val="0"/>
        </c:dLbls>
        <c:gapWidth val="90"/>
        <c:axId val="2051572655"/>
        <c:axId val="2051573487"/>
      </c:barChart>
      <c:lineChart>
        <c:grouping val="standard"/>
        <c:varyColors val="0"/>
        <c:ser>
          <c:idx val="1"/>
          <c:order val="1"/>
          <c:tx>
            <c:strRef>
              <c:f>'一级部门 学习积分 人均学习积分'!$C$1</c:f>
              <c:strCache>
                <c:ptCount val="1"/>
                <c:pt idx="0">
                  <c:v>人均学习积分</c:v>
                </c:pt>
              </c:strCache>
            </c:strRef>
          </c:tx>
          <c:spPr>
            <a:ln w="28575" cap="rnd">
              <a:solidFill>
                <a:schemeClr val="accent2"/>
              </a:solidFill>
              <a:round/>
            </a:ln>
            <a:effectLst/>
          </c:spPr>
          <c:marker>
            <c:symbol val="none"/>
          </c:marker>
          <c:dLbls>
            <c:dLbl>
              <c:idx val="0"/>
              <c:layout>
                <c:manualLayout>
                  <c:x val="-1.1299837175574557E-2"/>
                  <c:y val="-3.721817265760521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4E6-4C70-AD2B-F8F50A8B5C16}"/>
                </c:ext>
              </c:extLst>
            </c:dLbl>
            <c:dLbl>
              <c:idx val="1"/>
              <c:layout>
                <c:manualLayout>
                  <c:x val="2.9056724165763118E-2"/>
                  <c:y val="1.717761814966394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24E6-4C70-AD2B-F8F50A8B5C16}"/>
                </c:ext>
              </c:extLst>
            </c:dLbl>
            <c:dLbl>
              <c:idx val="2"/>
              <c:layout>
                <c:manualLayout>
                  <c:x val="-3.0670986619416668E-2"/>
                  <c:y val="2.576642722449591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4E6-4C70-AD2B-F8F50A8B5C16}"/>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24E6-4C70-AD2B-F8F50A8B5C16}"/>
                </c:ext>
              </c:extLst>
            </c:dLbl>
            <c:dLbl>
              <c:idx val="12"/>
              <c:layout>
                <c:manualLayout>
                  <c:x val="-3.712803643403069E-2"/>
                  <c:y val="-1.717761814966394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24E6-4C70-AD2B-F8F50A8B5C16}"/>
                </c:ext>
              </c:extLst>
            </c:dLbl>
            <c:dLbl>
              <c:idx val="1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24E6-4C70-AD2B-F8F50A8B5C16}"/>
                </c:ext>
              </c:extLst>
            </c:dLbl>
            <c:dLbl>
              <c:idx val="26"/>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24E6-4C70-AD2B-F8F50A8B5C16}"/>
                </c:ext>
              </c:extLst>
            </c:dLbl>
            <c:dLbl>
              <c:idx val="3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24E6-4C70-AD2B-F8F50A8B5C1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'一级部门 学习积分 人均学习积分'!$A$2:$A$38</c:f>
              <c:strCache>
                <c:ptCount val="37"/>
                <c:pt idx="0">
                  <c:v>海外基础营销中心</c:v>
                </c:pt>
                <c:pt idx="1">
                  <c:v>云平台中心（筹）</c:v>
                </c:pt>
                <c:pt idx="2">
                  <c:v>技术创新中心</c:v>
                </c:pt>
                <c:pt idx="3">
                  <c:v>用户运营中心（筹）</c:v>
                </c:pt>
                <c:pt idx="4">
                  <c:v>FX事业部</c:v>
                </c:pt>
                <c:pt idx="5">
                  <c:v>海外品牌营销中心</c:v>
                </c:pt>
                <c:pt idx="6">
                  <c:v>创意资源中心</c:v>
                </c:pt>
                <c:pt idx="7">
                  <c:v>营销设计中心</c:v>
                </c:pt>
                <c:pt idx="8">
                  <c:v>YT事业部</c:v>
                </c:pt>
                <c:pt idx="9">
                  <c:v>MD事业部</c:v>
                </c:pt>
                <c:pt idx="10">
                  <c:v>WD事业部</c:v>
                </c:pt>
                <c:pt idx="11">
                  <c:v>质量中心（筹）</c:v>
                </c:pt>
                <c:pt idx="12">
                  <c:v>广告推广部</c:v>
                </c:pt>
                <c:pt idx="13">
                  <c:v>财务中心</c:v>
                </c:pt>
                <c:pt idx="14">
                  <c:v>信息中心（筹）</c:v>
                </c:pt>
                <c:pt idx="15">
                  <c:v>行政中心</c:v>
                </c:pt>
                <c:pt idx="16">
                  <c:v>人才发展中心</c:v>
                </c:pt>
                <c:pt idx="17">
                  <c:v>GX事业部</c:v>
                </c:pt>
                <c:pt idx="18">
                  <c:v>VX事业部</c:v>
                </c:pt>
                <c:pt idx="19">
                  <c:v>招募配置中心</c:v>
                </c:pt>
                <c:pt idx="20">
                  <c:v>政企营销中心</c:v>
                </c:pt>
                <c:pt idx="21">
                  <c:v>国内品牌营销中心</c:v>
                </c:pt>
                <c:pt idx="22">
                  <c:v>DX事业部</c:v>
                </c:pt>
                <c:pt idx="23">
                  <c:v>DA事业部</c:v>
                </c:pt>
                <c:pt idx="24">
                  <c:v>KX事业部</c:v>
                </c:pt>
                <c:pt idx="25">
                  <c:v>LE事业部</c:v>
                </c:pt>
                <c:pt idx="26">
                  <c:v>组织发展办公室</c:v>
                </c:pt>
                <c:pt idx="27">
                  <c:v>内控监察办公室</c:v>
                </c:pt>
                <c:pt idx="28">
                  <c:v>经营管理办公室</c:v>
                </c:pt>
                <c:pt idx="29">
                  <c:v>项目管理办公室</c:v>
                </c:pt>
                <c:pt idx="30">
                  <c:v>董事会办公室</c:v>
                </c:pt>
                <c:pt idx="31">
                  <c:v>总裁办公室</c:v>
                </c:pt>
                <c:pt idx="32">
                  <c:v>战略发展部</c:v>
                </c:pt>
                <c:pt idx="33">
                  <c:v>法务风控部</c:v>
                </c:pt>
                <c:pt idx="34">
                  <c:v>PX事业部</c:v>
                </c:pt>
                <c:pt idx="35">
                  <c:v>副总裁|助理总裁</c:v>
                </c:pt>
                <c:pt idx="36">
                  <c:v>总裁</c:v>
                </c:pt>
              </c:strCache>
            </c:strRef>
          </c:cat>
          <c:val>
            <c:numRef>
              <c:f>'一级部门 学习积分 人均学习积分'!$C$2:$C$38</c:f>
              <c:numCache>
                <c:formatCode>General</c:formatCode>
                <c:ptCount val="37"/>
                <c:pt idx="0">
                  <c:v>718.69</c:v>
                </c:pt>
                <c:pt idx="1">
                  <c:v>719.48</c:v>
                </c:pt>
                <c:pt idx="2">
                  <c:v>387.41</c:v>
                </c:pt>
                <c:pt idx="3">
                  <c:v>657.32</c:v>
                </c:pt>
                <c:pt idx="4">
                  <c:v>419.56</c:v>
                </c:pt>
                <c:pt idx="5">
                  <c:v>497.38</c:v>
                </c:pt>
                <c:pt idx="6">
                  <c:v>477.22</c:v>
                </c:pt>
                <c:pt idx="7">
                  <c:v>364.94</c:v>
                </c:pt>
                <c:pt idx="8">
                  <c:v>477.97</c:v>
                </c:pt>
                <c:pt idx="9">
                  <c:v>581.98</c:v>
                </c:pt>
                <c:pt idx="10">
                  <c:v>551.66999999999996</c:v>
                </c:pt>
                <c:pt idx="11">
                  <c:v>512.77</c:v>
                </c:pt>
                <c:pt idx="12">
                  <c:v>667.86</c:v>
                </c:pt>
                <c:pt idx="13">
                  <c:v>625</c:v>
                </c:pt>
                <c:pt idx="14">
                  <c:v>681.25</c:v>
                </c:pt>
                <c:pt idx="15">
                  <c:v>572.29999999999995</c:v>
                </c:pt>
                <c:pt idx="16">
                  <c:v>469.64</c:v>
                </c:pt>
                <c:pt idx="17">
                  <c:v>264.06</c:v>
                </c:pt>
                <c:pt idx="18">
                  <c:v>327.94</c:v>
                </c:pt>
                <c:pt idx="19">
                  <c:v>602.78</c:v>
                </c:pt>
                <c:pt idx="20">
                  <c:v>395.51</c:v>
                </c:pt>
                <c:pt idx="21">
                  <c:v>527.59</c:v>
                </c:pt>
                <c:pt idx="22">
                  <c:v>265.79000000000002</c:v>
                </c:pt>
                <c:pt idx="23">
                  <c:v>384.85</c:v>
                </c:pt>
                <c:pt idx="24">
                  <c:v>360.71</c:v>
                </c:pt>
                <c:pt idx="25">
                  <c:v>426</c:v>
                </c:pt>
                <c:pt idx="26">
                  <c:v>732.14</c:v>
                </c:pt>
                <c:pt idx="27">
                  <c:v>672.5</c:v>
                </c:pt>
                <c:pt idx="28">
                  <c:v>581.25</c:v>
                </c:pt>
                <c:pt idx="29">
                  <c:v>475</c:v>
                </c:pt>
                <c:pt idx="30">
                  <c:v>608.33000000000004</c:v>
                </c:pt>
                <c:pt idx="31">
                  <c:v>450</c:v>
                </c:pt>
                <c:pt idx="32">
                  <c:v>259.08999999999997</c:v>
                </c:pt>
                <c:pt idx="33">
                  <c:v>185</c:v>
                </c:pt>
                <c:pt idx="34">
                  <c:v>1.91</c:v>
                </c:pt>
                <c:pt idx="35">
                  <c:v>7.14</c:v>
                </c:pt>
                <c:pt idx="36">
                  <c:v>0</c:v>
                </c:pt>
              </c:numCache>
            </c:numRef>
          </c:val>
          <c:smooth val="0"/>
          <c:extLst>
            <c:ext xmlns:c16="http://schemas.microsoft.com/office/drawing/2014/chart" uri="{C3380CC4-5D6E-409C-BE32-E72D297353CC}">
              <c16:uniqueId val="{0000000D-24E6-4C70-AD2B-F8F50A8B5C16}"/>
            </c:ext>
          </c:extLst>
        </c:ser>
        <c:dLbls>
          <c:showLegendKey val="0"/>
          <c:showVal val="0"/>
          <c:showCatName val="0"/>
          <c:showSerName val="0"/>
          <c:showPercent val="0"/>
          <c:showBubbleSize val="0"/>
        </c:dLbls>
        <c:marker val="1"/>
        <c:smooth val="0"/>
        <c:axId val="2051566831"/>
        <c:axId val="2051547279"/>
      </c:lineChart>
      <c:catAx>
        <c:axId val="2051572655"/>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51573487"/>
        <c:crosses val="autoZero"/>
        <c:auto val="1"/>
        <c:lblAlgn val="ctr"/>
        <c:lblOffset val="100"/>
        <c:noMultiLvlLbl val="0"/>
      </c:catAx>
      <c:valAx>
        <c:axId val="20515734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51572655"/>
        <c:crosses val="autoZero"/>
        <c:crossBetween val="between"/>
      </c:valAx>
      <c:valAx>
        <c:axId val="2051547279"/>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51566831"/>
        <c:crosses val="max"/>
        <c:crossBetween val="between"/>
      </c:valAx>
      <c:catAx>
        <c:axId val="2051566831"/>
        <c:scaling>
          <c:orientation val="minMax"/>
        </c:scaling>
        <c:delete val="1"/>
        <c:axPos val="b"/>
        <c:numFmt formatCode="General" sourceLinked="1"/>
        <c:majorTickMark val="out"/>
        <c:minorTickMark val="none"/>
        <c:tickLblPos val="nextTo"/>
        <c:crossAx val="2051547279"/>
        <c:crosses val="autoZero"/>
        <c:auto val="1"/>
        <c:lblAlgn val="ctr"/>
        <c:lblOffset val="100"/>
        <c:noMultiLvlLbl val="0"/>
      </c:catAx>
      <c:spPr>
        <a:noFill/>
        <a:ln>
          <a:noFill/>
        </a:ln>
        <a:effectLst/>
      </c:spPr>
    </c:plotArea>
    <c:legend>
      <c:legendPos val="b"/>
      <c:layout>
        <c:manualLayout>
          <c:xMode val="edge"/>
          <c:yMode val="edge"/>
          <c:x val="0.30403112180889813"/>
          <c:y val="0.85187825133396633"/>
          <c:w val="0.44313610270222997"/>
          <c:h val="0.1093518060366155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'一级部门 分享积分 人均分享积分'!$B$1</c:f>
              <c:strCache>
                <c:ptCount val="1"/>
                <c:pt idx="0">
                  <c:v>分享积分</c:v>
                </c:pt>
              </c:strCache>
            </c:strRef>
          </c:tx>
          <c:spPr>
            <a:solidFill>
              <a:schemeClr val="accent1"/>
            </a:solidFill>
            <a:ln>
              <a:noFill/>
            </a:ln>
            <a:effectLst/>
          </c:spPr>
          <c:invertIfNegative val="0"/>
          <c:dPt>
            <c:idx val="6"/>
            <c:invertIfNegative val="0"/>
            <c:bubble3D val="0"/>
            <c:spPr>
              <a:solidFill>
                <a:srgbClr val="00B050"/>
              </a:solidFill>
              <a:ln>
                <a:noFill/>
              </a:ln>
              <a:effectLst/>
            </c:spPr>
            <c:extLst>
              <c:ext xmlns:c16="http://schemas.microsoft.com/office/drawing/2014/chart" uri="{C3380CC4-5D6E-409C-BE32-E72D297353CC}">
                <c16:uniqueId val="{00000001-10BE-48E5-8AD8-900740DDEA63}"/>
              </c:ext>
            </c:extLst>
          </c:dPt>
          <c:dPt>
            <c:idx val="8"/>
            <c:invertIfNegative val="0"/>
            <c:bubble3D val="0"/>
            <c:spPr>
              <a:solidFill>
                <a:srgbClr val="00B050"/>
              </a:solidFill>
              <a:ln>
                <a:noFill/>
              </a:ln>
              <a:effectLst/>
            </c:spPr>
            <c:extLst>
              <c:ext xmlns:c16="http://schemas.microsoft.com/office/drawing/2014/chart" uri="{C3380CC4-5D6E-409C-BE32-E72D297353CC}">
                <c16:uniqueId val="{00000003-10BE-48E5-8AD8-900740DDEA63}"/>
              </c:ext>
            </c:extLst>
          </c:dPt>
          <c:dPt>
            <c:idx val="10"/>
            <c:invertIfNegative val="0"/>
            <c:bubble3D val="0"/>
            <c:spPr>
              <a:solidFill>
                <a:srgbClr val="00B050"/>
              </a:solidFill>
              <a:ln>
                <a:noFill/>
              </a:ln>
              <a:effectLst/>
            </c:spPr>
            <c:extLst>
              <c:ext xmlns:c16="http://schemas.microsoft.com/office/drawing/2014/chart" uri="{C3380CC4-5D6E-409C-BE32-E72D297353CC}">
                <c16:uniqueId val="{00000005-10BE-48E5-8AD8-900740DDEA63}"/>
              </c:ext>
            </c:extLst>
          </c:dPt>
          <c:dPt>
            <c:idx val="14"/>
            <c:invertIfNegative val="0"/>
            <c:bubble3D val="0"/>
            <c:spPr>
              <a:solidFill>
                <a:srgbClr val="92D050"/>
              </a:solidFill>
              <a:ln>
                <a:noFill/>
              </a:ln>
              <a:effectLst/>
            </c:spPr>
            <c:extLst>
              <c:ext xmlns:c16="http://schemas.microsoft.com/office/drawing/2014/chart" uri="{C3380CC4-5D6E-409C-BE32-E72D297353CC}">
                <c16:uniqueId val="{00000007-10BE-48E5-8AD8-900740DDEA63}"/>
              </c:ext>
            </c:extLst>
          </c:dPt>
          <c:cat>
            <c:strRef>
              <c:f>'一级部门 分享积分 人均分享积分'!$A$2:$A$38</c:f>
              <c:strCache>
                <c:ptCount val="37"/>
                <c:pt idx="0">
                  <c:v>技术创新中心</c:v>
                </c:pt>
                <c:pt idx="1">
                  <c:v>海外品牌营销中心</c:v>
                </c:pt>
                <c:pt idx="2">
                  <c:v>海外基础营销中心</c:v>
                </c:pt>
                <c:pt idx="3">
                  <c:v>云平台中心（筹）</c:v>
                </c:pt>
                <c:pt idx="4">
                  <c:v>营销设计中心</c:v>
                </c:pt>
                <c:pt idx="5">
                  <c:v>信息中心（筹）</c:v>
                </c:pt>
                <c:pt idx="6">
                  <c:v>内控监察办公室</c:v>
                </c:pt>
                <c:pt idx="7">
                  <c:v>创意资源中心</c:v>
                </c:pt>
                <c:pt idx="8">
                  <c:v>组织发展办公室</c:v>
                </c:pt>
                <c:pt idx="9">
                  <c:v>用户运营中心（筹）</c:v>
                </c:pt>
                <c:pt idx="10">
                  <c:v>副总裁|助理总裁</c:v>
                </c:pt>
                <c:pt idx="11">
                  <c:v>FX事业部</c:v>
                </c:pt>
                <c:pt idx="12">
                  <c:v>招募配置中心</c:v>
                </c:pt>
                <c:pt idx="13">
                  <c:v>人才发展中心</c:v>
                </c:pt>
                <c:pt idx="14">
                  <c:v>经营管理办公室</c:v>
                </c:pt>
                <c:pt idx="15">
                  <c:v>DA事业部</c:v>
                </c:pt>
                <c:pt idx="16">
                  <c:v>财务中心</c:v>
                </c:pt>
                <c:pt idx="17">
                  <c:v>行政中心</c:v>
                </c:pt>
                <c:pt idx="18">
                  <c:v>广告推广部</c:v>
                </c:pt>
                <c:pt idx="19">
                  <c:v>质量中心（筹）</c:v>
                </c:pt>
                <c:pt idx="20">
                  <c:v>DX事业部</c:v>
                </c:pt>
                <c:pt idx="21">
                  <c:v>YT事业部</c:v>
                </c:pt>
                <c:pt idx="22">
                  <c:v>政企营销中心</c:v>
                </c:pt>
                <c:pt idx="23">
                  <c:v>WD事业部</c:v>
                </c:pt>
                <c:pt idx="24">
                  <c:v>项目管理办公室</c:v>
                </c:pt>
                <c:pt idx="25">
                  <c:v>国内品牌营销中心</c:v>
                </c:pt>
                <c:pt idx="26">
                  <c:v>MD事业部</c:v>
                </c:pt>
                <c:pt idx="27">
                  <c:v>KX事业部</c:v>
                </c:pt>
                <c:pt idx="28">
                  <c:v>VX事业部</c:v>
                </c:pt>
                <c:pt idx="29">
                  <c:v>GX事业部</c:v>
                </c:pt>
                <c:pt idx="30">
                  <c:v>LE事业部</c:v>
                </c:pt>
                <c:pt idx="31">
                  <c:v>战略发展部</c:v>
                </c:pt>
                <c:pt idx="32">
                  <c:v>法务风控部</c:v>
                </c:pt>
                <c:pt idx="33">
                  <c:v>总裁办公室</c:v>
                </c:pt>
                <c:pt idx="34">
                  <c:v>董事会办公室</c:v>
                </c:pt>
                <c:pt idx="35">
                  <c:v>PX事业部</c:v>
                </c:pt>
                <c:pt idx="36">
                  <c:v>总裁</c:v>
                </c:pt>
              </c:strCache>
            </c:strRef>
          </c:cat>
          <c:val>
            <c:numRef>
              <c:f>'一级部门 分享积分 人均分享积分'!$B$2:$B$38</c:f>
              <c:numCache>
                <c:formatCode>General</c:formatCode>
                <c:ptCount val="37"/>
                <c:pt idx="0">
                  <c:v>35090</c:v>
                </c:pt>
                <c:pt idx="1">
                  <c:v>21107</c:v>
                </c:pt>
                <c:pt idx="2">
                  <c:v>17732</c:v>
                </c:pt>
                <c:pt idx="3">
                  <c:v>13984</c:v>
                </c:pt>
                <c:pt idx="4">
                  <c:v>12741</c:v>
                </c:pt>
                <c:pt idx="5">
                  <c:v>11833</c:v>
                </c:pt>
                <c:pt idx="6">
                  <c:v>11678</c:v>
                </c:pt>
                <c:pt idx="7">
                  <c:v>10214</c:v>
                </c:pt>
                <c:pt idx="8">
                  <c:v>10085</c:v>
                </c:pt>
                <c:pt idx="9">
                  <c:v>9229</c:v>
                </c:pt>
                <c:pt idx="10">
                  <c:v>8480</c:v>
                </c:pt>
                <c:pt idx="11">
                  <c:v>8208</c:v>
                </c:pt>
                <c:pt idx="12">
                  <c:v>7560</c:v>
                </c:pt>
                <c:pt idx="13">
                  <c:v>7250</c:v>
                </c:pt>
                <c:pt idx="14">
                  <c:v>6423</c:v>
                </c:pt>
                <c:pt idx="15">
                  <c:v>6350</c:v>
                </c:pt>
                <c:pt idx="16">
                  <c:v>5985</c:v>
                </c:pt>
                <c:pt idx="17">
                  <c:v>4750</c:v>
                </c:pt>
                <c:pt idx="18">
                  <c:v>4390</c:v>
                </c:pt>
                <c:pt idx="19">
                  <c:v>3940</c:v>
                </c:pt>
                <c:pt idx="20">
                  <c:v>3809</c:v>
                </c:pt>
                <c:pt idx="21">
                  <c:v>3733</c:v>
                </c:pt>
                <c:pt idx="22">
                  <c:v>3190</c:v>
                </c:pt>
                <c:pt idx="23">
                  <c:v>3165</c:v>
                </c:pt>
                <c:pt idx="24">
                  <c:v>2740</c:v>
                </c:pt>
                <c:pt idx="25">
                  <c:v>2235</c:v>
                </c:pt>
                <c:pt idx="26">
                  <c:v>2060</c:v>
                </c:pt>
                <c:pt idx="27">
                  <c:v>1965</c:v>
                </c:pt>
                <c:pt idx="28">
                  <c:v>1812</c:v>
                </c:pt>
                <c:pt idx="29">
                  <c:v>1780</c:v>
                </c:pt>
                <c:pt idx="30">
                  <c:v>1708</c:v>
                </c:pt>
                <c:pt idx="31">
                  <c:v>1705</c:v>
                </c:pt>
                <c:pt idx="32">
                  <c:v>1628</c:v>
                </c:pt>
                <c:pt idx="33">
                  <c:v>690</c:v>
                </c:pt>
                <c:pt idx="34">
                  <c:v>30</c:v>
                </c:pt>
                <c:pt idx="35">
                  <c:v>0</c:v>
                </c:pt>
                <c:pt idx="36">
                  <c:v>0</c:v>
                </c:pt>
              </c:numCache>
            </c:numRef>
          </c:val>
          <c:extLst>
            <c:ext xmlns:c16="http://schemas.microsoft.com/office/drawing/2014/chart" uri="{C3380CC4-5D6E-409C-BE32-E72D297353CC}">
              <c16:uniqueId val="{00000008-10BE-48E5-8AD8-900740DDEA63}"/>
            </c:ext>
          </c:extLst>
        </c:ser>
        <c:dLbls>
          <c:showLegendKey val="0"/>
          <c:showVal val="0"/>
          <c:showCatName val="0"/>
          <c:showSerName val="0"/>
          <c:showPercent val="0"/>
          <c:showBubbleSize val="0"/>
        </c:dLbls>
        <c:gapWidth val="90"/>
        <c:axId val="2051539791"/>
        <c:axId val="2051541871"/>
      </c:barChart>
      <c:lineChart>
        <c:grouping val="standard"/>
        <c:varyColors val="0"/>
        <c:ser>
          <c:idx val="1"/>
          <c:order val="1"/>
          <c:tx>
            <c:strRef>
              <c:f>'一级部门 分享积分 人均分享积分'!$C$1</c:f>
              <c:strCache>
                <c:ptCount val="1"/>
                <c:pt idx="0">
                  <c:v>人均分享积分</c:v>
                </c:pt>
              </c:strCache>
            </c:strRef>
          </c:tx>
          <c:spPr>
            <a:ln w="28575" cap="rnd">
              <a:solidFill>
                <a:schemeClr val="accent2"/>
              </a:solidFill>
              <a:round/>
            </a:ln>
            <a:effectLst/>
          </c:spPr>
          <c:marker>
            <c:symbol val="none"/>
          </c:marker>
          <c:dLbls>
            <c:dLbl>
              <c:idx val="6"/>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10BE-48E5-8AD8-900740DDEA63}"/>
                </c:ext>
              </c:extLst>
            </c:dLbl>
            <c:dLbl>
              <c:idx val="8"/>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10BE-48E5-8AD8-900740DDEA63}"/>
                </c:ext>
              </c:extLst>
            </c:dLbl>
            <c:dLbl>
              <c:idx val="1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10BE-48E5-8AD8-900740DDEA63}"/>
                </c:ext>
              </c:extLst>
            </c:dLbl>
            <c:dLbl>
              <c:idx val="1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10BE-48E5-8AD8-900740DDEA63}"/>
                </c:ext>
              </c:extLst>
            </c:dLbl>
            <c:dLbl>
              <c:idx val="2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10BE-48E5-8AD8-900740DDEA63}"/>
                </c:ext>
              </c:extLst>
            </c:dLbl>
            <c:dLbl>
              <c:idx val="3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10BE-48E5-8AD8-900740DDEA6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'一级部门 分享积分 人均分享积分'!$A$2:$A$38</c:f>
              <c:strCache>
                <c:ptCount val="37"/>
                <c:pt idx="0">
                  <c:v>技术创新中心</c:v>
                </c:pt>
                <c:pt idx="1">
                  <c:v>海外品牌营销中心</c:v>
                </c:pt>
                <c:pt idx="2">
                  <c:v>海外基础营销中心</c:v>
                </c:pt>
                <c:pt idx="3">
                  <c:v>云平台中心（筹）</c:v>
                </c:pt>
                <c:pt idx="4">
                  <c:v>营销设计中心</c:v>
                </c:pt>
                <c:pt idx="5">
                  <c:v>信息中心（筹）</c:v>
                </c:pt>
                <c:pt idx="6">
                  <c:v>内控监察办公室</c:v>
                </c:pt>
                <c:pt idx="7">
                  <c:v>创意资源中心</c:v>
                </c:pt>
                <c:pt idx="8">
                  <c:v>组织发展办公室</c:v>
                </c:pt>
                <c:pt idx="9">
                  <c:v>用户运营中心（筹）</c:v>
                </c:pt>
                <c:pt idx="10">
                  <c:v>副总裁|助理总裁</c:v>
                </c:pt>
                <c:pt idx="11">
                  <c:v>FX事业部</c:v>
                </c:pt>
                <c:pt idx="12">
                  <c:v>招募配置中心</c:v>
                </c:pt>
                <c:pt idx="13">
                  <c:v>人才发展中心</c:v>
                </c:pt>
                <c:pt idx="14">
                  <c:v>经营管理办公室</c:v>
                </c:pt>
                <c:pt idx="15">
                  <c:v>DA事业部</c:v>
                </c:pt>
                <c:pt idx="16">
                  <c:v>财务中心</c:v>
                </c:pt>
                <c:pt idx="17">
                  <c:v>行政中心</c:v>
                </c:pt>
                <c:pt idx="18">
                  <c:v>广告推广部</c:v>
                </c:pt>
                <c:pt idx="19">
                  <c:v>质量中心（筹）</c:v>
                </c:pt>
                <c:pt idx="20">
                  <c:v>DX事业部</c:v>
                </c:pt>
                <c:pt idx="21">
                  <c:v>YT事业部</c:v>
                </c:pt>
                <c:pt idx="22">
                  <c:v>政企营销中心</c:v>
                </c:pt>
                <c:pt idx="23">
                  <c:v>WD事业部</c:v>
                </c:pt>
                <c:pt idx="24">
                  <c:v>项目管理办公室</c:v>
                </c:pt>
                <c:pt idx="25">
                  <c:v>国内品牌营销中心</c:v>
                </c:pt>
                <c:pt idx="26">
                  <c:v>MD事业部</c:v>
                </c:pt>
                <c:pt idx="27">
                  <c:v>KX事业部</c:v>
                </c:pt>
                <c:pt idx="28">
                  <c:v>VX事业部</c:v>
                </c:pt>
                <c:pt idx="29">
                  <c:v>GX事业部</c:v>
                </c:pt>
                <c:pt idx="30">
                  <c:v>LE事业部</c:v>
                </c:pt>
                <c:pt idx="31">
                  <c:v>战略发展部</c:v>
                </c:pt>
                <c:pt idx="32">
                  <c:v>法务风控部</c:v>
                </c:pt>
                <c:pt idx="33">
                  <c:v>总裁办公室</c:v>
                </c:pt>
                <c:pt idx="34">
                  <c:v>董事会办公室</c:v>
                </c:pt>
                <c:pt idx="35">
                  <c:v>PX事业部</c:v>
                </c:pt>
                <c:pt idx="36">
                  <c:v>总裁</c:v>
                </c:pt>
              </c:strCache>
            </c:strRef>
          </c:cat>
          <c:val>
            <c:numRef>
              <c:f>'一级部门 分享积分 人均分享积分'!$C$2:$C$38</c:f>
              <c:numCache>
                <c:formatCode>General</c:formatCode>
                <c:ptCount val="37"/>
                <c:pt idx="0">
                  <c:v>238.71</c:v>
                </c:pt>
                <c:pt idx="1">
                  <c:v>245.43</c:v>
                </c:pt>
                <c:pt idx="2">
                  <c:v>172.16</c:v>
                </c:pt>
                <c:pt idx="3">
                  <c:v>162.6</c:v>
                </c:pt>
                <c:pt idx="4">
                  <c:v>155.38</c:v>
                </c:pt>
                <c:pt idx="5">
                  <c:v>369.78</c:v>
                </c:pt>
                <c:pt idx="6">
                  <c:v>1167.8</c:v>
                </c:pt>
                <c:pt idx="7">
                  <c:v>129.29</c:v>
                </c:pt>
                <c:pt idx="8">
                  <c:v>720.36</c:v>
                </c:pt>
                <c:pt idx="9">
                  <c:v>112.55</c:v>
                </c:pt>
                <c:pt idx="10">
                  <c:v>1211.43</c:v>
                </c:pt>
                <c:pt idx="11">
                  <c:v>66.19</c:v>
                </c:pt>
                <c:pt idx="12">
                  <c:v>280</c:v>
                </c:pt>
                <c:pt idx="13">
                  <c:v>172.62</c:v>
                </c:pt>
                <c:pt idx="14">
                  <c:v>802.88</c:v>
                </c:pt>
                <c:pt idx="15">
                  <c:v>192.42</c:v>
                </c:pt>
                <c:pt idx="16">
                  <c:v>171</c:v>
                </c:pt>
                <c:pt idx="17">
                  <c:v>128.38</c:v>
                </c:pt>
                <c:pt idx="18">
                  <c:v>125.43</c:v>
                </c:pt>
                <c:pt idx="19">
                  <c:v>83.83</c:v>
                </c:pt>
                <c:pt idx="20">
                  <c:v>66.819999999999993</c:v>
                </c:pt>
                <c:pt idx="21">
                  <c:v>63.27</c:v>
                </c:pt>
                <c:pt idx="22">
                  <c:v>81.790000000000006</c:v>
                </c:pt>
                <c:pt idx="23">
                  <c:v>70.33</c:v>
                </c:pt>
                <c:pt idx="24">
                  <c:v>342.5</c:v>
                </c:pt>
                <c:pt idx="25">
                  <c:v>77.069999999999993</c:v>
                </c:pt>
                <c:pt idx="26">
                  <c:v>47.91</c:v>
                </c:pt>
                <c:pt idx="27">
                  <c:v>56.14</c:v>
                </c:pt>
                <c:pt idx="28">
                  <c:v>35.53</c:v>
                </c:pt>
                <c:pt idx="29">
                  <c:v>27.81</c:v>
                </c:pt>
                <c:pt idx="30">
                  <c:v>68.319999999999993</c:v>
                </c:pt>
                <c:pt idx="31">
                  <c:v>155</c:v>
                </c:pt>
                <c:pt idx="32">
                  <c:v>325.60000000000002</c:v>
                </c:pt>
                <c:pt idx="33">
                  <c:v>98.57</c:v>
                </c:pt>
                <c:pt idx="34">
                  <c:v>5</c:v>
                </c:pt>
                <c:pt idx="35">
                  <c:v>0</c:v>
                </c:pt>
                <c:pt idx="36">
                  <c:v>0</c:v>
                </c:pt>
              </c:numCache>
            </c:numRef>
          </c:val>
          <c:smooth val="0"/>
          <c:extLst>
            <c:ext xmlns:c16="http://schemas.microsoft.com/office/drawing/2014/chart" uri="{C3380CC4-5D6E-409C-BE32-E72D297353CC}">
              <c16:uniqueId val="{0000000F-10BE-48E5-8AD8-900740DDEA63}"/>
            </c:ext>
          </c:extLst>
        </c:ser>
        <c:dLbls>
          <c:showLegendKey val="0"/>
          <c:showVal val="0"/>
          <c:showCatName val="0"/>
          <c:showSerName val="0"/>
          <c:showPercent val="0"/>
          <c:showBubbleSize val="0"/>
        </c:dLbls>
        <c:marker val="1"/>
        <c:smooth val="0"/>
        <c:axId val="2051536047"/>
        <c:axId val="2051542287"/>
      </c:lineChart>
      <c:catAx>
        <c:axId val="20515397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51541871"/>
        <c:crosses val="autoZero"/>
        <c:auto val="1"/>
        <c:lblAlgn val="ctr"/>
        <c:lblOffset val="100"/>
        <c:noMultiLvlLbl val="0"/>
      </c:catAx>
      <c:valAx>
        <c:axId val="205154187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51539791"/>
        <c:crosses val="autoZero"/>
        <c:crossBetween val="between"/>
      </c:valAx>
      <c:valAx>
        <c:axId val="2051542287"/>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51536047"/>
        <c:crosses val="max"/>
        <c:crossBetween val="between"/>
      </c:valAx>
      <c:catAx>
        <c:axId val="2051536047"/>
        <c:scaling>
          <c:orientation val="minMax"/>
        </c:scaling>
        <c:delete val="1"/>
        <c:axPos val="b"/>
        <c:numFmt formatCode="General" sourceLinked="1"/>
        <c:majorTickMark val="out"/>
        <c:minorTickMark val="none"/>
        <c:tickLblPos val="nextTo"/>
        <c:crossAx val="2051542287"/>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'一级部门 项目积分 人均项目积分'!$B$1</c:f>
              <c:strCache>
                <c:ptCount val="1"/>
                <c:pt idx="0">
                  <c:v>项目积分</c:v>
                </c:pt>
              </c:strCache>
            </c:strRef>
          </c:tx>
          <c:spPr>
            <a:solidFill>
              <a:schemeClr val="accent1"/>
            </a:solidFill>
            <a:ln>
              <a:noFill/>
            </a:ln>
            <a:effectLst/>
          </c:spPr>
          <c:invertIfNegative val="0"/>
          <c:dPt>
            <c:idx val="4"/>
            <c:invertIfNegative val="0"/>
            <c:bubble3D val="0"/>
            <c:spPr>
              <a:solidFill>
                <a:srgbClr val="00B050"/>
              </a:solidFill>
              <a:ln>
                <a:noFill/>
              </a:ln>
              <a:effectLst/>
            </c:spPr>
            <c:extLst>
              <c:ext xmlns:c16="http://schemas.microsoft.com/office/drawing/2014/chart" uri="{C3380CC4-5D6E-409C-BE32-E72D297353CC}">
                <c16:uniqueId val="{00000001-4C5B-49B2-97CD-4B95E4F49A82}"/>
              </c:ext>
            </c:extLst>
          </c:dPt>
          <c:dPt>
            <c:idx val="9"/>
            <c:invertIfNegative val="0"/>
            <c:bubble3D val="0"/>
            <c:spPr>
              <a:solidFill>
                <a:srgbClr val="00B050"/>
              </a:solidFill>
              <a:ln>
                <a:noFill/>
              </a:ln>
              <a:effectLst/>
            </c:spPr>
            <c:extLst>
              <c:ext xmlns:c16="http://schemas.microsoft.com/office/drawing/2014/chart" uri="{C3380CC4-5D6E-409C-BE32-E72D297353CC}">
                <c16:uniqueId val="{00000003-4C5B-49B2-97CD-4B95E4F49A82}"/>
              </c:ext>
            </c:extLst>
          </c:dPt>
          <c:cat>
            <c:strRef>
              <c:f>'一级部门 项目积分 人均项目积分'!$A$2:$A$38</c:f>
              <c:strCache>
                <c:ptCount val="37"/>
                <c:pt idx="0">
                  <c:v>招募配置中心</c:v>
                </c:pt>
                <c:pt idx="1">
                  <c:v>云平台中心（筹）</c:v>
                </c:pt>
                <c:pt idx="2">
                  <c:v>行政中心</c:v>
                </c:pt>
                <c:pt idx="3">
                  <c:v>人才发展中心</c:v>
                </c:pt>
                <c:pt idx="4">
                  <c:v>内控监察办公室</c:v>
                </c:pt>
                <c:pt idx="5">
                  <c:v>用户运营中心（筹）</c:v>
                </c:pt>
                <c:pt idx="6">
                  <c:v>信息中心（筹）</c:v>
                </c:pt>
                <c:pt idx="7">
                  <c:v>营销设计中心</c:v>
                </c:pt>
                <c:pt idx="8">
                  <c:v>FX事业部</c:v>
                </c:pt>
                <c:pt idx="9">
                  <c:v>副总裁|助理总裁</c:v>
                </c:pt>
                <c:pt idx="10">
                  <c:v>海外基础营销中心</c:v>
                </c:pt>
                <c:pt idx="11">
                  <c:v>技术创新中心</c:v>
                </c:pt>
                <c:pt idx="12">
                  <c:v>财务中心</c:v>
                </c:pt>
                <c:pt idx="13">
                  <c:v>海外品牌营销中心</c:v>
                </c:pt>
                <c:pt idx="14">
                  <c:v>组织发展办公室</c:v>
                </c:pt>
                <c:pt idx="15">
                  <c:v>项目管理办公室</c:v>
                </c:pt>
                <c:pt idx="16">
                  <c:v>质量中心（筹）</c:v>
                </c:pt>
                <c:pt idx="17">
                  <c:v>政企营销中心</c:v>
                </c:pt>
                <c:pt idx="18">
                  <c:v>国内品牌营销中心</c:v>
                </c:pt>
                <c:pt idx="19">
                  <c:v>创意资源中心</c:v>
                </c:pt>
                <c:pt idx="20">
                  <c:v>广告推广部</c:v>
                </c:pt>
                <c:pt idx="21">
                  <c:v>WD事业部</c:v>
                </c:pt>
                <c:pt idx="22">
                  <c:v>董事会办公室</c:v>
                </c:pt>
                <c:pt idx="23">
                  <c:v>VX事业部</c:v>
                </c:pt>
                <c:pt idx="24">
                  <c:v>GX事业部</c:v>
                </c:pt>
                <c:pt idx="25">
                  <c:v>DA事业部</c:v>
                </c:pt>
                <c:pt idx="26">
                  <c:v>YT事业部</c:v>
                </c:pt>
                <c:pt idx="27">
                  <c:v>DX事业部</c:v>
                </c:pt>
                <c:pt idx="28">
                  <c:v>MD事业部</c:v>
                </c:pt>
                <c:pt idx="29">
                  <c:v>KX事业部</c:v>
                </c:pt>
                <c:pt idx="30">
                  <c:v>法务风控部</c:v>
                </c:pt>
                <c:pt idx="31">
                  <c:v>LE事业部</c:v>
                </c:pt>
                <c:pt idx="32">
                  <c:v>经营管理办公室</c:v>
                </c:pt>
                <c:pt idx="33">
                  <c:v>战略发展部</c:v>
                </c:pt>
                <c:pt idx="34">
                  <c:v>总裁办公室</c:v>
                </c:pt>
                <c:pt idx="35">
                  <c:v>PX事业部</c:v>
                </c:pt>
                <c:pt idx="36">
                  <c:v>总裁</c:v>
                </c:pt>
              </c:strCache>
            </c:strRef>
          </c:cat>
          <c:val>
            <c:numRef>
              <c:f>'一级部门 项目积分 人均项目积分'!$B$2:$B$38</c:f>
              <c:numCache>
                <c:formatCode>General</c:formatCode>
                <c:ptCount val="37"/>
                <c:pt idx="0">
                  <c:v>252737</c:v>
                </c:pt>
                <c:pt idx="1">
                  <c:v>219027</c:v>
                </c:pt>
                <c:pt idx="2">
                  <c:v>150083</c:v>
                </c:pt>
                <c:pt idx="3">
                  <c:v>130630</c:v>
                </c:pt>
                <c:pt idx="4">
                  <c:v>122281</c:v>
                </c:pt>
                <c:pt idx="5">
                  <c:v>106796</c:v>
                </c:pt>
                <c:pt idx="6">
                  <c:v>103007</c:v>
                </c:pt>
                <c:pt idx="7">
                  <c:v>97489</c:v>
                </c:pt>
                <c:pt idx="8">
                  <c:v>94050</c:v>
                </c:pt>
                <c:pt idx="9">
                  <c:v>83832</c:v>
                </c:pt>
                <c:pt idx="10">
                  <c:v>78396</c:v>
                </c:pt>
                <c:pt idx="11">
                  <c:v>70868</c:v>
                </c:pt>
                <c:pt idx="12">
                  <c:v>69220</c:v>
                </c:pt>
                <c:pt idx="13">
                  <c:v>65210</c:v>
                </c:pt>
                <c:pt idx="14">
                  <c:v>53351</c:v>
                </c:pt>
                <c:pt idx="15">
                  <c:v>50850</c:v>
                </c:pt>
                <c:pt idx="16">
                  <c:v>35392</c:v>
                </c:pt>
                <c:pt idx="17">
                  <c:v>35050</c:v>
                </c:pt>
                <c:pt idx="18">
                  <c:v>33227</c:v>
                </c:pt>
                <c:pt idx="19">
                  <c:v>25602</c:v>
                </c:pt>
                <c:pt idx="20">
                  <c:v>24483</c:v>
                </c:pt>
                <c:pt idx="21">
                  <c:v>23340</c:v>
                </c:pt>
                <c:pt idx="22">
                  <c:v>21740</c:v>
                </c:pt>
                <c:pt idx="23">
                  <c:v>19565</c:v>
                </c:pt>
                <c:pt idx="24">
                  <c:v>19022</c:v>
                </c:pt>
                <c:pt idx="25">
                  <c:v>16050</c:v>
                </c:pt>
                <c:pt idx="26">
                  <c:v>14263</c:v>
                </c:pt>
                <c:pt idx="27">
                  <c:v>13578</c:v>
                </c:pt>
                <c:pt idx="28">
                  <c:v>7792</c:v>
                </c:pt>
                <c:pt idx="29">
                  <c:v>6735</c:v>
                </c:pt>
                <c:pt idx="30">
                  <c:v>6476</c:v>
                </c:pt>
                <c:pt idx="31">
                  <c:v>3255</c:v>
                </c:pt>
                <c:pt idx="32">
                  <c:v>2800</c:v>
                </c:pt>
                <c:pt idx="33">
                  <c:v>2791</c:v>
                </c:pt>
                <c:pt idx="34">
                  <c:v>935</c:v>
                </c:pt>
                <c:pt idx="35">
                  <c:v>0</c:v>
                </c:pt>
                <c:pt idx="36">
                  <c:v>0</c:v>
                </c:pt>
              </c:numCache>
            </c:numRef>
          </c:val>
          <c:extLst>
            <c:ext xmlns:c16="http://schemas.microsoft.com/office/drawing/2014/chart" uri="{C3380CC4-5D6E-409C-BE32-E72D297353CC}">
              <c16:uniqueId val="{00000004-4C5B-49B2-97CD-4B95E4F49A82}"/>
            </c:ext>
          </c:extLst>
        </c:ser>
        <c:dLbls>
          <c:showLegendKey val="0"/>
          <c:showVal val="0"/>
          <c:showCatName val="0"/>
          <c:showSerName val="0"/>
          <c:showPercent val="0"/>
          <c:showBubbleSize val="0"/>
        </c:dLbls>
        <c:gapWidth val="90"/>
        <c:overlap val="-27"/>
        <c:axId val="2071676767"/>
        <c:axId val="2071676351"/>
      </c:barChart>
      <c:lineChart>
        <c:grouping val="standard"/>
        <c:varyColors val="0"/>
        <c:ser>
          <c:idx val="1"/>
          <c:order val="1"/>
          <c:tx>
            <c:strRef>
              <c:f>'一级部门 项目积分 人均项目积分'!$C$1</c:f>
              <c:strCache>
                <c:ptCount val="1"/>
                <c:pt idx="0">
                  <c:v>人均项目积分</c:v>
                </c:pt>
              </c:strCache>
            </c:strRef>
          </c:tx>
          <c:spPr>
            <a:ln w="28575" cap="rnd">
              <a:solidFill>
                <a:schemeClr val="accent2"/>
              </a:solidFill>
              <a:round/>
            </a:ln>
            <a:effectLst/>
          </c:spPr>
          <c:marker>
            <c:symbol val="none"/>
          </c:marker>
          <c:dLbls>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C5B-49B2-97CD-4B95E4F49A82}"/>
                </c:ext>
              </c:extLst>
            </c:dLbl>
            <c:dLbl>
              <c:idx val="9"/>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C5B-49B2-97CD-4B95E4F49A82}"/>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'一级部门 项目积分 人均项目积分'!$A$2:$A$38</c:f>
              <c:strCache>
                <c:ptCount val="37"/>
                <c:pt idx="0">
                  <c:v>招募配置中心</c:v>
                </c:pt>
                <c:pt idx="1">
                  <c:v>云平台中心（筹）</c:v>
                </c:pt>
                <c:pt idx="2">
                  <c:v>行政中心</c:v>
                </c:pt>
                <c:pt idx="3">
                  <c:v>人才发展中心</c:v>
                </c:pt>
                <c:pt idx="4">
                  <c:v>内控监察办公室</c:v>
                </c:pt>
                <c:pt idx="5">
                  <c:v>用户运营中心（筹）</c:v>
                </c:pt>
                <c:pt idx="6">
                  <c:v>信息中心（筹）</c:v>
                </c:pt>
                <c:pt idx="7">
                  <c:v>营销设计中心</c:v>
                </c:pt>
                <c:pt idx="8">
                  <c:v>FX事业部</c:v>
                </c:pt>
                <c:pt idx="9">
                  <c:v>副总裁|助理总裁</c:v>
                </c:pt>
                <c:pt idx="10">
                  <c:v>海外基础营销中心</c:v>
                </c:pt>
                <c:pt idx="11">
                  <c:v>技术创新中心</c:v>
                </c:pt>
                <c:pt idx="12">
                  <c:v>财务中心</c:v>
                </c:pt>
                <c:pt idx="13">
                  <c:v>海外品牌营销中心</c:v>
                </c:pt>
                <c:pt idx="14">
                  <c:v>组织发展办公室</c:v>
                </c:pt>
                <c:pt idx="15">
                  <c:v>项目管理办公室</c:v>
                </c:pt>
                <c:pt idx="16">
                  <c:v>质量中心（筹）</c:v>
                </c:pt>
                <c:pt idx="17">
                  <c:v>政企营销中心</c:v>
                </c:pt>
                <c:pt idx="18">
                  <c:v>国内品牌营销中心</c:v>
                </c:pt>
                <c:pt idx="19">
                  <c:v>创意资源中心</c:v>
                </c:pt>
                <c:pt idx="20">
                  <c:v>广告推广部</c:v>
                </c:pt>
                <c:pt idx="21">
                  <c:v>WD事业部</c:v>
                </c:pt>
                <c:pt idx="22">
                  <c:v>董事会办公室</c:v>
                </c:pt>
                <c:pt idx="23">
                  <c:v>VX事业部</c:v>
                </c:pt>
                <c:pt idx="24">
                  <c:v>GX事业部</c:v>
                </c:pt>
                <c:pt idx="25">
                  <c:v>DA事业部</c:v>
                </c:pt>
                <c:pt idx="26">
                  <c:v>YT事业部</c:v>
                </c:pt>
                <c:pt idx="27">
                  <c:v>DX事业部</c:v>
                </c:pt>
                <c:pt idx="28">
                  <c:v>MD事业部</c:v>
                </c:pt>
                <c:pt idx="29">
                  <c:v>KX事业部</c:v>
                </c:pt>
                <c:pt idx="30">
                  <c:v>法务风控部</c:v>
                </c:pt>
                <c:pt idx="31">
                  <c:v>LE事业部</c:v>
                </c:pt>
                <c:pt idx="32">
                  <c:v>经营管理办公室</c:v>
                </c:pt>
                <c:pt idx="33">
                  <c:v>战略发展部</c:v>
                </c:pt>
                <c:pt idx="34">
                  <c:v>总裁办公室</c:v>
                </c:pt>
                <c:pt idx="35">
                  <c:v>PX事业部</c:v>
                </c:pt>
                <c:pt idx="36">
                  <c:v>总裁</c:v>
                </c:pt>
              </c:strCache>
            </c:strRef>
          </c:cat>
          <c:val>
            <c:numRef>
              <c:f>'一级部门 项目积分 人均项目积分'!$C$2:$C$38</c:f>
              <c:numCache>
                <c:formatCode>General</c:formatCode>
                <c:ptCount val="37"/>
                <c:pt idx="0">
                  <c:v>9360.6299999999992</c:v>
                </c:pt>
                <c:pt idx="1">
                  <c:v>2546.83</c:v>
                </c:pt>
                <c:pt idx="2">
                  <c:v>4056.3</c:v>
                </c:pt>
                <c:pt idx="3">
                  <c:v>3110.24</c:v>
                </c:pt>
                <c:pt idx="4">
                  <c:v>12228.1</c:v>
                </c:pt>
                <c:pt idx="5">
                  <c:v>1302.3900000000001</c:v>
                </c:pt>
                <c:pt idx="6">
                  <c:v>3218.97</c:v>
                </c:pt>
                <c:pt idx="7">
                  <c:v>1188.8900000000001</c:v>
                </c:pt>
                <c:pt idx="8">
                  <c:v>758.47</c:v>
                </c:pt>
                <c:pt idx="9">
                  <c:v>11976</c:v>
                </c:pt>
                <c:pt idx="10">
                  <c:v>761.13</c:v>
                </c:pt>
                <c:pt idx="11">
                  <c:v>482.1</c:v>
                </c:pt>
                <c:pt idx="12">
                  <c:v>1977.71</c:v>
                </c:pt>
                <c:pt idx="13">
                  <c:v>758.26</c:v>
                </c:pt>
                <c:pt idx="14">
                  <c:v>3810.79</c:v>
                </c:pt>
                <c:pt idx="15">
                  <c:v>6356.25</c:v>
                </c:pt>
                <c:pt idx="16">
                  <c:v>753.02</c:v>
                </c:pt>
                <c:pt idx="17">
                  <c:v>898.72</c:v>
                </c:pt>
                <c:pt idx="18">
                  <c:v>1145.76</c:v>
                </c:pt>
                <c:pt idx="19">
                  <c:v>324.08</c:v>
                </c:pt>
                <c:pt idx="20">
                  <c:v>699.51</c:v>
                </c:pt>
                <c:pt idx="21">
                  <c:v>518.66999999999996</c:v>
                </c:pt>
                <c:pt idx="22">
                  <c:v>3623.33</c:v>
                </c:pt>
                <c:pt idx="23">
                  <c:v>383.63</c:v>
                </c:pt>
                <c:pt idx="24">
                  <c:v>297.22000000000003</c:v>
                </c:pt>
                <c:pt idx="25">
                  <c:v>486.36</c:v>
                </c:pt>
                <c:pt idx="26">
                  <c:v>241.75</c:v>
                </c:pt>
                <c:pt idx="27">
                  <c:v>238.21</c:v>
                </c:pt>
                <c:pt idx="28">
                  <c:v>181.21</c:v>
                </c:pt>
                <c:pt idx="29">
                  <c:v>192.43</c:v>
                </c:pt>
                <c:pt idx="30">
                  <c:v>1295.2</c:v>
                </c:pt>
                <c:pt idx="31">
                  <c:v>130.19999999999999</c:v>
                </c:pt>
                <c:pt idx="32">
                  <c:v>350</c:v>
                </c:pt>
                <c:pt idx="33">
                  <c:v>253.73</c:v>
                </c:pt>
                <c:pt idx="34">
                  <c:v>133.57</c:v>
                </c:pt>
                <c:pt idx="35">
                  <c:v>0</c:v>
                </c:pt>
                <c:pt idx="36">
                  <c:v>0</c:v>
                </c:pt>
              </c:numCache>
            </c:numRef>
          </c:val>
          <c:smooth val="0"/>
          <c:extLst>
            <c:ext xmlns:c16="http://schemas.microsoft.com/office/drawing/2014/chart" uri="{C3380CC4-5D6E-409C-BE32-E72D297353CC}">
              <c16:uniqueId val="{00000007-4C5B-49B2-97CD-4B95E4F49A82}"/>
            </c:ext>
          </c:extLst>
        </c:ser>
        <c:dLbls>
          <c:showLegendKey val="0"/>
          <c:showVal val="0"/>
          <c:showCatName val="0"/>
          <c:showSerName val="0"/>
          <c:showPercent val="0"/>
          <c:showBubbleSize val="0"/>
        </c:dLbls>
        <c:marker val="1"/>
        <c:smooth val="0"/>
        <c:axId val="1889353967"/>
        <c:axId val="54693951"/>
      </c:lineChart>
      <c:catAx>
        <c:axId val="20716767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2071676351"/>
        <c:crosses val="autoZero"/>
        <c:auto val="1"/>
        <c:lblAlgn val="ctr"/>
        <c:lblOffset val="100"/>
        <c:noMultiLvlLbl val="0"/>
      </c:catAx>
      <c:valAx>
        <c:axId val="20716763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71676767"/>
        <c:crosses val="autoZero"/>
        <c:crossBetween val="between"/>
      </c:valAx>
      <c:valAx>
        <c:axId val="54693951"/>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89353967"/>
        <c:crosses val="max"/>
        <c:crossBetween val="between"/>
      </c:valAx>
      <c:catAx>
        <c:axId val="1889353967"/>
        <c:scaling>
          <c:orientation val="minMax"/>
        </c:scaling>
        <c:delete val="1"/>
        <c:axPos val="b"/>
        <c:numFmt formatCode="General" sourceLinked="1"/>
        <c:majorTickMark val="out"/>
        <c:minorTickMark val="none"/>
        <c:tickLblPos val="nextTo"/>
        <c:crossAx val="54693951"/>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sz="1200">
                <a:latin typeface="微软雅黑" panose="020B0503020204020204" pitchFamily="34" charset="-122"/>
                <a:ea typeface="微软雅黑" panose="020B0503020204020204" pitchFamily="34" charset="-122"/>
              </a:rPr>
              <a:t>LAST10%</a:t>
            </a:r>
            <a:r>
              <a:rPr lang="zh-CN" altLang="en-US" sz="1200">
                <a:latin typeface="微软雅黑" panose="020B0503020204020204" pitchFamily="34" charset="-122"/>
                <a:ea typeface="微软雅黑" panose="020B0503020204020204" pitchFamily="34" charset="-122"/>
              </a:rPr>
              <a:t>主观评价分布</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rgbClr val="548235"/>
              </a:solidFill>
              <a:ln w="19050">
                <a:solidFill>
                  <a:schemeClr val="lt1"/>
                </a:solidFill>
              </a:ln>
              <a:effectLst/>
            </c:spPr>
            <c:extLst>
              <c:ext xmlns:c16="http://schemas.microsoft.com/office/drawing/2014/chart" uri="{C3380CC4-5D6E-409C-BE32-E72D297353CC}">
                <c16:uniqueId val="{00000001-50FF-433D-A413-8D7F6C6D84F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0FF-433D-A413-8D7F6C6D84F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0FF-433D-A413-8D7F6C6D84F1}"/>
              </c:ext>
            </c:extLst>
          </c:dPt>
          <c:dPt>
            <c:idx val="3"/>
            <c:bubble3D val="0"/>
            <c:spPr>
              <a:solidFill>
                <a:srgbClr val="4472C4"/>
              </a:solidFill>
              <a:ln w="19050">
                <a:solidFill>
                  <a:schemeClr val="lt1"/>
                </a:solidFill>
              </a:ln>
              <a:effectLst/>
            </c:spPr>
            <c:extLst>
              <c:ext xmlns:c16="http://schemas.microsoft.com/office/drawing/2014/chart" uri="{C3380CC4-5D6E-409C-BE32-E72D297353CC}">
                <c16:uniqueId val="{00000007-50FF-433D-A413-8D7F6C6D84F1}"/>
              </c:ext>
            </c:extLst>
          </c:dPt>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mn-ea"/>
                    <a:ea typeface="+mn-ea"/>
                    <a:cs typeface="+mn-cs"/>
                  </a:defRPr>
                </a:pPr>
                <a:endParaRPr lang="en-US"/>
              </a:p>
            </c:txPr>
            <c:dLblPos val="bestFit"/>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Sheet1!$G$4:$J$4</c:f>
              <c:strCache>
                <c:ptCount val="4"/>
                <c:pt idx="0">
                  <c:v>A</c:v>
                </c:pt>
                <c:pt idx="1">
                  <c:v>B+</c:v>
                </c:pt>
                <c:pt idx="2">
                  <c:v>B</c:v>
                </c:pt>
                <c:pt idx="3">
                  <c:v>B-及以下</c:v>
                </c:pt>
              </c:strCache>
            </c:strRef>
          </c:cat>
          <c:val>
            <c:numRef>
              <c:f>Sheet1!$G$5:$J$5</c:f>
              <c:numCache>
                <c:formatCode>General</c:formatCode>
                <c:ptCount val="4"/>
                <c:pt idx="0">
                  <c:v>2</c:v>
                </c:pt>
                <c:pt idx="1">
                  <c:v>8</c:v>
                </c:pt>
                <c:pt idx="2">
                  <c:v>14</c:v>
                </c:pt>
                <c:pt idx="3">
                  <c:v>88</c:v>
                </c:pt>
              </c:numCache>
            </c:numRef>
          </c:val>
          <c:extLst>
            <c:ext xmlns:c16="http://schemas.microsoft.com/office/drawing/2014/chart" uri="{C3380CC4-5D6E-409C-BE32-E72D297353CC}">
              <c16:uniqueId val="{00000008-50FF-433D-A413-8D7F6C6D84F1}"/>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ea"/>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rgbClr val="0070C0"/>
      </a:solidFill>
    </a:ln>
    <a:effectLst/>
  </c:spPr>
  <c:txPr>
    <a:bodyPr/>
    <a:lstStyle/>
    <a:p>
      <a:pPr>
        <a:defRPr/>
      </a:pPr>
      <a:endParaRPr lang="en-US"/>
    </a:p>
  </c:txPr>
  <c:externalData r:id="rId4">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sz="1200">
                <a:latin typeface="微软雅黑" panose="020B0503020204020204" pitchFamily="34" charset="-122"/>
                <a:ea typeface="微软雅黑" panose="020B0503020204020204" pitchFamily="34" charset="-122"/>
              </a:rPr>
              <a:t>TOP20%</a:t>
            </a:r>
            <a:r>
              <a:rPr lang="zh-CN" altLang="en-US" sz="1200">
                <a:latin typeface="微软雅黑" panose="020B0503020204020204" pitchFamily="34" charset="-122"/>
                <a:ea typeface="微软雅黑" panose="020B0503020204020204" pitchFamily="34" charset="-122"/>
              </a:rPr>
              <a:t>主观评价分布</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explosion val="1"/>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B27-461D-BFE9-FF88CCFDB6F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B27-461D-BFE9-FF88CCFDB6F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B27-461D-BFE9-FF88CCFDB6F2}"/>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B27-461D-BFE9-FF88CCFDB6F2}"/>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EB27-461D-BFE9-FF88CCFDB6F2}"/>
              </c:ext>
            </c:extLst>
          </c:dPt>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endParaRPr lang="en-US"/>
              </a:p>
            </c:txPr>
            <c:dLblPos val="bestFit"/>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Sheet1!$B$11:$F$11</c:f>
              <c:strCache>
                <c:ptCount val="5"/>
                <c:pt idx="0">
                  <c:v>B+及以上</c:v>
                </c:pt>
                <c:pt idx="1">
                  <c:v>B</c:v>
                </c:pt>
                <c:pt idx="2">
                  <c:v>B-</c:v>
                </c:pt>
                <c:pt idx="3">
                  <c:v>C</c:v>
                </c:pt>
                <c:pt idx="4">
                  <c:v>D</c:v>
                </c:pt>
              </c:strCache>
            </c:strRef>
          </c:cat>
          <c:val>
            <c:numRef>
              <c:f>Sheet1!$B$12:$F$12</c:f>
              <c:numCache>
                <c:formatCode>General</c:formatCode>
                <c:ptCount val="5"/>
                <c:pt idx="0">
                  <c:v>175</c:v>
                </c:pt>
                <c:pt idx="1">
                  <c:v>34</c:v>
                </c:pt>
                <c:pt idx="2">
                  <c:v>11</c:v>
                </c:pt>
                <c:pt idx="3">
                  <c:v>6</c:v>
                </c:pt>
                <c:pt idx="4">
                  <c:v>4</c:v>
                </c:pt>
              </c:numCache>
            </c:numRef>
          </c:val>
          <c:extLst>
            <c:ext xmlns:c16="http://schemas.microsoft.com/office/drawing/2014/chart" uri="{C3380CC4-5D6E-409C-BE32-E72D297353CC}">
              <c16:uniqueId val="{0000000A-EB27-461D-BFE9-FF88CCFDB6F2}"/>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ea"/>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rgbClr val="0070C0"/>
      </a:solid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pieChart>
        <c:varyColors val="1"/>
        <c:ser>
          <c:idx val="0"/>
          <c:order val="0"/>
          <c:tx>
            <c:strRef>
              <c:f>Sheet1!$B$1</c:f>
              <c:strCache>
                <c:ptCount val="1"/>
                <c:pt idx="0">
                  <c:v>人数</c:v>
                </c:pt>
              </c:strCache>
            </c:strRef>
          </c:tx>
          <c:dPt>
            <c:idx val="0"/>
            <c:bubble3D val="0"/>
            <c:spPr>
              <a:solidFill>
                <a:schemeClr val="accent1">
                  <a:shade val="53000"/>
                </a:schemeClr>
              </a:solidFill>
              <a:ln w="19050">
                <a:solidFill>
                  <a:schemeClr val="lt1"/>
                </a:solidFill>
              </a:ln>
              <a:effectLst/>
            </c:spPr>
            <c:extLst>
              <c:ext xmlns:c16="http://schemas.microsoft.com/office/drawing/2014/chart" uri="{C3380CC4-5D6E-409C-BE32-E72D297353CC}">
                <c16:uniqueId val="{00000001-40BF-41ED-AC09-5BBD7351BE7F}"/>
              </c:ext>
            </c:extLst>
          </c:dPt>
          <c:dPt>
            <c:idx val="1"/>
            <c:bubble3D val="0"/>
            <c:spPr>
              <a:solidFill>
                <a:schemeClr val="accent1">
                  <a:shade val="76000"/>
                </a:schemeClr>
              </a:solidFill>
              <a:ln w="19050">
                <a:solidFill>
                  <a:schemeClr val="lt1"/>
                </a:solidFill>
              </a:ln>
              <a:effectLst/>
            </c:spPr>
            <c:extLst>
              <c:ext xmlns:c16="http://schemas.microsoft.com/office/drawing/2014/chart" uri="{C3380CC4-5D6E-409C-BE32-E72D297353CC}">
                <c16:uniqueId val="{00000003-40BF-41ED-AC09-5BBD7351BE7F}"/>
              </c:ext>
            </c:extLst>
          </c:dPt>
          <c:dPt>
            <c:idx val="2"/>
            <c:bubble3D val="0"/>
            <c:spPr>
              <a:solidFill>
                <a:schemeClr val="accent1"/>
              </a:solidFill>
              <a:ln w="19050">
                <a:solidFill>
                  <a:schemeClr val="lt1"/>
                </a:solidFill>
              </a:ln>
              <a:effectLst/>
            </c:spPr>
            <c:extLst>
              <c:ext xmlns:c16="http://schemas.microsoft.com/office/drawing/2014/chart" uri="{C3380CC4-5D6E-409C-BE32-E72D297353CC}">
                <c16:uniqueId val="{00000005-40BF-41ED-AC09-5BBD7351BE7F}"/>
              </c:ext>
            </c:extLst>
          </c:dPt>
          <c:dPt>
            <c:idx val="3"/>
            <c:bubble3D val="0"/>
            <c:spPr>
              <a:solidFill>
                <a:schemeClr val="accent1">
                  <a:tint val="77000"/>
                </a:schemeClr>
              </a:solidFill>
              <a:ln w="19050">
                <a:solidFill>
                  <a:schemeClr val="lt1"/>
                </a:solidFill>
              </a:ln>
              <a:effectLst/>
            </c:spPr>
            <c:extLst>
              <c:ext xmlns:c16="http://schemas.microsoft.com/office/drawing/2014/chart" uri="{C3380CC4-5D6E-409C-BE32-E72D297353CC}">
                <c16:uniqueId val="{00000007-40BF-41ED-AC09-5BBD7351BE7F}"/>
              </c:ext>
            </c:extLst>
          </c:dPt>
          <c:dPt>
            <c:idx val="4"/>
            <c:bubble3D val="0"/>
            <c:spPr>
              <a:solidFill>
                <a:schemeClr val="accent1">
                  <a:tint val="54000"/>
                </a:schemeClr>
              </a:solidFill>
              <a:ln w="19050">
                <a:solidFill>
                  <a:schemeClr val="lt1"/>
                </a:solidFill>
              </a:ln>
              <a:effectLst/>
            </c:spPr>
            <c:extLst>
              <c:ext xmlns:c16="http://schemas.microsoft.com/office/drawing/2014/chart" uri="{C3380CC4-5D6E-409C-BE32-E72D297353CC}">
                <c16:uniqueId val="{00000009-40BF-41ED-AC09-5BBD7351BE7F}"/>
              </c:ext>
            </c:extLst>
          </c:dPt>
          <c:dLbls>
            <c:dLbl>
              <c:idx val="0"/>
              <c:layout>
                <c:manualLayout>
                  <c:x val="-5.9312926147322767E-3"/>
                  <c:y val="2.2388059701492571E-2"/>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1-40BF-41ED-AC09-5BBD7351BE7F}"/>
                </c:ext>
              </c:extLst>
            </c:dLbl>
            <c:dLbl>
              <c:idx val="1"/>
              <c:layout>
                <c:manualLayout>
                  <c:x val="-2.1352317156073108E-2"/>
                  <c:y val="-7.0895522388059698E-2"/>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3-40BF-41ED-AC09-5BBD7351BE7F}"/>
                </c:ext>
              </c:extLst>
            </c:dLbl>
            <c:dLbl>
              <c:idx val="2"/>
              <c:layout>
                <c:manualLayout>
                  <c:x val="1.4234971508760708E-2"/>
                  <c:y val="0.13059716182865194"/>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5-40BF-41ED-AC09-5BBD7351BE7F}"/>
                </c:ext>
              </c:extLst>
            </c:dLbl>
            <c:dLbl>
              <c:idx val="3"/>
              <c:layout>
                <c:manualLayout>
                  <c:x val="-6.6429244342803506E-2"/>
                  <c:y val="5.2238952873428134E-2"/>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7-40BF-41ED-AC09-5BBD7351BE7F}"/>
                </c:ext>
              </c:extLst>
            </c:dLbl>
            <c:dLbl>
              <c:idx val="4"/>
              <c:layout>
                <c:manualLayout>
                  <c:x val="3.3214808980825697E-2"/>
                  <c:y val="3.7315796444633838E-3"/>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9-40BF-41ED-AC09-5BBD7351BE7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1"/>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分享现场玩手机</c:v>
                </c:pt>
                <c:pt idx="1">
                  <c:v>课堂睡觉</c:v>
                </c:pt>
                <c:pt idx="2">
                  <c:v>学习心得非个人所思</c:v>
                </c:pt>
                <c:pt idx="3">
                  <c:v>携带笔记本办公</c:v>
                </c:pt>
                <c:pt idx="4">
                  <c:v>个人账号接入学习</c:v>
                </c:pt>
              </c:strCache>
            </c:strRef>
          </c:cat>
          <c:val>
            <c:numRef>
              <c:f>Sheet1!$B$2:$B$6</c:f>
              <c:numCache>
                <c:formatCode>General</c:formatCode>
                <c:ptCount val="5"/>
                <c:pt idx="0">
                  <c:v>12</c:v>
                </c:pt>
                <c:pt idx="1">
                  <c:v>8</c:v>
                </c:pt>
                <c:pt idx="2">
                  <c:v>4</c:v>
                </c:pt>
                <c:pt idx="3">
                  <c:v>2</c:v>
                </c:pt>
                <c:pt idx="4">
                  <c:v>1</c:v>
                </c:pt>
              </c:numCache>
            </c:numRef>
          </c:val>
          <c:extLst>
            <c:ext xmlns:c16="http://schemas.microsoft.com/office/drawing/2014/chart" uri="{C3380CC4-5D6E-409C-BE32-E72D297353CC}">
              <c16:uniqueId val="{0000000A-40BF-41ED-AC09-5BBD7351BE7F}"/>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49"/>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dLbls>
          <c:showLegendKey val="0"/>
          <c:showVal val="0"/>
          <c:showCatName val="0"/>
          <c:showSerName val="0"/>
          <c:showPercent val="0"/>
          <c:showBubbleSize val="0"/>
          <c:showLeaderLines val="0"/>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49"/>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dLbls>
          <c:showLegendKey val="0"/>
          <c:showVal val="0"/>
          <c:showCatName val="0"/>
          <c:showSerName val="0"/>
          <c:showPercent val="0"/>
          <c:showBubbleSize val="0"/>
          <c:showLeaderLines val="0"/>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49"/>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9.9956202617351816E-2"/>
          <c:y val="0.1042950006733583"/>
          <c:w val="0.81614031510099627"/>
          <c:h val="0.69612842891489501"/>
        </c:manualLayout>
      </c:layout>
      <c:pie3DChart>
        <c:varyColors val="1"/>
        <c:ser>
          <c:idx val="0"/>
          <c:order val="0"/>
          <c:dPt>
            <c:idx val="0"/>
            <c:bubble3D val="0"/>
            <c:explosion val="14"/>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1-9658-4D73-AB4F-BF6DEB360198}"/>
              </c:ext>
            </c:extLst>
          </c:dPt>
          <c:dPt>
            <c:idx val="1"/>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3-9658-4D73-AB4F-BF6DEB360198}"/>
              </c:ext>
            </c:extLst>
          </c:dPt>
          <c:dLbls>
            <c:dLbl>
              <c:idx val="0"/>
              <c:layout>
                <c:manualLayout>
                  <c:x val="0.24095586154971108"/>
                  <c:y val="-0.2695361073873218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658-4D73-AB4F-BF6DEB360198}"/>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Sheet1!$L$25:$L$26</c:f>
              <c:strCache>
                <c:ptCount val="2"/>
                <c:pt idx="0">
                  <c:v>ChatGPT心得搜索</c:v>
                </c:pt>
                <c:pt idx="1">
                  <c:v>员工心得内容重复度高于80%</c:v>
                </c:pt>
              </c:strCache>
            </c:strRef>
          </c:cat>
          <c:val>
            <c:numRef>
              <c:f>Sheet1!$M$25:$M$26</c:f>
              <c:numCache>
                <c:formatCode>General</c:formatCode>
                <c:ptCount val="2"/>
                <c:pt idx="0">
                  <c:v>777</c:v>
                </c:pt>
                <c:pt idx="1">
                  <c:v>163</c:v>
                </c:pt>
              </c:numCache>
            </c:numRef>
          </c:val>
          <c:extLst>
            <c:ext xmlns:c16="http://schemas.microsoft.com/office/drawing/2014/chart" uri="{C3380CC4-5D6E-409C-BE32-E72D297353CC}">
              <c16:uniqueId val="{00000004-9658-4D73-AB4F-BF6DEB360198}"/>
            </c:ext>
          </c:extLst>
        </c:ser>
        <c:dLbls>
          <c:showLegendKey val="0"/>
          <c:showVal val="0"/>
          <c:showCatName val="0"/>
          <c:showSerName val="0"/>
          <c:showPercent val="0"/>
          <c:showBubbleSize val="0"/>
          <c:showLeaderLines val="1"/>
        </c:dLbls>
      </c:pie3DChart>
      <c:spPr>
        <a:noFill/>
        <a:ln>
          <a:noFill/>
        </a:ln>
        <a:effectLst/>
      </c:spPr>
    </c:plotArea>
    <c:legend>
      <c:legendPos val="b"/>
      <c:layout>
        <c:manualLayout>
          <c:xMode val="edge"/>
          <c:yMode val="edge"/>
          <c:x val="0.1054408820653826"/>
          <c:y val="0.91649604837789"/>
          <c:w val="0.89078525399637953"/>
          <c:h val="8.350395162210992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7AA0-46CF-8DFC-757E0993C76D}"/>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7AA0-46CF-8DFC-757E0993C76D}"/>
              </c:ext>
            </c:extLst>
          </c:dPt>
          <c:dLbls>
            <c:dLbl>
              <c:idx val="1"/>
              <c:layout>
                <c:manualLayout>
                  <c:x val="-1.1111111111111136E-2"/>
                  <c:y val="-5.5555555555555552E-2"/>
                </c:manualLayout>
              </c:layou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7AA0-46CF-8DFC-757E0993C76D}"/>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showLegendKey val="0"/>
            <c:showVal val="1"/>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Sheet3!$M$10:$M$11</c:f>
              <c:strCache>
                <c:ptCount val="2"/>
                <c:pt idx="0">
                  <c:v>社招</c:v>
                </c:pt>
                <c:pt idx="1">
                  <c:v>校招</c:v>
                </c:pt>
              </c:strCache>
            </c:strRef>
          </c:cat>
          <c:val>
            <c:numRef>
              <c:f>Sheet3!$N$10:$N$11</c:f>
              <c:numCache>
                <c:formatCode>General</c:formatCode>
                <c:ptCount val="2"/>
                <c:pt idx="0">
                  <c:v>37</c:v>
                </c:pt>
                <c:pt idx="1">
                  <c:v>73</c:v>
                </c:pt>
              </c:numCache>
            </c:numRef>
          </c:val>
          <c:extLst>
            <c:ext xmlns:c16="http://schemas.microsoft.com/office/drawing/2014/chart" uri="{C3380CC4-5D6E-409C-BE32-E72D297353CC}">
              <c16:uniqueId val="{00000004-7AA0-46CF-8DFC-757E0993C76D}"/>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layout>
        <c:manualLayout>
          <c:xMode val="edge"/>
          <c:yMode val="edge"/>
          <c:x val="0.70840813648293965"/>
          <c:y val="0.61464639836687085"/>
          <c:w val="0.10015966754155729"/>
          <c:h val="0.15799285505978419"/>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0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solidFill>
              <a:schemeClr val="accent1"/>
            </a:solidFill>
          </c:spPr>
          <c:dPt>
            <c:idx val="0"/>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3931-496D-AE1E-483CE470316A}"/>
              </c:ext>
            </c:extLst>
          </c:dPt>
          <c:dPt>
            <c:idx val="1"/>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3931-496D-AE1E-483CE470316A}"/>
              </c:ext>
            </c:extLst>
          </c:dPt>
          <c:dLbls>
            <c:dLbl>
              <c:idx val="0"/>
              <c:layout>
                <c:manualLayout>
                  <c:x val="-1.9444444444444445E-2"/>
                  <c:y val="7.8703703703703706E-2"/>
                </c:manualLayout>
              </c:layou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3931-496D-AE1E-483CE470316A}"/>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showLegendKey val="0"/>
            <c:showVal val="1"/>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Sheet3!$L$32:$L$33</c:f>
              <c:strCache>
                <c:ptCount val="2"/>
                <c:pt idx="0">
                  <c:v>试用员工</c:v>
                </c:pt>
                <c:pt idx="1">
                  <c:v>正式员工</c:v>
                </c:pt>
              </c:strCache>
            </c:strRef>
          </c:cat>
          <c:val>
            <c:numRef>
              <c:f>Sheet3!$M$32:$M$33</c:f>
              <c:numCache>
                <c:formatCode>General</c:formatCode>
                <c:ptCount val="2"/>
                <c:pt idx="0">
                  <c:v>62</c:v>
                </c:pt>
                <c:pt idx="1">
                  <c:v>48</c:v>
                </c:pt>
              </c:numCache>
            </c:numRef>
          </c:val>
          <c:extLst>
            <c:ext xmlns:c16="http://schemas.microsoft.com/office/drawing/2014/chart" uri="{C3380CC4-5D6E-409C-BE32-E72D297353CC}">
              <c16:uniqueId val="{00000004-3931-496D-AE1E-483CE470316A}"/>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layout>
        <c:manualLayout>
          <c:xMode val="edge"/>
          <c:yMode val="edge"/>
          <c:x val="0.63357480314960635"/>
          <c:y val="0.68409084281131527"/>
          <c:w val="0.15571522309711286"/>
          <c:h val="0.15799285505978419"/>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0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1831674695895341E-2"/>
          <c:y val="0.24784849221886562"/>
          <c:w val="0.9012429322051303"/>
          <c:h val="0.45623312937091376"/>
        </c:manualLayout>
      </c:layout>
      <c:barChart>
        <c:barDir val="col"/>
        <c:grouping val="clustered"/>
        <c:varyColors val="0"/>
        <c:ser>
          <c:idx val="0"/>
          <c:order val="0"/>
          <c:spPr>
            <a:solidFill>
              <a:schemeClr val="accent1"/>
            </a:solidFill>
            <a:ln>
              <a:noFill/>
            </a:ln>
            <a:effectLst/>
          </c:spPr>
          <c:invertIfNegative val="0"/>
          <c:dPt>
            <c:idx val="7"/>
            <c:invertIfNegative val="0"/>
            <c:bubble3D val="0"/>
            <c:spPr>
              <a:solidFill>
                <a:schemeClr val="accent2"/>
              </a:solidFill>
              <a:ln>
                <a:noFill/>
              </a:ln>
              <a:effectLst/>
            </c:spPr>
            <c:extLst>
              <c:ext xmlns:c16="http://schemas.microsoft.com/office/drawing/2014/chart" uri="{C3380CC4-5D6E-409C-BE32-E72D297353CC}">
                <c16:uniqueId val="{00000003-62BB-4379-8874-BE567D67F75A}"/>
              </c:ext>
            </c:extLst>
          </c:dPt>
          <c:cat>
            <c:strRef>
              <c:f>Sheet3!$L$46:$L$59</c:f>
              <c:strCache>
                <c:ptCount val="14"/>
                <c:pt idx="0">
                  <c:v>FX事业部</c:v>
                </c:pt>
                <c:pt idx="1">
                  <c:v>MD事业部</c:v>
                </c:pt>
                <c:pt idx="2">
                  <c:v>VX事业部</c:v>
                </c:pt>
                <c:pt idx="3">
                  <c:v>WD事业部</c:v>
                </c:pt>
                <c:pt idx="4">
                  <c:v>YT事业部</c:v>
                </c:pt>
                <c:pt idx="5">
                  <c:v>海外基础营销中心</c:v>
                </c:pt>
                <c:pt idx="6">
                  <c:v>海外品牌营销中心</c:v>
                </c:pt>
                <c:pt idx="7">
                  <c:v>技术创新中心</c:v>
                </c:pt>
                <c:pt idx="8">
                  <c:v>用户运营中心（筹）</c:v>
                </c:pt>
                <c:pt idx="9">
                  <c:v>云平台中心（筹）</c:v>
                </c:pt>
                <c:pt idx="10">
                  <c:v>政企营销中心</c:v>
                </c:pt>
                <c:pt idx="11">
                  <c:v>财务中心</c:v>
                </c:pt>
                <c:pt idx="12">
                  <c:v>信息中心（筹）</c:v>
                </c:pt>
                <c:pt idx="13">
                  <c:v>行政中心</c:v>
                </c:pt>
              </c:strCache>
            </c:strRef>
          </c:cat>
          <c:val>
            <c:numRef>
              <c:f>Sheet3!$M$46:$M$59</c:f>
              <c:numCache>
                <c:formatCode>General</c:formatCode>
                <c:ptCount val="14"/>
                <c:pt idx="0">
                  <c:v>6</c:v>
                </c:pt>
                <c:pt idx="1">
                  <c:v>4</c:v>
                </c:pt>
                <c:pt idx="2">
                  <c:v>8</c:v>
                </c:pt>
                <c:pt idx="3">
                  <c:v>8</c:v>
                </c:pt>
                <c:pt idx="4">
                  <c:v>9</c:v>
                </c:pt>
                <c:pt idx="5">
                  <c:v>3</c:v>
                </c:pt>
                <c:pt idx="6">
                  <c:v>6</c:v>
                </c:pt>
                <c:pt idx="7">
                  <c:v>28</c:v>
                </c:pt>
                <c:pt idx="8">
                  <c:v>12</c:v>
                </c:pt>
                <c:pt idx="9">
                  <c:v>3</c:v>
                </c:pt>
                <c:pt idx="10">
                  <c:v>3</c:v>
                </c:pt>
                <c:pt idx="11">
                  <c:v>4</c:v>
                </c:pt>
                <c:pt idx="12">
                  <c:v>3</c:v>
                </c:pt>
                <c:pt idx="13">
                  <c:v>13</c:v>
                </c:pt>
              </c:numCache>
            </c:numRef>
          </c:val>
          <c:extLst>
            <c:ext xmlns:c16="http://schemas.microsoft.com/office/drawing/2014/chart" uri="{C3380CC4-5D6E-409C-BE32-E72D297353CC}">
              <c16:uniqueId val="{00000000-62BB-4379-8874-BE567D67F75A}"/>
            </c:ext>
          </c:extLst>
        </c:ser>
        <c:dLbls>
          <c:showLegendKey val="0"/>
          <c:showVal val="0"/>
          <c:showCatName val="0"/>
          <c:showSerName val="0"/>
          <c:showPercent val="0"/>
          <c:showBubbleSize val="0"/>
        </c:dLbls>
        <c:gapWidth val="219"/>
        <c:overlap val="-27"/>
        <c:axId val="1029722960"/>
        <c:axId val="1029715056"/>
      </c:barChart>
      <c:lineChart>
        <c:grouping val="standard"/>
        <c:varyColors val="0"/>
        <c:ser>
          <c:idx val="1"/>
          <c:order val="1"/>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Sheet3!$L$46:$L$59</c:f>
              <c:strCache>
                <c:ptCount val="14"/>
                <c:pt idx="0">
                  <c:v>FX事业部</c:v>
                </c:pt>
                <c:pt idx="1">
                  <c:v>MD事业部</c:v>
                </c:pt>
                <c:pt idx="2">
                  <c:v>VX事业部</c:v>
                </c:pt>
                <c:pt idx="3">
                  <c:v>WD事业部</c:v>
                </c:pt>
                <c:pt idx="4">
                  <c:v>YT事业部</c:v>
                </c:pt>
                <c:pt idx="5">
                  <c:v>海外基础营销中心</c:v>
                </c:pt>
                <c:pt idx="6">
                  <c:v>海外品牌营销中心</c:v>
                </c:pt>
                <c:pt idx="7">
                  <c:v>技术创新中心</c:v>
                </c:pt>
                <c:pt idx="8">
                  <c:v>用户运营中心（筹）</c:v>
                </c:pt>
                <c:pt idx="9">
                  <c:v>云平台中心（筹）</c:v>
                </c:pt>
                <c:pt idx="10">
                  <c:v>政企营销中心</c:v>
                </c:pt>
                <c:pt idx="11">
                  <c:v>财务中心</c:v>
                </c:pt>
                <c:pt idx="12">
                  <c:v>信息中心（筹）</c:v>
                </c:pt>
                <c:pt idx="13">
                  <c:v>行政中心</c:v>
                </c:pt>
              </c:strCache>
            </c:strRef>
          </c:cat>
          <c:val>
            <c:numRef>
              <c:f>Sheet3!$N$46:$N$59</c:f>
              <c:numCache>
                <c:formatCode>General</c:formatCode>
                <c:ptCount val="14"/>
                <c:pt idx="0">
                  <c:v>6</c:v>
                </c:pt>
                <c:pt idx="1">
                  <c:v>4</c:v>
                </c:pt>
                <c:pt idx="2">
                  <c:v>8</c:v>
                </c:pt>
                <c:pt idx="3">
                  <c:v>8</c:v>
                </c:pt>
                <c:pt idx="4">
                  <c:v>9</c:v>
                </c:pt>
                <c:pt idx="5">
                  <c:v>3</c:v>
                </c:pt>
                <c:pt idx="6">
                  <c:v>6</c:v>
                </c:pt>
                <c:pt idx="7">
                  <c:v>28</c:v>
                </c:pt>
                <c:pt idx="8">
                  <c:v>12</c:v>
                </c:pt>
                <c:pt idx="9">
                  <c:v>3</c:v>
                </c:pt>
                <c:pt idx="10">
                  <c:v>3</c:v>
                </c:pt>
                <c:pt idx="11">
                  <c:v>4</c:v>
                </c:pt>
                <c:pt idx="12">
                  <c:v>3</c:v>
                </c:pt>
                <c:pt idx="13">
                  <c:v>13</c:v>
                </c:pt>
              </c:numCache>
            </c:numRef>
          </c:val>
          <c:smooth val="0"/>
          <c:extLst>
            <c:ext xmlns:c16="http://schemas.microsoft.com/office/drawing/2014/chart" uri="{C3380CC4-5D6E-409C-BE32-E72D297353CC}">
              <c16:uniqueId val="{00000001-62BB-4379-8874-BE567D67F75A}"/>
            </c:ext>
          </c:extLst>
        </c:ser>
        <c:dLbls>
          <c:showLegendKey val="0"/>
          <c:showVal val="0"/>
          <c:showCatName val="0"/>
          <c:showSerName val="0"/>
          <c:showPercent val="0"/>
          <c:showBubbleSize val="0"/>
        </c:dLbls>
        <c:marker val="1"/>
        <c:smooth val="0"/>
        <c:axId val="1029722960"/>
        <c:axId val="1029715056"/>
      </c:lineChart>
      <c:catAx>
        <c:axId val="1029722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1" i="0" u="none" strike="noStrike" kern="1200" baseline="0">
                <a:solidFill>
                  <a:schemeClr val="tx1">
                    <a:lumMod val="65000"/>
                    <a:lumOff val="35000"/>
                  </a:schemeClr>
                </a:solidFill>
                <a:latin typeface="+mj-ea"/>
                <a:ea typeface="+mj-ea"/>
                <a:cs typeface="+mn-cs"/>
              </a:defRPr>
            </a:pPr>
            <a:endParaRPr lang="en-US"/>
          </a:p>
        </c:txPr>
        <c:crossAx val="1029715056"/>
        <c:crosses val="autoZero"/>
        <c:auto val="1"/>
        <c:lblAlgn val="ctr"/>
        <c:lblOffset val="100"/>
        <c:noMultiLvlLbl val="0"/>
      </c:catAx>
      <c:valAx>
        <c:axId val="10297150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297229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731728963375007E-2"/>
          <c:y val="7.407407407407407E-2"/>
          <c:w val="0.93919318601186297"/>
          <c:h val="0.82236147564887718"/>
        </c:manualLayout>
      </c:layout>
      <c:barChart>
        <c:barDir val="col"/>
        <c:grouping val="clustered"/>
        <c:varyColors val="0"/>
        <c:ser>
          <c:idx val="0"/>
          <c:order val="0"/>
          <c:spPr>
            <a:solidFill>
              <a:schemeClr val="accent1"/>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2-DE0C-4256-8ECA-47588A7DA124}"/>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Sheet3!$L$66:$L$69</c:f>
              <c:strCache>
                <c:ptCount val="4"/>
                <c:pt idx="0">
                  <c:v>研发序列</c:v>
                </c:pt>
                <c:pt idx="1">
                  <c:v>产品序列</c:v>
                </c:pt>
                <c:pt idx="2">
                  <c:v>营销序列</c:v>
                </c:pt>
                <c:pt idx="3">
                  <c:v>职能序列</c:v>
                </c:pt>
              </c:strCache>
            </c:strRef>
          </c:cat>
          <c:val>
            <c:numRef>
              <c:f>Sheet3!$M$66:$M$69</c:f>
              <c:numCache>
                <c:formatCode>General</c:formatCode>
                <c:ptCount val="4"/>
                <c:pt idx="0">
                  <c:v>58</c:v>
                </c:pt>
                <c:pt idx="1">
                  <c:v>27</c:v>
                </c:pt>
                <c:pt idx="2">
                  <c:v>21</c:v>
                </c:pt>
                <c:pt idx="3">
                  <c:v>4</c:v>
                </c:pt>
              </c:numCache>
            </c:numRef>
          </c:val>
          <c:extLst>
            <c:ext xmlns:c16="http://schemas.microsoft.com/office/drawing/2014/chart" uri="{C3380CC4-5D6E-409C-BE32-E72D297353CC}">
              <c16:uniqueId val="{00000000-DE0C-4256-8ECA-47588A7DA124}"/>
            </c:ext>
          </c:extLst>
        </c:ser>
        <c:dLbls>
          <c:showLegendKey val="0"/>
          <c:showVal val="0"/>
          <c:showCatName val="0"/>
          <c:showSerName val="0"/>
          <c:showPercent val="0"/>
          <c:showBubbleSize val="0"/>
        </c:dLbls>
        <c:gapWidth val="150"/>
        <c:axId val="401119344"/>
        <c:axId val="401126832"/>
      </c:barChart>
      <c:catAx>
        <c:axId val="40111934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j-ea"/>
                <a:ea typeface="+mj-ea"/>
                <a:cs typeface="+mn-cs"/>
              </a:defRPr>
            </a:pPr>
            <a:endParaRPr lang="en-US"/>
          </a:p>
        </c:txPr>
        <c:crossAx val="401126832"/>
        <c:crosses val="autoZero"/>
        <c:auto val="1"/>
        <c:lblAlgn val="ctr"/>
        <c:lblOffset val="100"/>
        <c:noMultiLvlLbl val="0"/>
      </c:catAx>
      <c:valAx>
        <c:axId val="4011268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11193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66">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266">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5.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emf"/></Relationships>
</file>

<file path=ppt/drawings/drawing1.xml><?xml version="1.0" encoding="utf-8"?>
<c:userShapes xmlns:c="http://schemas.openxmlformats.org/drawingml/2006/chart">
  <cdr:relSizeAnchor xmlns:cdr="http://schemas.openxmlformats.org/drawingml/2006/chartDrawing">
    <cdr:from>
      <cdr:x>0.22166</cdr:x>
      <cdr:y>0.55404</cdr:y>
    </cdr:from>
    <cdr:to>
      <cdr:x>0.36227</cdr:x>
      <cdr:y>0.75861</cdr:y>
    </cdr:to>
    <cdr:sp macro="" textlink="">
      <cdr:nvSpPr>
        <cdr:cNvPr id="2" name="文本框 1">
          <a:extLst xmlns:a="http://schemas.openxmlformats.org/drawingml/2006/main">
            <a:ext uri="{FF2B5EF4-FFF2-40B4-BE49-F238E27FC236}">
              <a16:creationId xmlns:a16="http://schemas.microsoft.com/office/drawing/2014/main" id="{3D7A8ABC-EE88-4C52-8804-E43118B0787A}"/>
            </a:ext>
          </a:extLst>
        </cdr:cNvPr>
        <cdr:cNvSpPr txBox="1"/>
      </cdr:nvSpPr>
      <cdr:spPr>
        <a:xfrm xmlns:a="http://schemas.openxmlformats.org/drawingml/2006/main">
          <a:off x="1013430" y="1519856"/>
          <a:ext cx="642869" cy="561176"/>
        </a:xfrm>
        <a:prstGeom xmlns:a="http://schemas.openxmlformats.org/drawingml/2006/main" prst="rect">
          <a:avLst/>
        </a:prstGeom>
      </cdr:spPr>
      <cdr:txBody>
        <a:bodyPr xmlns:a="http://schemas.openxmlformats.org/drawingml/2006/main" wrap="square" rtlCol="0"/>
        <a:lstStyle xmlns:a="http://schemas.openxmlformats.org/drawingml/2006/main">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zh-CN" altLang="en-US" sz="1100" b="1" dirty="0">
              <a:solidFill>
                <a:schemeClr val="bg1"/>
              </a:solidFill>
              <a:latin typeface="+mj-ea"/>
              <a:ea typeface="+mj-ea"/>
            </a:rPr>
            <a:t>正式</a:t>
          </a:r>
          <a:r>
            <a:rPr lang="en-US" altLang="zh-CN" sz="1100" b="1" dirty="0">
              <a:solidFill>
                <a:schemeClr val="bg1"/>
              </a:solidFill>
              <a:latin typeface="+mj-ea"/>
              <a:ea typeface="+mj-ea"/>
            </a:rPr>
            <a:t>44%</a:t>
          </a:r>
          <a:endParaRPr lang="zh-CN" altLang="en-US" sz="1100" b="1" dirty="0">
            <a:solidFill>
              <a:schemeClr val="bg1"/>
            </a:solidFill>
            <a:latin typeface="+mj-ea"/>
            <a:ea typeface="+mj-ea"/>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0.62104</cdr:x>
      <cdr:y>0.55926</cdr:y>
    </cdr:from>
    <cdr:to>
      <cdr:x>0.62104</cdr:x>
      <cdr:y>1</cdr:y>
    </cdr:to>
    <cdr:cxnSp macro="">
      <cdr:nvCxnSpPr>
        <cdr:cNvPr id="2" name="直接连接符 1">
          <a:extLst xmlns:a="http://schemas.openxmlformats.org/drawingml/2006/main">
            <a:ext uri="{FF2B5EF4-FFF2-40B4-BE49-F238E27FC236}">
              <a16:creationId xmlns:a16="http://schemas.microsoft.com/office/drawing/2014/main" id="{CEC7A912-26FD-4674-9779-FA260B6F6CE4}"/>
            </a:ext>
          </a:extLst>
        </cdr:cNvPr>
        <cdr:cNvCxnSpPr>
          <a:cxnSpLocks xmlns:a="http://schemas.openxmlformats.org/drawingml/2006/main"/>
        </cdr:cNvCxnSpPr>
      </cdr:nvCxnSpPr>
      <cdr:spPr>
        <a:xfrm xmlns:a="http://schemas.openxmlformats.org/drawingml/2006/main">
          <a:off x="4971799" y="1789855"/>
          <a:ext cx="0" cy="1410544"/>
        </a:xfrm>
        <a:prstGeom xmlns:a="http://schemas.openxmlformats.org/drawingml/2006/main" prst="line">
          <a:avLst/>
        </a:prstGeom>
        <a:ln xmlns:a="http://schemas.openxmlformats.org/drawingml/2006/main" w="9525" cap="flat" cmpd="sng" algn="ctr">
          <a:solidFill>
            <a:schemeClr val="dk1"/>
          </a:solidFill>
          <a:prstDash val="dash"/>
          <a:round/>
          <a:headEnd type="none" w="med" len="med"/>
          <a:tailEnd type="none" w="med" len="med"/>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cxnSp>
  </cdr:relSizeAnchor>
  <cdr:relSizeAnchor xmlns:cdr="http://schemas.openxmlformats.org/drawingml/2006/chartDrawing">
    <cdr:from>
      <cdr:x>0.63282</cdr:x>
      <cdr:y>0.90971</cdr:y>
    </cdr:from>
    <cdr:to>
      <cdr:x>0.77152</cdr:x>
      <cdr:y>0.99626</cdr:y>
    </cdr:to>
    <cdr:sp macro="" textlink="">
      <cdr:nvSpPr>
        <cdr:cNvPr id="3" name="文本框 13">
          <a:extLst xmlns:a="http://schemas.openxmlformats.org/drawingml/2006/main">
            <a:ext uri="{FF2B5EF4-FFF2-40B4-BE49-F238E27FC236}">
              <a16:creationId xmlns:a16="http://schemas.microsoft.com/office/drawing/2014/main" id="{169600B9-1BB5-CCB4-048A-3254A46AF462}"/>
            </a:ext>
          </a:extLst>
        </cdr:cNvPr>
        <cdr:cNvSpPr txBox="1"/>
      </cdr:nvSpPr>
      <cdr:spPr>
        <a:xfrm xmlns:a="http://schemas.openxmlformats.org/drawingml/2006/main">
          <a:off x="5066164" y="2911419"/>
          <a:ext cx="1110327" cy="276999"/>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Arial"/>
              <a:ea typeface="微软雅黑"/>
              <a:cs typeface="+mn-cs"/>
            </a:rPr>
            <a:t>后台：</a:t>
          </a:r>
          <a:r>
            <a:rPr kumimoji="0" lang="en-US" altLang="zh-CN" sz="1200" b="1" i="0" u="none" strike="noStrike" kern="1200" cap="none" spc="0" normalizeH="0" baseline="0" noProof="0" dirty="0">
              <a:ln>
                <a:noFill/>
              </a:ln>
              <a:solidFill>
                <a:prstClr val="black"/>
              </a:solidFill>
              <a:effectLst/>
              <a:uLnTx/>
              <a:uFillTx/>
              <a:latin typeface="Arial"/>
              <a:ea typeface="微软雅黑"/>
              <a:cs typeface="+mn-cs"/>
            </a:rPr>
            <a:t>110</a:t>
          </a:r>
          <a:r>
            <a:rPr kumimoji="0" lang="zh-CN" altLang="en-US" sz="1200" b="1" i="0" u="none" strike="noStrike" kern="1200" cap="none" spc="0" normalizeH="0" baseline="0" noProof="0" dirty="0">
              <a:ln>
                <a:noFill/>
              </a:ln>
              <a:solidFill>
                <a:prstClr val="black"/>
              </a:solidFill>
              <a:effectLst/>
              <a:uLnTx/>
              <a:uFillTx/>
              <a:latin typeface="Arial"/>
              <a:ea typeface="微软雅黑"/>
              <a:cs typeface="+mn-cs"/>
            </a:rPr>
            <a:t>个</a:t>
          </a:r>
        </a:p>
      </cdr:txBody>
    </cdr:sp>
  </cdr:relSizeAnchor>
</c:userShapes>
</file>

<file path=ppt/drawings/drawing3.xml><?xml version="1.0" encoding="utf-8"?>
<c:userShapes xmlns:c="http://schemas.openxmlformats.org/drawingml/2006/chart">
  <cdr:relSizeAnchor xmlns:cdr="http://schemas.openxmlformats.org/drawingml/2006/chartDrawing">
    <cdr:from>
      <cdr:x>0.78961</cdr:x>
      <cdr:y>0.5</cdr:y>
    </cdr:from>
    <cdr:to>
      <cdr:x>0.94149</cdr:x>
      <cdr:y>0.61673</cdr:y>
    </cdr:to>
    <cdr:sp macro="" textlink="">
      <cdr:nvSpPr>
        <cdr:cNvPr id="2" name="椭圆 1">
          <a:extLst xmlns:a="http://schemas.openxmlformats.org/drawingml/2006/main">
            <a:ext uri="{FF2B5EF4-FFF2-40B4-BE49-F238E27FC236}">
              <a16:creationId xmlns:a16="http://schemas.microsoft.com/office/drawing/2014/main" id="{65A92611-E370-4D0B-AAFA-5E0444097685}"/>
            </a:ext>
          </a:extLst>
        </cdr:cNvPr>
        <cdr:cNvSpPr/>
      </cdr:nvSpPr>
      <cdr:spPr>
        <a:xfrm xmlns:a="http://schemas.openxmlformats.org/drawingml/2006/main">
          <a:off x="4179343" y="1956351"/>
          <a:ext cx="803868" cy="456749"/>
        </a:xfrm>
        <a:prstGeom xmlns:a="http://schemas.openxmlformats.org/drawingml/2006/main" prst="ellipse">
          <a:avLst/>
        </a:prstGeom>
        <a:noFill xmlns:a="http://schemas.openxmlformats.org/drawingml/2006/main"/>
        <a:ln xmlns:a="http://schemas.openxmlformats.org/drawingml/2006/main">
          <a:solidFill>
            <a:srgbClr val="FF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rtlCol="0" anchor="ctr"/>
        <a:lstStyle xmlns:a="http://schemas.openxmlformats.org/drawingml/2006/main"/>
        <a:p xmlns:a="http://schemas.openxmlformats.org/drawingml/2006/main">
          <a:endParaRPr lang="zh-CN"/>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528A20-7C45-4899-9F1E-2D0D5D10766E}" type="datetimeFigureOut">
              <a:rPr lang="zh-CN" altLang="en-US" smtClean="0"/>
              <a:t>2023/8/22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DDDEF8-F04E-468C-97C5-8C5E9AC055B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DDDEF8-F04E-468C-97C5-8C5E9AC055BF}" type="slidenum">
              <a:rPr lang="zh-CN" altLang="en-US" smtClean="0"/>
              <a:t>4</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DDDEF8-F04E-468C-97C5-8C5E9AC055B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310925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DDDEF8-F04E-468C-97C5-8C5E9AC055B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593010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DDDEF8-F04E-468C-97C5-8C5E9AC055B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059339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DDDEF8-F04E-468C-97C5-8C5E9AC055B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599221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DDDEF8-F04E-468C-97C5-8C5E9AC055B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5574087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DDDEF8-F04E-468C-97C5-8C5E9AC055B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5578527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DDDEF8-F04E-468C-97C5-8C5E9AC055B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2484246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DDDEF8-F04E-468C-97C5-8C5E9AC055B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6282913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DDDEF8-F04E-468C-97C5-8C5E9AC055B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2119455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DDDEF8-F04E-468C-97C5-8C5E9AC055B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592911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DDDEF8-F04E-468C-97C5-8C5E9AC055BF}" type="slidenum">
              <a:rPr lang="zh-CN" altLang="en-US" smtClean="0"/>
              <a:t>5</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DDDEF8-F04E-468C-97C5-8C5E9AC055B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9020059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DDDEF8-F04E-468C-97C5-8C5E9AC055B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6153207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a:highlight>
                  <a:srgbClr val="FFFF00"/>
                </a:highlight>
                <a:latin typeface="微软雅黑" panose="020B0503020204020204" pitchFamily="34" charset="-122"/>
                <a:ea typeface="微软雅黑" panose="020B0503020204020204" pitchFamily="34" charset="-122"/>
              </a:rPr>
              <a:t>整改内容：</a:t>
            </a:r>
            <a:endParaRPr lang="en-US" altLang="zh-CN" sz="1200">
              <a:highlight>
                <a:srgbClr val="FFFF00"/>
              </a:highlight>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a:highlight>
                  <a:srgbClr val="FFFF00"/>
                </a:highlight>
                <a:latin typeface="微软雅黑" panose="020B0503020204020204" pitchFamily="34" charset="-122"/>
                <a:ea typeface="微软雅黑" panose="020B0503020204020204" pitchFamily="34" charset="-122"/>
              </a:rPr>
              <a:t>增加正负激励应用项、优化应用规则（综合积分权重）</a:t>
            </a:r>
            <a:r>
              <a:rPr lang="en-US" altLang="zh-CN" sz="1200">
                <a:highlight>
                  <a:srgbClr val="FFFF00"/>
                </a:highlight>
                <a:latin typeface="微软雅黑" panose="020B0503020204020204" pitchFamily="34" charset="-122"/>
                <a:ea typeface="微软雅黑" panose="020B0503020204020204" pitchFamily="34" charset="-122"/>
              </a:rPr>
              <a:t>——</a:t>
            </a:r>
            <a:r>
              <a:rPr lang="zh-CN" altLang="en-US" sz="1200">
                <a:highlight>
                  <a:srgbClr val="FFFF00"/>
                </a:highlight>
                <a:latin typeface="微软雅黑" panose="020B0503020204020204" pitchFamily="34" charset="-122"/>
                <a:ea typeface="微软雅黑" panose="020B0503020204020204" pitchFamily="34" charset="-122"/>
              </a:rPr>
              <a:t>制度完善</a:t>
            </a:r>
            <a:endParaRPr lang="en-US" altLang="zh-CN" sz="1200">
              <a:highlight>
                <a:srgbClr val="FFFF00"/>
              </a:highlight>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en-US" altLang="zh-CN" sz="1200">
                <a:highlight>
                  <a:srgbClr val="FFFF00"/>
                </a:highlight>
                <a:latin typeface="微软雅黑" panose="020B0503020204020204" pitchFamily="34" charset="-122"/>
                <a:ea typeface="微软雅黑" panose="020B0503020204020204" pitchFamily="34" charset="-122"/>
              </a:rPr>
              <a:t>AI</a:t>
            </a:r>
            <a:r>
              <a:rPr lang="zh-CN" altLang="en-US" sz="1200">
                <a:highlight>
                  <a:srgbClr val="FFFF00"/>
                </a:highlight>
                <a:latin typeface="微软雅黑" panose="020B0503020204020204" pitchFamily="34" charset="-122"/>
                <a:ea typeface="微软雅黑" panose="020B0503020204020204" pitchFamily="34" charset="-122"/>
              </a:rPr>
              <a:t>工具查重应用</a:t>
            </a:r>
            <a:r>
              <a:rPr lang="en-US" altLang="zh-CN" sz="1200">
                <a:highlight>
                  <a:srgbClr val="FFFF00"/>
                </a:highlight>
                <a:latin typeface="微软雅黑" panose="020B0503020204020204" pitchFamily="34" charset="-122"/>
                <a:ea typeface="微软雅黑" panose="020B0503020204020204" pitchFamily="34" charset="-122"/>
              </a:rPr>
              <a:t>——</a:t>
            </a:r>
            <a:r>
              <a:rPr lang="zh-CN" altLang="en-US" sz="1200">
                <a:highlight>
                  <a:srgbClr val="FFFF00"/>
                </a:highlight>
                <a:latin typeface="微软雅黑" panose="020B0503020204020204" pitchFamily="34" charset="-122"/>
                <a:ea typeface="微软雅黑" panose="020B0503020204020204" pitchFamily="34" charset="-122"/>
              </a:rPr>
              <a:t>系统支持、加大宣传、重点以校招整改为主（若无改善，处分，收回实施权）</a:t>
            </a:r>
            <a:endParaRPr lang="en-US" altLang="zh-CN" sz="1200">
              <a:highlight>
                <a:srgbClr val="FFFF00"/>
              </a:highlight>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a:highlight>
                  <a:srgbClr val="FFFF00"/>
                </a:highlight>
                <a:latin typeface="微软雅黑" panose="020B0503020204020204" pitchFamily="34" charset="-122"/>
                <a:ea typeface="微软雅黑" panose="020B0503020204020204" pitchFamily="34" charset="-122"/>
              </a:rPr>
              <a:t>丰富勤学行为项（研讨</a:t>
            </a:r>
            <a:r>
              <a:rPr lang="en-US" altLang="zh-CN" sz="1200">
                <a:highlight>
                  <a:srgbClr val="FFFF00"/>
                </a:highlight>
                <a:latin typeface="微软雅黑" panose="020B0503020204020204" pitchFamily="34" charset="-122"/>
                <a:ea typeface="微软雅黑" panose="020B0503020204020204" pitchFamily="34" charset="-122"/>
              </a:rPr>
              <a:t>/</a:t>
            </a:r>
            <a:r>
              <a:rPr lang="zh-CN" altLang="en-US" sz="1200">
                <a:highlight>
                  <a:srgbClr val="FFFF00"/>
                </a:highlight>
                <a:latin typeface="微软雅黑" panose="020B0503020204020204" pitchFamily="34" charset="-122"/>
                <a:ea typeface="微软雅黑" panose="020B0503020204020204" pitchFamily="34" charset="-122"/>
              </a:rPr>
              <a:t>沙龙，新增学习行为）</a:t>
            </a:r>
            <a:r>
              <a:rPr lang="en-US" altLang="zh-CN" sz="1200">
                <a:highlight>
                  <a:srgbClr val="FFFF00"/>
                </a:highlight>
                <a:latin typeface="微软雅黑" panose="020B0503020204020204" pitchFamily="34" charset="-122"/>
                <a:ea typeface="微软雅黑" panose="020B0503020204020204" pitchFamily="34" charset="-122"/>
              </a:rPr>
              <a:t>——</a:t>
            </a:r>
            <a:r>
              <a:rPr lang="zh-CN" altLang="en-US" sz="1200">
                <a:highlight>
                  <a:srgbClr val="FFFF00"/>
                </a:highlight>
                <a:latin typeface="微软雅黑" panose="020B0503020204020204" pitchFamily="34" charset="-122"/>
                <a:ea typeface="微软雅黑" panose="020B0503020204020204" pitchFamily="34" charset="-122"/>
              </a:rPr>
              <a:t>制度完善</a:t>
            </a:r>
            <a:endParaRPr lang="en-US" altLang="zh-CN" sz="1200">
              <a:highlight>
                <a:srgbClr val="FFFF00"/>
              </a:highlight>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en-US" altLang="zh-CN" sz="1200">
                <a:highlight>
                  <a:srgbClr val="FFFF00"/>
                </a:highlight>
                <a:latin typeface="微软雅黑" panose="020B0503020204020204" pitchFamily="34" charset="-122"/>
                <a:ea typeface="微软雅黑" panose="020B0503020204020204" pitchFamily="34" charset="-122"/>
              </a:rPr>
              <a:t>30</a:t>
            </a:r>
            <a:r>
              <a:rPr lang="zh-CN" altLang="en-US" sz="1200">
                <a:highlight>
                  <a:srgbClr val="FFFF00"/>
                </a:highlight>
                <a:latin typeface="微软雅黑" panose="020B0503020204020204" pitchFamily="34" charset="-122"/>
                <a:ea typeface="微软雅黑" panose="020B0503020204020204" pitchFamily="34" charset="-122"/>
              </a:rPr>
              <a:t>天输出课件规则优化</a:t>
            </a:r>
            <a:r>
              <a:rPr lang="en-US" altLang="zh-CN" sz="1200">
                <a:highlight>
                  <a:srgbClr val="FFFF00"/>
                </a:highlight>
                <a:latin typeface="微软雅黑" panose="020B0503020204020204" pitchFamily="34" charset="-122"/>
                <a:ea typeface="微软雅黑" panose="020B0503020204020204" pitchFamily="34" charset="-122"/>
              </a:rPr>
              <a:t>——</a:t>
            </a:r>
            <a:r>
              <a:rPr lang="zh-CN" altLang="en-US" sz="1200">
                <a:highlight>
                  <a:srgbClr val="FFFF00"/>
                </a:highlight>
                <a:latin typeface="微软雅黑" panose="020B0503020204020204" pitchFamily="34" charset="-122"/>
                <a:ea typeface="微软雅黑" panose="020B0503020204020204" pitchFamily="34" charset="-122"/>
              </a:rPr>
              <a:t>制度完善</a:t>
            </a:r>
            <a:endParaRPr lang="en-US" altLang="zh-CN" sz="1200">
              <a:highlight>
                <a:srgbClr val="FFFF00"/>
              </a:highlight>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a:highlight>
                  <a:srgbClr val="FFFF00"/>
                </a:highlight>
                <a:latin typeface="微软雅黑" panose="020B0503020204020204" pitchFamily="34" charset="-122"/>
                <a:ea typeface="微软雅黑" panose="020B0503020204020204" pitchFamily="34" charset="-122"/>
              </a:rPr>
              <a:t>外训内化规则优化</a:t>
            </a:r>
            <a:r>
              <a:rPr lang="en-US" altLang="zh-CN" sz="1200">
                <a:highlight>
                  <a:srgbClr val="FFFF00"/>
                </a:highlight>
                <a:latin typeface="微软雅黑" panose="020B0503020204020204" pitchFamily="34" charset="-122"/>
                <a:ea typeface="微软雅黑" panose="020B0503020204020204" pitchFamily="34" charset="-122"/>
              </a:rPr>
              <a:t>——</a:t>
            </a:r>
            <a:r>
              <a:rPr lang="zh-CN" altLang="en-US" sz="1200">
                <a:highlight>
                  <a:srgbClr val="FFFF00"/>
                </a:highlight>
                <a:latin typeface="微软雅黑" panose="020B0503020204020204" pitchFamily="34" charset="-122"/>
                <a:ea typeface="微软雅黑" panose="020B0503020204020204" pitchFamily="34" charset="-122"/>
              </a:rPr>
              <a:t>制度完善</a:t>
            </a:r>
            <a:endParaRPr lang="en-US" altLang="zh-CN" sz="1200">
              <a:highlight>
                <a:srgbClr val="FFFF00"/>
              </a:highlight>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a:highlight>
                  <a:srgbClr val="FFFF00"/>
                </a:highlight>
                <a:latin typeface="微软雅黑" panose="020B0503020204020204" pitchFamily="34" charset="-122"/>
                <a:ea typeface="微软雅黑" panose="020B0503020204020204" pitchFamily="34" charset="-122"/>
              </a:rPr>
              <a:t>新增讲师资质管理规范</a:t>
            </a:r>
            <a:r>
              <a:rPr lang="en-US" altLang="zh-CN" sz="1200">
                <a:highlight>
                  <a:srgbClr val="FFFF00"/>
                </a:highlight>
                <a:latin typeface="微软雅黑" panose="020B0503020204020204" pitchFamily="34" charset="-122"/>
                <a:ea typeface="微软雅黑" panose="020B0503020204020204" pitchFamily="34" charset="-122"/>
              </a:rPr>
              <a:t>——</a:t>
            </a:r>
            <a:r>
              <a:rPr lang="zh-CN" altLang="en-US" sz="1200">
                <a:highlight>
                  <a:srgbClr val="FFFF00"/>
                </a:highlight>
                <a:latin typeface="微软雅黑" panose="020B0503020204020204" pitchFamily="34" charset="-122"/>
                <a:ea typeface="微软雅黑" panose="020B0503020204020204" pitchFamily="34" charset="-122"/>
              </a:rPr>
              <a:t>制度完善</a:t>
            </a:r>
            <a:endParaRPr lang="en-US" altLang="zh-CN" sz="1200">
              <a:highlight>
                <a:srgbClr val="FFFF00"/>
              </a:highlight>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endParaRPr lang="en-US" altLang="zh-CN" sz="1200">
              <a:highlight>
                <a:srgbClr val="FFFF00"/>
              </a:highlight>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endParaRPr lang="en-US" altLang="zh-CN" sz="1200">
              <a:highlight>
                <a:srgbClr val="FFFF00"/>
              </a:highlight>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a:highlight>
                  <a:srgbClr val="FFFF00"/>
                </a:highlight>
                <a:latin typeface="微软雅黑" panose="020B0503020204020204" pitchFamily="34" charset="-122"/>
                <a:ea typeface="微软雅黑" panose="020B0503020204020204" pitchFamily="34" charset="-122"/>
              </a:rPr>
              <a:t>员工形式主义学习：重复学、不精准</a:t>
            </a:r>
            <a:r>
              <a:rPr lang="en-US" altLang="zh-CN" sz="1200">
                <a:highlight>
                  <a:srgbClr val="FFFF00"/>
                </a:highlight>
                <a:latin typeface="微软雅黑" panose="020B0503020204020204" pitchFamily="34" charset="-122"/>
                <a:ea typeface="微软雅黑" panose="020B0503020204020204" pitchFamily="34" charset="-122"/>
              </a:rPr>
              <a:t>——</a:t>
            </a:r>
            <a:r>
              <a:rPr lang="zh-CN" altLang="en-US" sz="1200">
                <a:highlight>
                  <a:srgbClr val="FFFF00"/>
                </a:highlight>
                <a:latin typeface="微软雅黑" panose="020B0503020204020204" pitchFamily="34" charset="-122"/>
                <a:ea typeface="微软雅黑" panose="020B0503020204020204" pitchFamily="34" charset="-122"/>
              </a:rPr>
              <a:t>系统优化</a:t>
            </a:r>
            <a:endParaRPr lang="en-US" altLang="zh-CN" sz="1200">
              <a:highlight>
                <a:srgbClr val="FFFF00"/>
              </a:highlight>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a:highlight>
                  <a:srgbClr val="FFFF00"/>
                </a:highlight>
                <a:latin typeface="微软雅黑" panose="020B0503020204020204" pitchFamily="34" charset="-122"/>
                <a:ea typeface="微软雅黑" panose="020B0503020204020204" pitchFamily="34" charset="-122"/>
              </a:rPr>
              <a:t>积分低于平均值的员工控制调动，加强宣传，促成应用。</a:t>
            </a:r>
            <a:r>
              <a:rPr lang="en-US" altLang="zh-CN" sz="1200">
                <a:highlight>
                  <a:srgbClr val="FFFF00"/>
                </a:highlight>
                <a:latin typeface="微软雅黑" panose="020B0503020204020204" pitchFamily="34" charset="-122"/>
                <a:ea typeface="微软雅黑" panose="020B0503020204020204" pitchFamily="34" charset="-122"/>
              </a:rPr>
              <a:t>——</a:t>
            </a:r>
            <a:r>
              <a:rPr lang="zh-CN" altLang="en-US" sz="1200">
                <a:highlight>
                  <a:srgbClr val="FFFF00"/>
                </a:highlight>
                <a:latin typeface="微软雅黑" panose="020B0503020204020204" pitchFamily="34" charset="-122"/>
                <a:ea typeface="微软雅黑" panose="020B0503020204020204" pitchFamily="34" charset="-122"/>
              </a:rPr>
              <a:t>系统优化</a:t>
            </a:r>
            <a:endParaRPr lang="en-US" altLang="zh-CN" sz="1200">
              <a:highlight>
                <a:srgbClr val="FFFF00"/>
              </a:highlight>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a:highlight>
                  <a:srgbClr val="FFFF00"/>
                </a:highlight>
                <a:latin typeface="微软雅黑" panose="020B0503020204020204" pitchFamily="34" charset="-122"/>
                <a:ea typeface="微软雅黑" panose="020B0503020204020204" pitchFamily="34" charset="-122"/>
              </a:rPr>
              <a:t>两端告警功能</a:t>
            </a:r>
            <a:r>
              <a:rPr lang="en-US" altLang="zh-CN" sz="1200">
                <a:highlight>
                  <a:srgbClr val="FFFF00"/>
                </a:highlight>
                <a:latin typeface="微软雅黑" panose="020B0503020204020204" pitchFamily="34" charset="-122"/>
                <a:ea typeface="微软雅黑" panose="020B0503020204020204" pitchFamily="34" charset="-122"/>
              </a:rPr>
              <a:t>——</a:t>
            </a:r>
            <a:r>
              <a:rPr lang="zh-CN" altLang="en-US" sz="1200">
                <a:highlight>
                  <a:srgbClr val="FFFF00"/>
                </a:highlight>
                <a:latin typeface="微软雅黑" panose="020B0503020204020204" pitchFamily="34" charset="-122"/>
                <a:ea typeface="微软雅黑" panose="020B0503020204020204" pitchFamily="34" charset="-122"/>
              </a:rPr>
              <a:t>系统优化</a:t>
            </a:r>
            <a:endParaRPr lang="en-US" altLang="zh-CN" sz="1200">
              <a:highlight>
                <a:srgbClr val="FFFF00"/>
              </a:highlight>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en-US" altLang="zh-CN" sz="1200">
                <a:highlight>
                  <a:srgbClr val="FFFF00"/>
                </a:highlight>
                <a:latin typeface="微软雅黑" panose="020B0503020204020204" pitchFamily="34" charset="-122"/>
                <a:ea typeface="微软雅黑" panose="020B0503020204020204" pitchFamily="34" charset="-122"/>
              </a:rPr>
              <a:t>AI</a:t>
            </a:r>
            <a:r>
              <a:rPr lang="zh-CN" altLang="en-US" sz="1200">
                <a:highlight>
                  <a:srgbClr val="FFFF00"/>
                </a:highlight>
                <a:latin typeface="微软雅黑" panose="020B0503020204020204" pitchFamily="34" charset="-122"/>
                <a:ea typeface="微软雅黑" panose="020B0503020204020204" pitchFamily="34" charset="-122"/>
              </a:rPr>
              <a:t>知识库管理工具引入</a:t>
            </a:r>
            <a:r>
              <a:rPr lang="en-US" altLang="zh-CN" sz="1200">
                <a:highlight>
                  <a:srgbClr val="FFFF00"/>
                </a:highlight>
                <a:latin typeface="微软雅黑" panose="020B0503020204020204" pitchFamily="34" charset="-122"/>
                <a:ea typeface="微软雅黑" panose="020B0503020204020204" pitchFamily="34" charset="-122"/>
              </a:rPr>
              <a:t>—— </a:t>
            </a:r>
            <a:r>
              <a:rPr lang="zh-CN" altLang="en-US" sz="1200">
                <a:highlight>
                  <a:srgbClr val="FFFF00"/>
                </a:highlight>
                <a:latin typeface="微软雅黑" panose="020B0503020204020204" pitchFamily="34" charset="-122"/>
                <a:ea typeface="微软雅黑" panose="020B0503020204020204" pitchFamily="34" charset="-122"/>
              </a:rPr>
              <a:t>支持课件基础信息管理、学习记录查询、学习规划建议、学习检验等。</a:t>
            </a:r>
            <a:endParaRPr lang="en-US" altLang="zh-CN" sz="1200">
              <a:highlight>
                <a:srgbClr val="FFFF00"/>
              </a:highlight>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a:highlight>
                  <a:srgbClr val="FFFF00"/>
                </a:highlight>
                <a:latin typeface="微软雅黑" panose="020B0503020204020204" pitchFamily="34" charset="-122"/>
                <a:ea typeface="微软雅黑" panose="020B0503020204020204" pitchFamily="34" charset="-122"/>
              </a:rPr>
              <a:t>系统流程复核检查</a:t>
            </a:r>
            <a:r>
              <a:rPr lang="en-US" altLang="zh-CN" sz="1200">
                <a:highlight>
                  <a:srgbClr val="FFFF00"/>
                </a:highlight>
                <a:latin typeface="微软雅黑" panose="020B0503020204020204" pitchFamily="34" charset="-122"/>
                <a:ea typeface="微软雅黑" panose="020B0503020204020204" pitchFamily="34" charset="-122"/>
              </a:rPr>
              <a:t>—— </a:t>
            </a:r>
            <a:r>
              <a:rPr lang="zh-CN" altLang="en-US" sz="1200">
                <a:highlight>
                  <a:srgbClr val="FFFF00"/>
                </a:highlight>
                <a:latin typeface="微软雅黑" panose="020B0503020204020204" pitchFamily="34" charset="-122"/>
                <a:ea typeface="微软雅黑" panose="020B0503020204020204" pitchFamily="34" charset="-122"/>
              </a:rPr>
              <a:t>未应用的视情况发放，不符合的一律不发放</a:t>
            </a:r>
            <a:r>
              <a:rPr lang="en-US" altLang="zh-CN" sz="1200">
                <a:highlight>
                  <a:srgbClr val="FFFF00"/>
                </a:highlight>
                <a:latin typeface="微软雅黑" panose="020B0503020204020204" pitchFamily="34" charset="-122"/>
                <a:ea typeface="微软雅黑" panose="020B0503020204020204" pitchFamily="34" charset="-122"/>
              </a:rPr>
              <a:t>——</a:t>
            </a:r>
            <a:r>
              <a:rPr lang="zh-CN" altLang="en-US" sz="1200">
                <a:highlight>
                  <a:srgbClr val="FFFF00"/>
                </a:highlight>
                <a:latin typeface="微软雅黑" panose="020B0503020204020204" pitchFamily="34" charset="-122"/>
                <a:ea typeface="微软雅黑" panose="020B0503020204020204" pitchFamily="34" charset="-122"/>
              </a:rPr>
              <a:t>具体实施</a:t>
            </a:r>
            <a:endParaRPr lang="en-US" altLang="zh-CN" sz="1200">
              <a:highlight>
                <a:srgbClr val="FFFF00"/>
              </a:highlight>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endParaRPr lang="en-US" altLang="zh-CN" sz="1200">
              <a:highlight>
                <a:srgbClr val="FFFF00"/>
              </a:highlight>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endParaRPr lang="en-US" altLang="zh-CN" sz="1200">
              <a:highlight>
                <a:srgbClr val="FFFF00"/>
              </a:highlight>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a:highlight>
                  <a:srgbClr val="FFFF00"/>
                </a:highlight>
                <a:latin typeface="微软雅黑" panose="020B0503020204020204" pitchFamily="34" charset="-122"/>
                <a:ea typeface="微软雅黑" panose="020B0503020204020204" pitchFamily="34" charset="-122"/>
              </a:rPr>
              <a:t>学习规划梳理结合公司战略及八大行动落地</a:t>
            </a:r>
            <a:r>
              <a:rPr lang="en-US" altLang="zh-CN" sz="1200">
                <a:highlight>
                  <a:srgbClr val="FFFF00"/>
                </a:highlight>
                <a:latin typeface="微软雅黑" panose="020B0503020204020204" pitchFamily="34" charset="-122"/>
                <a:ea typeface="微软雅黑" panose="020B0503020204020204" pitchFamily="34" charset="-122"/>
              </a:rPr>
              <a:t>——</a:t>
            </a:r>
            <a:r>
              <a:rPr lang="zh-CN" altLang="en-US" sz="1200">
                <a:highlight>
                  <a:srgbClr val="FFFF00"/>
                </a:highlight>
                <a:latin typeface="微软雅黑" panose="020B0503020204020204" pitchFamily="34" charset="-122"/>
                <a:ea typeface="微软雅黑" panose="020B0503020204020204" pitchFamily="34" charset="-122"/>
              </a:rPr>
              <a:t>具体实施</a:t>
            </a:r>
            <a:endParaRPr lang="en-US" altLang="zh-CN" sz="1200">
              <a:highlight>
                <a:srgbClr val="FFFF00"/>
              </a:highlight>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en-US" altLang="zh-CN" sz="1200">
                <a:highlight>
                  <a:srgbClr val="FFFF00"/>
                </a:highlight>
                <a:latin typeface="微软雅黑" panose="020B0503020204020204" pitchFamily="34" charset="-122"/>
                <a:ea typeface="微软雅黑" panose="020B0503020204020204" pitchFamily="34" charset="-122"/>
              </a:rPr>
              <a:t>AI</a:t>
            </a:r>
            <a:r>
              <a:rPr lang="zh-CN" altLang="en-US" sz="1200">
                <a:highlight>
                  <a:srgbClr val="FFFF00"/>
                </a:highlight>
                <a:latin typeface="微软雅黑" panose="020B0503020204020204" pitchFamily="34" charset="-122"/>
                <a:ea typeface="微软雅黑" panose="020B0503020204020204" pitchFamily="34" charset="-122"/>
              </a:rPr>
              <a:t>知识图谱迭代优化并推动应用，</a:t>
            </a:r>
            <a:r>
              <a:rPr lang="en-US" altLang="zh-CN" sz="1200">
                <a:highlight>
                  <a:srgbClr val="FFFF00"/>
                </a:highlight>
                <a:latin typeface="微软雅黑" panose="020B0503020204020204" pitchFamily="34" charset="-122"/>
                <a:ea typeface="微软雅黑" panose="020B0503020204020204" pitchFamily="34" charset="-122"/>
              </a:rPr>
              <a:t>V2.0</a:t>
            </a:r>
          </a:p>
          <a:p>
            <a:pPr marL="171450" indent="-171450">
              <a:buFont typeface="Arial" panose="020B0604020202020204" pitchFamily="34" charset="0"/>
              <a:buChar char="•"/>
            </a:pPr>
            <a:r>
              <a:rPr lang="en-US" altLang="zh-CN" sz="1200">
                <a:highlight>
                  <a:srgbClr val="FFFF00"/>
                </a:highlight>
                <a:latin typeface="微软雅黑" panose="020B0503020204020204" pitchFamily="34" charset="-122"/>
                <a:ea typeface="微软雅黑" panose="020B0503020204020204" pitchFamily="34" charset="-122"/>
              </a:rPr>
              <a:t>8</a:t>
            </a:r>
            <a:r>
              <a:rPr lang="zh-CN" altLang="en-US" sz="1200">
                <a:highlight>
                  <a:srgbClr val="FFFF00"/>
                </a:highlight>
                <a:latin typeface="微软雅黑" panose="020B0503020204020204" pitchFamily="34" charset="-122"/>
                <a:ea typeface="微软雅黑" panose="020B0503020204020204" pitchFamily="34" charset="-122"/>
              </a:rPr>
              <a:t>月内跟催所有人完成考试，不通过的需要重新学习</a:t>
            </a:r>
            <a:r>
              <a:rPr lang="en-US" altLang="zh-CN" sz="1200">
                <a:highlight>
                  <a:srgbClr val="FFFF00"/>
                </a:highlight>
                <a:latin typeface="微软雅黑" panose="020B0503020204020204" pitchFamily="34" charset="-122"/>
                <a:ea typeface="微软雅黑" panose="020B0503020204020204" pitchFamily="34" charset="-122"/>
              </a:rPr>
              <a:t>——</a:t>
            </a:r>
            <a:r>
              <a:rPr lang="zh-CN" altLang="en-US" sz="1200">
                <a:highlight>
                  <a:srgbClr val="FFFF00"/>
                </a:highlight>
                <a:latin typeface="微软雅黑" panose="020B0503020204020204" pitchFamily="34" charset="-122"/>
                <a:ea typeface="微软雅黑" panose="020B0503020204020204" pitchFamily="34" charset="-122"/>
              </a:rPr>
              <a:t>实施优化</a:t>
            </a:r>
            <a:endParaRPr lang="en-US" altLang="zh-CN" sz="1200">
              <a:highlight>
                <a:srgbClr val="FFFF00"/>
              </a:highlight>
              <a:latin typeface="微软雅黑" panose="020B0503020204020204" pitchFamily="34" charset="-122"/>
              <a:ea typeface="微软雅黑" panose="020B0503020204020204" pitchFamily="34" charset="-122"/>
            </a:endParaRPr>
          </a:p>
          <a:p>
            <a:endParaRPr lang="zh-CN" altLang="en-US"/>
          </a:p>
        </p:txBody>
      </p:sp>
      <p:sp>
        <p:nvSpPr>
          <p:cNvPr id="4" name="灯片编号占位符 3"/>
          <p:cNvSpPr>
            <a:spLocks noGrp="1"/>
          </p:cNvSpPr>
          <p:nvPr>
            <p:ph type="sldNum" sz="quarter" idx="5"/>
          </p:nvPr>
        </p:nvSpPr>
        <p:spPr/>
        <p:txBody>
          <a:bodyPr/>
          <a:lstStyle/>
          <a:p>
            <a:fld id="{15DDDEF8-F04E-468C-97C5-8C5E9AC055BF}" type="slidenum">
              <a:rPr lang="zh-CN" altLang="en-US" smtClean="0"/>
              <a:t>43</a:t>
            </a:fld>
            <a:endParaRPr lang="zh-CN" altLang="en-US"/>
          </a:p>
        </p:txBody>
      </p:sp>
    </p:spTree>
    <p:extLst>
      <p:ext uri="{BB962C8B-B14F-4D97-AF65-F5344CB8AC3E}">
        <p14:creationId xmlns:p14="http://schemas.microsoft.com/office/powerpoint/2010/main" val="3478835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DDDEF8-F04E-468C-97C5-8C5E9AC055B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7603909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DDDEF8-F04E-468C-97C5-8C5E9AC055B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1325616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5DDDEF8-F04E-468C-97C5-8C5E9AC055BF}" type="slidenum">
              <a:rPr lang="zh-CN" altLang="en-US" smtClean="0"/>
              <a:t>47</a:t>
            </a:fld>
            <a:endParaRPr lang="zh-CN" altLang="en-US"/>
          </a:p>
        </p:txBody>
      </p:sp>
    </p:spTree>
    <p:extLst>
      <p:ext uri="{BB962C8B-B14F-4D97-AF65-F5344CB8AC3E}">
        <p14:creationId xmlns:p14="http://schemas.microsoft.com/office/powerpoint/2010/main" val="40468072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5DDDEF8-F04E-468C-97C5-8C5E9AC055BF}" type="slidenum">
              <a:rPr lang="zh-CN" altLang="en-US" smtClean="0"/>
              <a:t>48</a:t>
            </a:fld>
            <a:endParaRPr lang="zh-CN" altLang="en-US"/>
          </a:p>
        </p:txBody>
      </p:sp>
    </p:spTree>
    <p:extLst>
      <p:ext uri="{BB962C8B-B14F-4D97-AF65-F5344CB8AC3E}">
        <p14:creationId xmlns:p14="http://schemas.microsoft.com/office/powerpoint/2010/main" val="97828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DDDEF8-F04E-468C-97C5-8C5E9AC055BF}" type="slidenum">
              <a:rPr lang="zh-CN" altLang="en-US" smtClean="0"/>
              <a:t>6</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DDDEF8-F04E-468C-97C5-8C5E9AC055BF}" type="slidenum">
              <a:rPr lang="zh-CN" altLang="en-US" smtClean="0"/>
              <a:t>7</a:t>
            </a:fld>
            <a:endParaRPr lang="zh-CN" altLang="en-US"/>
          </a:p>
        </p:txBody>
      </p:sp>
    </p:spTree>
    <p:extLst>
      <p:ext uri="{BB962C8B-B14F-4D97-AF65-F5344CB8AC3E}">
        <p14:creationId xmlns:p14="http://schemas.microsoft.com/office/powerpoint/2010/main" val="1217138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DDDEF8-F04E-468C-97C5-8C5E9AC055BF}" type="slidenum">
              <a:rPr lang="zh-CN" altLang="en-US" smtClean="0"/>
              <a:t>8</a:t>
            </a:fld>
            <a:endParaRPr lang="zh-CN" altLang="en-US"/>
          </a:p>
        </p:txBody>
      </p:sp>
    </p:spTree>
    <p:extLst>
      <p:ext uri="{BB962C8B-B14F-4D97-AF65-F5344CB8AC3E}">
        <p14:creationId xmlns:p14="http://schemas.microsoft.com/office/powerpoint/2010/main" val="4056264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DDDEF8-F04E-468C-97C5-8C5E9AC055B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866706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DDDEF8-F04E-468C-97C5-8C5E9AC055B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447434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DDDEF8-F04E-468C-97C5-8C5E9AC055B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1803807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DDDEF8-F04E-468C-97C5-8C5E9AC055B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135105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Tree>
  </p:cSld>
  <p:clrMapOvr>
    <a:masterClrMapping/>
  </p:clrMapOvr>
  <mc:AlternateContent xmlns:mc="http://schemas.openxmlformats.org/markup-compatibility/2006">
    <mc:Choice xmlns:p14="http://schemas.microsoft.com/office/powerpoint/2010/main" Requires="p14">
      <p:transition spd="slow" p14:dur="2250"/>
    </mc:Choice>
    <mc:Fallback>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1D1139C8-6CE0-4130-8B5E-2FF15D211ACE}" type="datetimeFigureOut">
              <a:rPr lang="zh-CN" altLang="en-US" smtClean="0"/>
              <a:t>2023/8/22</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323F3D6-D020-44F4-AC52-FCFE348D5C0C}"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250"/>
    </mc:Choice>
    <mc:Fallback>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499" y="6356756"/>
            <a:ext cx="2742787" cy="364275"/>
          </a:xfrm>
          <a:prstGeom prst="rect">
            <a:avLst/>
          </a:prstGeom>
        </p:spPr>
        <p:txBody>
          <a:bodyPr/>
          <a:lstStyle/>
          <a:p>
            <a:fld id="{3BED4874-415F-4462-8CBD-90FA9588F106}" type="datetimeFigureOut">
              <a:rPr lang="zh-CN" altLang="en-US" smtClean="0"/>
              <a:t>2023/8/22</a:t>
            </a:fld>
            <a:endParaRPr lang="zh-CN" altLang="en-US"/>
          </a:p>
        </p:txBody>
      </p:sp>
      <p:sp>
        <p:nvSpPr>
          <p:cNvPr id="3" name="页脚占位符 2"/>
          <p:cNvSpPr>
            <a:spLocks noGrp="1"/>
          </p:cNvSpPr>
          <p:nvPr>
            <p:ph type="ftr" sz="quarter" idx="11"/>
          </p:nvPr>
        </p:nvSpPr>
        <p:spPr>
          <a:xfrm>
            <a:off x="4038911" y="6356756"/>
            <a:ext cx="4114179" cy="36427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728" y="6356756"/>
            <a:ext cx="2742787" cy="364275"/>
          </a:xfrm>
          <a:prstGeom prst="rect">
            <a:avLst/>
          </a:prstGeom>
        </p:spPr>
        <p:txBody>
          <a:bodyPr/>
          <a:lstStyle/>
          <a:p>
            <a:fld id="{8C92ADDF-ABC6-4EEC-846D-A1AE2D410679}"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250"/>
    </mc:Choice>
    <mc:Fallback>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250"/>
    </mc:Choice>
    <mc:Fallback>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userDrawn="1">
  <p:cSld name="标题幻灯片">
    <p:spTree>
      <p:nvGrpSpPr>
        <p:cNvPr id="1" name=""/>
        <p:cNvGrpSpPr/>
        <p:nvPr/>
      </p:nvGrpSpPr>
      <p:grpSpPr>
        <a:xfrm>
          <a:off x="0" y="0"/>
          <a:ext cx="0" cy="0"/>
          <a:chOff x="0" y="0"/>
          <a:chExt cx="0" cy="0"/>
        </a:xfrm>
      </p:grpSpPr>
      <p:sp>
        <p:nvSpPr>
          <p:cNvPr id="12" name="işľïďé">
            <a:extLst>
              <a:ext uri="{FF2B5EF4-FFF2-40B4-BE49-F238E27FC236}">
                <a16:creationId xmlns:a16="http://schemas.microsoft.com/office/drawing/2014/main" id="{72CE0A9E-D2C0-4F77-9723-87326D073E02}"/>
              </a:ext>
            </a:extLst>
          </p:cNvPr>
          <p:cNvSpPr>
            <a:spLocks/>
          </p:cNvSpPr>
          <p:nvPr userDrawn="1"/>
        </p:nvSpPr>
        <p:spPr>
          <a:xfrm>
            <a:off x="0" y="0"/>
            <a:ext cx="12192000" cy="6858000"/>
          </a:xfrm>
          <a:prstGeom prst="rect">
            <a:avLst/>
          </a:prstGeom>
          <a:blipFill>
            <a:blip r:embed="rId2"/>
            <a:stretch>
              <a:fillRect t="-1" r="-1563" b="-1563"/>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占位符 21">
            <a:extLst>
              <a:ext uri="{FF2B5EF4-FFF2-40B4-BE49-F238E27FC236}">
                <a16:creationId xmlns:a16="http://schemas.microsoft.com/office/drawing/2014/main" id="{FC40B9A4-2F36-4E73-90D7-F6778FEF8A3A}"/>
              </a:ext>
            </a:extLst>
          </p:cNvPr>
          <p:cNvSpPr>
            <a:spLocks noGrp="1"/>
          </p:cNvSpPr>
          <p:nvPr userDrawn="1">
            <p:ph type="body" sz="quarter" idx="17" hasCustomPrompt="1"/>
          </p:nvPr>
        </p:nvSpPr>
        <p:spPr>
          <a:xfrm>
            <a:off x="657225" y="5447007"/>
            <a:ext cx="2765425" cy="280693"/>
          </a:xfrm>
          <a:prstGeom prst="rect">
            <a:avLst/>
          </a:prstGeom>
        </p:spPr>
        <p:txBody>
          <a:bodyPr vert="horz" wrap="square" lIns="91441" tIns="47549" rIns="91441" bIns="47549" rtlCol="0" anchor="b">
            <a:spAutoFit/>
          </a:bodyPr>
          <a:lstStyle>
            <a:lvl1pPr marL="0" indent="0" algn="l">
              <a:lnSpc>
                <a:spcPct val="100000"/>
              </a:lnSpc>
              <a:buNone/>
              <a:defRPr lang="zh-CN" altLang="en-US" sz="1200" b="0" i="0" smtClean="0">
                <a:ln>
                  <a:noFill/>
                </a:ln>
                <a:solidFill>
                  <a:schemeClr val="tx1"/>
                </a:solidFill>
                <a:latin typeface="+mn-lt"/>
                <a:ea typeface="+mn-ea"/>
                <a:cs typeface="+mn-cs"/>
              </a:defRPr>
            </a:lvl1pPr>
          </a:lstStyle>
          <a:p>
            <a:pPr lvl="0"/>
            <a:r>
              <a:rPr lang="en-US" altLang="zh-CN"/>
              <a:t>www.officeplus.cn</a:t>
            </a:r>
          </a:p>
        </p:txBody>
      </p:sp>
      <p:sp>
        <p:nvSpPr>
          <p:cNvPr id="20" name="文本占位符 19">
            <a:extLst>
              <a:ext uri="{FF2B5EF4-FFF2-40B4-BE49-F238E27FC236}">
                <a16:creationId xmlns:a16="http://schemas.microsoft.com/office/drawing/2014/main" id="{E10DA254-5DC0-4CB7-96E2-2E01106C5403}"/>
              </a:ext>
            </a:extLst>
          </p:cNvPr>
          <p:cNvSpPr>
            <a:spLocks noGrp="1"/>
          </p:cNvSpPr>
          <p:nvPr userDrawn="1">
            <p:ph type="body" sz="quarter" idx="16" hasCustomPrompt="1"/>
          </p:nvPr>
        </p:nvSpPr>
        <p:spPr>
          <a:xfrm>
            <a:off x="660400" y="5843882"/>
            <a:ext cx="2760424" cy="280693"/>
          </a:xfrm>
          <a:prstGeom prst="rect">
            <a:avLst/>
          </a:prstGeom>
        </p:spPr>
        <p:txBody>
          <a:bodyPr vert="horz" wrap="square" lIns="91441" tIns="47549" rIns="91441" bIns="47549" rtlCol="0" anchor="b">
            <a:spAutoFit/>
          </a:bodyPr>
          <a:lstStyle>
            <a:lvl1pPr marL="0" indent="0" algn="l">
              <a:lnSpc>
                <a:spcPct val="100000"/>
              </a:lnSpc>
              <a:buNone/>
              <a:defRPr lang="zh-CN" altLang="en-US" sz="1200" b="0" i="0" smtClean="0">
                <a:ln>
                  <a:noFill/>
                </a:ln>
                <a:solidFill>
                  <a:schemeClr val="tx1"/>
                </a:solidFill>
                <a:latin typeface="+mn-lt"/>
                <a:ea typeface="+mn-ea"/>
                <a:cs typeface="+mn-cs"/>
              </a:defRPr>
            </a:lvl1pPr>
          </a:lstStyle>
          <a:p>
            <a:pPr lvl="0"/>
            <a:r>
              <a:rPr lang="en-US" altLang="zh-CN"/>
              <a:t>Speaker name and title</a:t>
            </a:r>
          </a:p>
        </p:txBody>
      </p:sp>
      <p:sp>
        <p:nvSpPr>
          <p:cNvPr id="21" name="副标题 20">
            <a:extLst>
              <a:ext uri="{FF2B5EF4-FFF2-40B4-BE49-F238E27FC236}">
                <a16:creationId xmlns:a16="http://schemas.microsoft.com/office/drawing/2014/main" id="{B9882792-266C-4CE6-8197-1423498A5D37}"/>
              </a:ext>
            </a:extLst>
          </p:cNvPr>
          <p:cNvSpPr>
            <a:spLocks noGrp="1"/>
          </p:cNvSpPr>
          <p:nvPr userDrawn="1">
            <p:ph type="subTitle" idx="1" hasCustomPrompt="1"/>
          </p:nvPr>
        </p:nvSpPr>
        <p:spPr>
          <a:xfrm>
            <a:off x="660400" y="3412918"/>
            <a:ext cx="3911600" cy="381208"/>
          </a:xfrm>
          <a:prstGeom prst="roundRect">
            <a:avLst>
              <a:gd name="adj" fmla="val 50000"/>
            </a:avLst>
          </a:prstGeom>
          <a:gradFill flip="none" rotWithShape="1">
            <a:gsLst>
              <a:gs pos="0">
                <a:schemeClr val="accent1">
                  <a:alpha val="66000"/>
                </a:schemeClr>
              </a:gs>
              <a:gs pos="100000">
                <a:schemeClr val="accent1">
                  <a:alpha val="0"/>
                </a:schemeClr>
              </a:gs>
            </a:gsLst>
            <a:lin ang="0" scaled="0"/>
            <a:tileRect/>
          </a:gradFill>
        </p:spPr>
        <p:txBody>
          <a:bodyPr wrap="square" lIns="91441" tIns="47549" rIns="91441" bIns="47549" anchor="ctr" anchorCtr="0">
            <a:noAutofit/>
          </a:bodyPr>
          <a:lstStyle>
            <a:lvl1pPr marL="0" indent="0" algn="l">
              <a:lnSpc>
                <a:spcPct val="100000"/>
              </a:lnSpc>
              <a:buNone/>
              <a:defRPr sz="1800" b="0" i="0">
                <a:ln>
                  <a:noFill/>
                </a:ln>
                <a:solidFill>
                  <a:schemeClr val="tx1"/>
                </a:solidFill>
              </a:defRPr>
            </a:lvl1pPr>
          </a:lstStyle>
          <a:p>
            <a:r>
              <a:rPr lang="en-US" altLang="zh-CN"/>
              <a:t>You can enter subtitle here</a:t>
            </a:r>
            <a:endParaRPr lang="zh-CN" altLang="en-US"/>
          </a:p>
        </p:txBody>
      </p:sp>
      <p:sp>
        <p:nvSpPr>
          <p:cNvPr id="5" name="标题 4">
            <a:extLst>
              <a:ext uri="{FF2B5EF4-FFF2-40B4-BE49-F238E27FC236}">
                <a16:creationId xmlns:a16="http://schemas.microsoft.com/office/drawing/2014/main" id="{3CEA27E3-FA17-4B2A-9F0B-AAC6BB6A4B28}"/>
              </a:ext>
            </a:extLst>
          </p:cNvPr>
          <p:cNvSpPr>
            <a:spLocks noGrp="1"/>
          </p:cNvSpPr>
          <p:nvPr userDrawn="1">
            <p:ph type="title" hasCustomPrompt="1"/>
          </p:nvPr>
        </p:nvSpPr>
        <p:spPr>
          <a:xfrm>
            <a:off x="660400" y="1130300"/>
            <a:ext cx="9353550" cy="1933575"/>
          </a:xfrm>
          <a:prstGeom prst="rect">
            <a:avLst/>
          </a:prstGeom>
        </p:spPr>
        <p:txBody>
          <a:bodyPr wrap="square" anchor="b">
            <a:noAutofit/>
          </a:bodyPr>
          <a:lstStyle>
            <a:lvl1pPr algn="l">
              <a:lnSpc>
                <a:spcPct val="100000"/>
              </a:lnSpc>
              <a:defRPr sz="6000" b="1" i="0">
                <a:ln>
                  <a:noFill/>
                </a:ln>
                <a:solidFill>
                  <a:schemeClr val="tx1"/>
                </a:solidFill>
              </a:defRPr>
            </a:lvl1pPr>
          </a:lstStyle>
          <a:p>
            <a:r>
              <a:rPr lang="en-US" altLang="zh-CN"/>
              <a:t>OfficePLUS PowerPoint Standard Template</a:t>
            </a:r>
            <a:endParaRPr lang="zh-CN" altLang="en-US"/>
          </a:p>
        </p:txBody>
      </p:sp>
    </p:spTree>
    <p:extLst>
      <p:ext uri="{BB962C8B-B14F-4D97-AF65-F5344CB8AC3E}">
        <p14:creationId xmlns:p14="http://schemas.microsoft.com/office/powerpoint/2010/main" val="19539815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DC6DA8-D137-41D2-A934-63CB8FFB8B81}"/>
              </a:ext>
            </a:extLst>
          </p:cNvPr>
          <p:cNvSpPr>
            <a:spLocks noGrp="1"/>
          </p:cNvSpPr>
          <p:nvPr>
            <p:ph type="title" hasCustomPrompt="1"/>
          </p:nvPr>
        </p:nvSpPr>
        <p:spPr/>
        <p:txBody>
          <a:bodyPr/>
          <a:lstStyle/>
          <a:p>
            <a:r>
              <a:rPr lang="en-US" altLang="zh-CN"/>
              <a:t>Click to edit title</a:t>
            </a:r>
            <a:endParaRPr lang="zh-CN" altLang="en-US"/>
          </a:p>
        </p:txBody>
      </p:sp>
      <p:sp>
        <p:nvSpPr>
          <p:cNvPr id="3" name="内容占位符 2">
            <a:extLst>
              <a:ext uri="{FF2B5EF4-FFF2-40B4-BE49-F238E27FC236}">
                <a16:creationId xmlns:a16="http://schemas.microsoft.com/office/drawing/2014/main" id="{0CED916A-3E34-4B9E-8F9F-7A8921A30F99}"/>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日期占位符 3">
            <a:extLst>
              <a:ext uri="{FF2B5EF4-FFF2-40B4-BE49-F238E27FC236}">
                <a16:creationId xmlns:a16="http://schemas.microsoft.com/office/drawing/2014/main" id="{57FE6FF3-E480-4C96-9DE0-054940E7CBC6}"/>
              </a:ext>
            </a:extLst>
          </p:cNvPr>
          <p:cNvSpPr>
            <a:spLocks noGrp="1"/>
          </p:cNvSpPr>
          <p:nvPr>
            <p:ph type="dt" sz="half" idx="10"/>
          </p:nvPr>
        </p:nvSpPr>
        <p:spPr/>
        <p:txBody>
          <a:bodyPr/>
          <a:lstStyle/>
          <a:p>
            <a:fld id="{3BC5AEBE-086C-4980-A4E1-E89EE17EFFB9}" type="datetime1">
              <a:rPr lang="zh-CN" altLang="en-US" smtClean="0"/>
              <a:t>2023/8/22</a:t>
            </a:fld>
            <a:endParaRPr lang="zh-CN" altLang="en-US"/>
          </a:p>
        </p:txBody>
      </p:sp>
      <p:sp>
        <p:nvSpPr>
          <p:cNvPr id="5" name="页脚占位符 4">
            <a:extLst>
              <a:ext uri="{FF2B5EF4-FFF2-40B4-BE49-F238E27FC236}">
                <a16:creationId xmlns:a16="http://schemas.microsoft.com/office/drawing/2014/main" id="{055DFAA1-D4C3-4306-A3AE-0641E3581966}"/>
              </a:ext>
            </a:extLst>
          </p:cNvPr>
          <p:cNvSpPr>
            <a:spLocks noGrp="1"/>
          </p:cNvSpPr>
          <p:nvPr>
            <p:ph type="ftr" sz="quarter" idx="11"/>
          </p:nvPr>
        </p:nvSpPr>
        <p:spPr/>
        <p:txBody>
          <a:bodyPr/>
          <a:lstStyle/>
          <a:p>
            <a:r>
              <a:rPr lang="af-ZA" altLang="zh-CN"/>
              <a:t>OfficePLUS</a:t>
            </a:r>
            <a:endParaRPr lang="zh-CN" altLang="en-US"/>
          </a:p>
        </p:txBody>
      </p:sp>
      <p:sp>
        <p:nvSpPr>
          <p:cNvPr id="6" name="灯片编号占位符 5">
            <a:extLst>
              <a:ext uri="{FF2B5EF4-FFF2-40B4-BE49-F238E27FC236}">
                <a16:creationId xmlns:a16="http://schemas.microsoft.com/office/drawing/2014/main" id="{7A3E0EBE-EC20-4150-A2C6-9837F3449581}"/>
              </a:ext>
            </a:extLst>
          </p:cNvPr>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16434815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2694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userDrawn="1">
  <p:cSld name="节标题">
    <p:spTree>
      <p:nvGrpSpPr>
        <p:cNvPr id="1" name=""/>
        <p:cNvGrpSpPr/>
        <p:nvPr/>
      </p:nvGrpSpPr>
      <p:grpSpPr>
        <a:xfrm>
          <a:off x="0" y="0"/>
          <a:ext cx="0" cy="0"/>
          <a:chOff x="0" y="0"/>
          <a:chExt cx="0" cy="0"/>
        </a:xfrm>
      </p:grpSpPr>
      <p:sp>
        <p:nvSpPr>
          <p:cNvPr id="2" name="íşļídê">
            <a:extLst>
              <a:ext uri="{FF2B5EF4-FFF2-40B4-BE49-F238E27FC236}">
                <a16:creationId xmlns:a16="http://schemas.microsoft.com/office/drawing/2014/main" id="{9F31B0D4-52D9-9AC7-A85A-079313CA5B07}"/>
              </a:ext>
            </a:extLst>
          </p:cNvPr>
          <p:cNvSpPr>
            <a:spLocks/>
          </p:cNvSpPr>
          <p:nvPr userDrawn="1"/>
        </p:nvSpPr>
        <p:spPr>
          <a:xfrm flipH="1">
            <a:off x="0" y="0"/>
            <a:ext cx="12192000" cy="6858000"/>
          </a:xfrm>
          <a:prstGeom prst="rect">
            <a:avLst/>
          </a:prstGeom>
          <a:blipFill>
            <a:blip r:embed="rId2"/>
            <a:stretch>
              <a:fillRect l="-1563" t="-1563" r="-1563" b="-1563"/>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占位符 22">
            <a:extLst>
              <a:ext uri="{FF2B5EF4-FFF2-40B4-BE49-F238E27FC236}">
                <a16:creationId xmlns:a16="http://schemas.microsoft.com/office/drawing/2014/main" id="{4B9A525C-B570-4D3C-A2E4-26D594D980B7}"/>
              </a:ext>
            </a:extLst>
          </p:cNvPr>
          <p:cNvSpPr>
            <a:spLocks noGrp="1"/>
          </p:cNvSpPr>
          <p:nvPr userDrawn="1">
            <p:ph type="body" sz="quarter" idx="14" hasCustomPrompt="1"/>
          </p:nvPr>
        </p:nvSpPr>
        <p:spPr>
          <a:xfrm>
            <a:off x="5753100" y="1790700"/>
            <a:ext cx="5753100" cy="1200150"/>
          </a:xfrm>
          <a:prstGeom prst="rect">
            <a:avLst/>
          </a:prstGeom>
        </p:spPr>
        <p:txBody>
          <a:bodyPr vert="horz" wrap="square" lIns="91441" tIns="47549" rIns="91441" bIns="47549" rtlCol="0" anchor="t">
            <a:noAutofit/>
          </a:bodyPr>
          <a:lstStyle>
            <a:lvl1pPr marL="0" indent="0" algn="r">
              <a:lnSpc>
                <a:spcPct val="100000"/>
              </a:lnSpc>
              <a:buNone/>
              <a:defRPr lang="zh-CN" altLang="en-US" sz="7200" b="1" i="0" smtClean="0">
                <a:ln>
                  <a:noFill/>
                </a:ln>
                <a:solidFill>
                  <a:schemeClr val="tx1"/>
                </a:solidFill>
                <a:latin typeface="+mn-lt"/>
                <a:ea typeface="+mn-ea"/>
                <a:cs typeface="+mn-cs"/>
              </a:defRPr>
            </a:lvl1pPr>
          </a:lstStyle>
          <a:p>
            <a:pPr lvl="0"/>
            <a:r>
              <a:rPr lang="en-US" altLang="zh-CN"/>
              <a:t>01</a:t>
            </a:r>
          </a:p>
        </p:txBody>
      </p:sp>
      <p:sp>
        <p:nvSpPr>
          <p:cNvPr id="25" name="文本占位符 24">
            <a:extLst>
              <a:ext uri="{FF2B5EF4-FFF2-40B4-BE49-F238E27FC236}">
                <a16:creationId xmlns:a16="http://schemas.microsoft.com/office/drawing/2014/main" id="{ED32E837-02CA-4BCD-B813-EDD4EBE2309B}"/>
              </a:ext>
            </a:extLst>
          </p:cNvPr>
          <p:cNvSpPr>
            <a:spLocks noGrp="1"/>
          </p:cNvSpPr>
          <p:nvPr userDrawn="1">
            <p:ph type="body" sz="quarter" idx="20" hasCustomPrompt="1"/>
          </p:nvPr>
        </p:nvSpPr>
        <p:spPr>
          <a:xfrm>
            <a:off x="5753100" y="3714750"/>
            <a:ext cx="5753100" cy="2152650"/>
          </a:xfrm>
          <a:prstGeom prst="rect">
            <a:avLst/>
          </a:prstGeom>
        </p:spPr>
        <p:txBody>
          <a:bodyPr vert="horz" wrap="square" lIns="91441" tIns="47549" rIns="91441" bIns="47549" rtlCol="0" anchor="t">
            <a:noAutofit/>
          </a:bodyPr>
          <a:lstStyle>
            <a:lvl1pPr marL="0" indent="0" algn="r">
              <a:lnSpc>
                <a:spcPct val="100000"/>
              </a:lnSpc>
              <a:buNone/>
              <a:defRPr lang="zh-CN" altLang="en-US" sz="1600" b="0" i="0" smtClean="0">
                <a:ln>
                  <a:noFill/>
                </a:ln>
                <a:solidFill>
                  <a:schemeClr val="tx1"/>
                </a:solidFill>
                <a:latin typeface="+mn-lt"/>
                <a:ea typeface="+mn-ea"/>
                <a:cs typeface="+mn-cs"/>
              </a:defRPr>
            </a:lvl1pPr>
          </a:lstStyle>
          <a:p>
            <a:pPr lvl="0"/>
            <a:r>
              <a:rPr lang="en-US" altLang="zh-CN"/>
              <a:t>Click to edit text</a:t>
            </a:r>
          </a:p>
        </p:txBody>
      </p:sp>
      <p:sp>
        <p:nvSpPr>
          <p:cNvPr id="5" name="标题 4">
            <a:extLst>
              <a:ext uri="{FF2B5EF4-FFF2-40B4-BE49-F238E27FC236}">
                <a16:creationId xmlns:a16="http://schemas.microsoft.com/office/drawing/2014/main" id="{E7704CEC-AE39-49BF-B51E-E30448CDD2C3}"/>
              </a:ext>
            </a:extLst>
          </p:cNvPr>
          <p:cNvSpPr>
            <a:spLocks noGrp="1"/>
          </p:cNvSpPr>
          <p:nvPr userDrawn="1">
            <p:ph type="title" hasCustomPrompt="1"/>
          </p:nvPr>
        </p:nvSpPr>
        <p:spPr>
          <a:xfrm>
            <a:off x="5753100" y="3124200"/>
            <a:ext cx="5753100" cy="581025"/>
          </a:xfrm>
          <a:prstGeom prst="rect">
            <a:avLst/>
          </a:prstGeom>
        </p:spPr>
        <p:txBody>
          <a:bodyPr wrap="square" anchor="b">
            <a:noAutofit/>
          </a:bodyPr>
          <a:lstStyle>
            <a:lvl1pPr algn="r">
              <a:lnSpc>
                <a:spcPct val="100000"/>
              </a:lnSpc>
              <a:defRPr sz="3200" b="1" i="0">
                <a:ln>
                  <a:noFill/>
                </a:ln>
                <a:solidFill>
                  <a:schemeClr val="tx1"/>
                </a:solidFill>
              </a:defRPr>
            </a:lvl1pPr>
          </a:lstStyle>
          <a:p>
            <a:r>
              <a:rPr lang="en-US" altLang="zh-CN"/>
              <a:t>Click to edit title</a:t>
            </a:r>
            <a:endParaRPr lang="zh-CN" altLang="en-US"/>
          </a:p>
        </p:txBody>
      </p:sp>
    </p:spTree>
    <p:extLst>
      <p:ext uri="{BB962C8B-B14F-4D97-AF65-F5344CB8AC3E}">
        <p14:creationId xmlns:p14="http://schemas.microsoft.com/office/powerpoint/2010/main" val="22673277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543BB45-0564-4D28-980E-34709534A7DF}"/>
              </a:ext>
            </a:extLst>
          </p:cNvPr>
          <p:cNvSpPr>
            <a:spLocks noGrp="1"/>
          </p:cNvSpPr>
          <p:nvPr userDrawn="1">
            <p:ph type="dt" sz="half" idx="10" hasCustomPrompt="1"/>
          </p:nvPr>
        </p:nvSpPr>
        <p:spPr>
          <a:xfrm>
            <a:off x="5543550" y="6438900"/>
            <a:ext cx="1800225" cy="209550"/>
          </a:xfrm>
          <a:prstGeom prst="rect">
            <a:avLst/>
          </a:prstGeom>
        </p:spPr>
        <p:txBody>
          <a:bodyPr/>
          <a:lstStyle/>
          <a:p>
            <a:fld id="{09DFE340-03CC-4D06-A223-78A8DA67D01B}" type="datetime1">
              <a:rPr lang="zh-CN" altLang="en-US" smtClean="0"/>
              <a:pPr/>
              <a:t>2023/8/22</a:t>
            </a:fld>
            <a:endParaRPr lang="zh-CN" altLang="en-US"/>
          </a:p>
        </p:txBody>
      </p:sp>
      <p:sp>
        <p:nvSpPr>
          <p:cNvPr id="3" name="页脚占位符 2">
            <a:extLst>
              <a:ext uri="{FF2B5EF4-FFF2-40B4-BE49-F238E27FC236}">
                <a16:creationId xmlns:a16="http://schemas.microsoft.com/office/drawing/2014/main" id="{D8DCE19F-7DFC-4344-889E-A496E4BCE6CB}"/>
              </a:ext>
            </a:extLst>
          </p:cNvPr>
          <p:cNvSpPr>
            <a:spLocks noGrp="1"/>
          </p:cNvSpPr>
          <p:nvPr userDrawn="1">
            <p:ph type="ftr" sz="quarter" idx="11" hasCustomPrompt="1"/>
          </p:nvPr>
        </p:nvSpPr>
        <p:spPr>
          <a:xfrm>
            <a:off x="657225" y="6438900"/>
            <a:ext cx="3990975" cy="209550"/>
          </a:xfrm>
          <a:prstGeom prst="rect">
            <a:avLst/>
          </a:prstGeom>
        </p:spPr>
        <p:txBody>
          <a:bodyPr/>
          <a:lstStyle/>
          <a:p>
            <a:r>
              <a:rPr lang="en-US" altLang="zh-CN"/>
              <a:t>OfficePLUS</a:t>
            </a:r>
            <a:endParaRPr lang="zh-CN" altLang="en-US"/>
          </a:p>
        </p:txBody>
      </p:sp>
      <p:sp>
        <p:nvSpPr>
          <p:cNvPr id="4" name="灯片编号占位符 3">
            <a:extLst>
              <a:ext uri="{FF2B5EF4-FFF2-40B4-BE49-F238E27FC236}">
                <a16:creationId xmlns:a16="http://schemas.microsoft.com/office/drawing/2014/main" id="{F7EA625A-0ED8-4E7E-9923-AC23E990A8C4}"/>
              </a:ext>
            </a:extLst>
          </p:cNvPr>
          <p:cNvSpPr>
            <a:spLocks noGrp="1"/>
          </p:cNvSpPr>
          <p:nvPr userDrawn="1">
            <p:ph type="sldNum" sz="half" idx="12" hasCustomPrompt="1"/>
          </p:nvPr>
        </p:nvSpPr>
        <p:spPr>
          <a:xfrm>
            <a:off x="8848725" y="6438900"/>
            <a:ext cx="2657475" cy="209550"/>
          </a:xfrm>
          <a:prstGeom prst="rect">
            <a:avLst/>
          </a:prstGeom>
        </p:spPr>
        <p:txBody>
          <a:bodyPr/>
          <a:lstStyle/>
          <a:p>
            <a:fld id="{7099FD17-196C-4665-ACAE-35A7A9B04FFF}" type="slidenum">
              <a:rPr lang="zh-CN" altLang="en-US" smtClean="0"/>
              <a:pPr/>
              <a:t>‹#›</a:t>
            </a:fld>
            <a:endParaRPr lang="zh-CN" altLang="en-US"/>
          </a:p>
        </p:txBody>
      </p:sp>
      <p:sp>
        <p:nvSpPr>
          <p:cNvPr id="6" name="标题 5">
            <a:extLst>
              <a:ext uri="{FF2B5EF4-FFF2-40B4-BE49-F238E27FC236}">
                <a16:creationId xmlns:a16="http://schemas.microsoft.com/office/drawing/2014/main" id="{E0A135D6-5183-44B8-A94A-004671ED2420}"/>
              </a:ext>
            </a:extLst>
          </p:cNvPr>
          <p:cNvSpPr>
            <a:spLocks noGrp="1"/>
          </p:cNvSpPr>
          <p:nvPr userDrawn="1">
            <p:ph type="title" hasCustomPrompt="1"/>
          </p:nvPr>
        </p:nvSpPr>
        <p:spPr>
          <a:xfrm>
            <a:off x="657225" y="0"/>
            <a:ext cx="10858500" cy="1028700"/>
          </a:xfrm>
          <a:prstGeom prst="rect">
            <a:avLst/>
          </a:prstGeom>
        </p:spPr>
        <p:txBody>
          <a:bodyPr wrap="square" anchor="b">
            <a:noAutofit/>
          </a:bodyPr>
          <a:lstStyle>
            <a:lvl1pPr algn="l">
              <a:lnSpc>
                <a:spcPct val="100000"/>
              </a:lnSpc>
              <a:defRPr sz="2800" b="1" i="0">
                <a:ln>
                  <a:noFill/>
                </a:ln>
                <a:solidFill>
                  <a:schemeClr val="tx1"/>
                </a:solidFill>
              </a:defRPr>
            </a:lvl1pPr>
          </a:lstStyle>
          <a:p>
            <a:r>
              <a:rPr lang="en-US" altLang="zh-CN"/>
              <a:t>Click to edit title</a:t>
            </a:r>
            <a:endParaRPr lang="zh-CN" altLang="en-US"/>
          </a:p>
        </p:txBody>
      </p:sp>
    </p:spTree>
    <p:extLst>
      <p:ext uri="{BB962C8B-B14F-4D97-AF65-F5344CB8AC3E}">
        <p14:creationId xmlns:p14="http://schemas.microsoft.com/office/powerpoint/2010/main" val="32830868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C9D6027-F7C7-4EF3-85DD-09E27ACEEACA}"/>
              </a:ext>
            </a:extLst>
          </p:cNvPr>
          <p:cNvSpPr>
            <a:spLocks noGrp="1"/>
          </p:cNvSpPr>
          <p:nvPr>
            <p:ph type="dt" sz="half" idx="10"/>
          </p:nvPr>
        </p:nvSpPr>
        <p:spPr/>
        <p:txBody>
          <a:bodyPr/>
          <a:lstStyle/>
          <a:p>
            <a:fld id="{A50ECBEB-8597-4EA4-9D29-E1D7025CFAA0}" type="datetime1">
              <a:rPr lang="zh-CN" altLang="en-US" smtClean="0"/>
              <a:t>2023/8/22</a:t>
            </a:fld>
            <a:endParaRPr lang="zh-CN" altLang="en-US"/>
          </a:p>
        </p:txBody>
      </p:sp>
      <p:sp>
        <p:nvSpPr>
          <p:cNvPr id="3" name="页脚占位符 2">
            <a:extLst>
              <a:ext uri="{FF2B5EF4-FFF2-40B4-BE49-F238E27FC236}">
                <a16:creationId xmlns:a16="http://schemas.microsoft.com/office/drawing/2014/main" id="{66262BA1-A5A7-45F4-B365-E880E1C324C3}"/>
              </a:ext>
            </a:extLst>
          </p:cNvPr>
          <p:cNvSpPr>
            <a:spLocks noGrp="1"/>
          </p:cNvSpPr>
          <p:nvPr>
            <p:ph type="ftr" sz="quarter" idx="11"/>
          </p:nvPr>
        </p:nvSpPr>
        <p:spPr/>
        <p:txBody>
          <a:bodyPr/>
          <a:lstStyle/>
          <a:p>
            <a:r>
              <a:rPr lang="af-ZA" altLang="zh-CN"/>
              <a:t>OfficePLUS</a:t>
            </a:r>
            <a:endParaRPr lang="zh-CN" altLang="en-US"/>
          </a:p>
        </p:txBody>
      </p:sp>
      <p:sp>
        <p:nvSpPr>
          <p:cNvPr id="4" name="灯片编号占位符 3">
            <a:extLst>
              <a:ext uri="{FF2B5EF4-FFF2-40B4-BE49-F238E27FC236}">
                <a16:creationId xmlns:a16="http://schemas.microsoft.com/office/drawing/2014/main" id="{F80CF1E8-0939-4B4D-A4D3-E47E208FC47E}"/>
              </a:ext>
            </a:extLst>
          </p:cNvPr>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12782396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2" name="íṧlïḑê">
            <a:extLst>
              <a:ext uri="{FF2B5EF4-FFF2-40B4-BE49-F238E27FC236}">
                <a16:creationId xmlns:a16="http://schemas.microsoft.com/office/drawing/2014/main" id="{E9FF0036-2BBA-4DAA-D198-666B79FCF2C3}"/>
              </a:ext>
            </a:extLst>
          </p:cNvPr>
          <p:cNvSpPr>
            <a:spLocks/>
          </p:cNvSpPr>
          <p:nvPr userDrawn="1"/>
        </p:nvSpPr>
        <p:spPr>
          <a:xfrm>
            <a:off x="0" y="0"/>
            <a:ext cx="12192000" cy="6858000"/>
          </a:xfrm>
          <a:prstGeom prst="rect">
            <a:avLst/>
          </a:prstGeom>
          <a:blipFill>
            <a:blip r:embed="rId2"/>
            <a:stretch>
              <a:fillRect l="-1563" t="-1563" r="-1563" b="-1563"/>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占位符 21">
            <a:extLst>
              <a:ext uri="{FF2B5EF4-FFF2-40B4-BE49-F238E27FC236}">
                <a16:creationId xmlns:a16="http://schemas.microsoft.com/office/drawing/2014/main" id="{B8743E6A-F695-49EF-93D3-B71882050E62}"/>
              </a:ext>
            </a:extLst>
          </p:cNvPr>
          <p:cNvSpPr>
            <a:spLocks noGrp="1"/>
          </p:cNvSpPr>
          <p:nvPr userDrawn="1">
            <p:ph type="body" sz="quarter" idx="17" hasCustomPrompt="1"/>
          </p:nvPr>
        </p:nvSpPr>
        <p:spPr>
          <a:xfrm>
            <a:off x="657224" y="5467644"/>
            <a:ext cx="2459356" cy="280693"/>
          </a:xfrm>
          <a:prstGeom prst="rect">
            <a:avLst/>
          </a:prstGeom>
        </p:spPr>
        <p:txBody>
          <a:bodyPr vert="horz" wrap="square" lIns="91441" tIns="47549" rIns="91441" bIns="47549" rtlCol="0" anchor="b">
            <a:spAutoFit/>
          </a:bodyPr>
          <a:lstStyle>
            <a:lvl1pPr marL="0" indent="0" algn="l">
              <a:lnSpc>
                <a:spcPct val="100000"/>
              </a:lnSpc>
              <a:buNone/>
              <a:defRPr lang="zh-CN" altLang="en-US" sz="1200" b="0" i="0" smtClean="0">
                <a:ln>
                  <a:noFill/>
                </a:ln>
                <a:solidFill>
                  <a:schemeClr val="tx1"/>
                </a:solidFill>
                <a:latin typeface="+mn-lt"/>
                <a:ea typeface="+mn-ea"/>
                <a:cs typeface="+mn-cs"/>
              </a:defRPr>
            </a:lvl1pPr>
          </a:lstStyle>
          <a:p>
            <a:pPr lvl="0"/>
            <a:r>
              <a:rPr lang="en-US" altLang="zh-CN"/>
              <a:t>www.officeplus.cn</a:t>
            </a:r>
          </a:p>
        </p:txBody>
      </p:sp>
      <p:sp>
        <p:nvSpPr>
          <p:cNvPr id="20" name="文本占位符 19">
            <a:extLst>
              <a:ext uri="{FF2B5EF4-FFF2-40B4-BE49-F238E27FC236}">
                <a16:creationId xmlns:a16="http://schemas.microsoft.com/office/drawing/2014/main" id="{88D6EFAE-61D9-49A8-AA58-E2C570049879}"/>
              </a:ext>
            </a:extLst>
          </p:cNvPr>
          <p:cNvSpPr>
            <a:spLocks noGrp="1"/>
          </p:cNvSpPr>
          <p:nvPr userDrawn="1">
            <p:ph type="body" sz="quarter" idx="16" hasCustomPrompt="1"/>
          </p:nvPr>
        </p:nvSpPr>
        <p:spPr>
          <a:xfrm>
            <a:off x="660400" y="5843882"/>
            <a:ext cx="2454932" cy="280693"/>
          </a:xfrm>
          <a:prstGeom prst="rect">
            <a:avLst/>
          </a:prstGeom>
        </p:spPr>
        <p:txBody>
          <a:bodyPr vert="horz" wrap="square" lIns="91441" tIns="47549" rIns="91441" bIns="47549" rtlCol="0" anchor="b">
            <a:spAutoFit/>
          </a:bodyPr>
          <a:lstStyle>
            <a:lvl1pPr marL="0" indent="0" algn="l">
              <a:lnSpc>
                <a:spcPct val="100000"/>
              </a:lnSpc>
              <a:buNone/>
              <a:defRPr lang="zh-CN" altLang="en-US" sz="1200" b="0" i="0" smtClean="0">
                <a:ln>
                  <a:noFill/>
                </a:ln>
                <a:solidFill>
                  <a:schemeClr val="tx1"/>
                </a:solidFill>
                <a:latin typeface="+mn-lt"/>
                <a:ea typeface="+mn-ea"/>
                <a:cs typeface="+mn-cs"/>
              </a:defRPr>
            </a:lvl1pPr>
          </a:lstStyle>
          <a:p>
            <a:pPr lvl="0"/>
            <a:r>
              <a:rPr lang="en-US" altLang="zh-CN"/>
              <a:t>Speaker name and title</a:t>
            </a:r>
          </a:p>
        </p:txBody>
      </p:sp>
      <p:sp>
        <p:nvSpPr>
          <p:cNvPr id="5" name="标题 4">
            <a:extLst>
              <a:ext uri="{FF2B5EF4-FFF2-40B4-BE49-F238E27FC236}">
                <a16:creationId xmlns:a16="http://schemas.microsoft.com/office/drawing/2014/main" id="{93A1DEAC-6672-474D-B2FA-C6CBD369D512}"/>
              </a:ext>
            </a:extLst>
          </p:cNvPr>
          <p:cNvSpPr>
            <a:spLocks noGrp="1"/>
          </p:cNvSpPr>
          <p:nvPr userDrawn="1">
            <p:ph type="title" hasCustomPrompt="1"/>
          </p:nvPr>
        </p:nvSpPr>
        <p:spPr>
          <a:xfrm>
            <a:off x="660400" y="2695575"/>
            <a:ext cx="9353550" cy="1790700"/>
          </a:xfrm>
          <a:prstGeom prst="rect">
            <a:avLst/>
          </a:prstGeom>
        </p:spPr>
        <p:txBody>
          <a:bodyPr wrap="square" anchor="t">
            <a:noAutofit/>
          </a:bodyPr>
          <a:lstStyle>
            <a:lvl1pPr algn="l">
              <a:lnSpc>
                <a:spcPct val="100000"/>
              </a:lnSpc>
              <a:defRPr sz="6000" b="1" i="0">
                <a:ln>
                  <a:noFill/>
                </a:ln>
                <a:solidFill>
                  <a:schemeClr val="tx1"/>
                </a:solidFill>
              </a:defRPr>
            </a:lvl1pPr>
          </a:lstStyle>
          <a:p>
            <a:r>
              <a:rPr lang="en-US" altLang="zh-CN"/>
              <a:t>THANK YOU</a:t>
            </a:r>
            <a:endParaRPr lang="zh-CN" altLang="en-US"/>
          </a:p>
        </p:txBody>
      </p:sp>
    </p:spTree>
    <p:extLst>
      <p:ext uri="{BB962C8B-B14F-4D97-AF65-F5344CB8AC3E}">
        <p14:creationId xmlns:p14="http://schemas.microsoft.com/office/powerpoint/2010/main" val="2787737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1D1139C8-6CE0-4130-8B5E-2FF15D211ACE}" type="datetimeFigureOut">
              <a:rPr lang="zh-CN" altLang="en-US" smtClean="0"/>
              <a:t>2023/8/22</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323F3D6-D020-44F4-AC52-FCFE348D5C0C}"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25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1D1139C8-6CE0-4130-8B5E-2FF15D211ACE}" type="datetimeFigureOut">
              <a:rPr lang="zh-CN" altLang="en-US" smtClean="0"/>
              <a:t>2023/8/22</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323F3D6-D020-44F4-AC52-FCFE348D5C0C}"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25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1D1139C8-6CE0-4130-8B5E-2FF15D211ACE}" type="datetimeFigureOut">
              <a:rPr lang="zh-CN" altLang="en-US" smtClean="0"/>
              <a:t>2023/8/22</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323F3D6-D020-44F4-AC52-FCFE348D5C0C}"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25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1D1139C8-6CE0-4130-8B5E-2FF15D211ACE}" type="datetimeFigureOut">
              <a:rPr lang="zh-CN" altLang="en-US" smtClean="0"/>
              <a:t>2023/8/22</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6323F3D6-D020-44F4-AC52-FCFE348D5C0C}"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25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1D1139C8-6CE0-4130-8B5E-2FF15D211ACE}" type="datetimeFigureOut">
              <a:rPr lang="zh-CN" altLang="en-US" smtClean="0"/>
              <a:t>2023/8/22</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6323F3D6-D020-44F4-AC52-FCFE348D5C0C}"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250"/>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250"/>
    </mc:Choice>
    <mc:Fallback>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1D1139C8-6CE0-4130-8B5E-2FF15D211ACE}" type="datetimeFigureOut">
              <a:rPr lang="zh-CN" altLang="en-US" smtClean="0"/>
              <a:t>2023/8/22</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323F3D6-D020-44F4-AC52-FCFE348D5C0C}"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25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1D1139C8-6CE0-4130-8B5E-2FF15D211ACE}" type="datetimeFigureOut">
              <a:rPr lang="zh-CN" altLang="en-US" smtClean="0"/>
              <a:t>2023/8/22</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323F3D6-D020-44F4-AC52-FCFE348D5C0C}"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250"/>
    </mc:Choice>
    <mc:Fallback>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9"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slow" p14:dur="2250"/>
    </mc:Choice>
    <mc:Fallback>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ïŝḻîḑê">
            <a:extLst>
              <a:ext uri="{FF2B5EF4-FFF2-40B4-BE49-F238E27FC236}">
                <a16:creationId xmlns:a16="http://schemas.microsoft.com/office/drawing/2014/main" id="{1476A128-3F6D-E25A-5FAD-638FA178CDD0}"/>
              </a:ext>
            </a:extLst>
          </p:cNvPr>
          <p:cNvSpPr>
            <a:spLocks/>
          </p:cNvSpPr>
          <p:nvPr userDrawn="1"/>
        </p:nvSpPr>
        <p:spPr>
          <a:xfrm>
            <a:off x="0" y="0"/>
            <a:ext cx="12192000" cy="6858000"/>
          </a:xfrm>
          <a:prstGeom prst="rect">
            <a:avLst/>
          </a:prstGeom>
          <a:blipFill>
            <a:blip r:embed="rId9"/>
            <a:stretch>
              <a:fillRect l="-1563" t="-1563" r="-1563" b="-1563"/>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i$liḑe">
            <a:extLst>
              <a:ext uri="{FF2B5EF4-FFF2-40B4-BE49-F238E27FC236}">
                <a16:creationId xmlns:a16="http://schemas.microsoft.com/office/drawing/2014/main" id="{8C3C1384-5893-6885-2822-D7FAE445BCC7}"/>
              </a:ext>
            </a:extLst>
          </p:cNvPr>
          <p:cNvSpPr>
            <a:spLocks/>
          </p:cNvSpPr>
          <p:nvPr userDrawn="1"/>
        </p:nvSpPr>
        <p:spPr>
          <a:xfrm>
            <a:off x="0" y="0"/>
            <a:ext cx="12192000" cy="6858000"/>
          </a:xfrm>
          <a:prstGeom prst="rect">
            <a:avLst/>
          </a:prstGeom>
          <a:gradFill>
            <a:gsLst>
              <a:gs pos="0">
                <a:schemeClr val="accent1">
                  <a:lumMod val="50000"/>
                  <a:alpha val="90000"/>
                </a:schemeClr>
              </a:gs>
              <a:gs pos="100000">
                <a:schemeClr val="accent1">
                  <a:lumMod val="50000"/>
                  <a:alpha val="80000"/>
                </a:schemeClr>
              </a:gs>
            </a:gsLst>
            <a:lin ang="18900000" scaled="1"/>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占位符 1">
            <a:extLst>
              <a:ext uri="{FF2B5EF4-FFF2-40B4-BE49-F238E27FC236}">
                <a16:creationId xmlns:a16="http://schemas.microsoft.com/office/drawing/2014/main" id="{89307103-D92B-4D3C-B386-9FD58793CACA}"/>
              </a:ext>
            </a:extLst>
          </p:cNvPr>
          <p:cNvSpPr>
            <a:spLocks noGrp="1"/>
          </p:cNvSpPr>
          <p:nvPr>
            <p:ph type="title"/>
          </p:nvPr>
        </p:nvSpPr>
        <p:spPr>
          <a:xfrm>
            <a:off x="660400" y="0"/>
            <a:ext cx="10858500" cy="1028700"/>
          </a:xfrm>
          <a:prstGeom prst="rect">
            <a:avLst/>
          </a:prstGeom>
        </p:spPr>
        <p:txBody>
          <a:bodyPr vert="horz" lIns="91440" tIns="45720" rIns="91440" bIns="45720" rtlCol="0" anchor="b">
            <a:normAutofit/>
          </a:bodyPr>
          <a:lstStyle/>
          <a:p>
            <a:pPr lvl="0" defTabSz="914354"/>
            <a:r>
              <a:rPr lang="en-US" altLang="zh-CN"/>
              <a:t>Click to edit title</a:t>
            </a:r>
            <a:endParaRPr lang="zh-CN" altLang="en-US"/>
          </a:p>
        </p:txBody>
      </p:sp>
      <p:sp>
        <p:nvSpPr>
          <p:cNvPr id="3" name="文本占位符 2">
            <a:extLst>
              <a:ext uri="{FF2B5EF4-FFF2-40B4-BE49-F238E27FC236}">
                <a16:creationId xmlns:a16="http://schemas.microsoft.com/office/drawing/2014/main" id="{0F8920D0-E0E5-40BB-AEDA-3D7A0909240E}"/>
              </a:ext>
            </a:extLst>
          </p:cNvPr>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页脚占位符 4">
            <a:extLst>
              <a:ext uri="{FF2B5EF4-FFF2-40B4-BE49-F238E27FC236}">
                <a16:creationId xmlns:a16="http://schemas.microsoft.com/office/drawing/2014/main" id="{10B16C00-AE39-4635-9F10-B7233D2AC2F8}"/>
              </a:ext>
            </a:extLst>
          </p:cNvPr>
          <p:cNvSpPr>
            <a:spLocks noGrp="1"/>
          </p:cNvSpPr>
          <p:nvPr>
            <p:ph type="ftr" sz="quarter" idx="3"/>
          </p:nvPr>
        </p:nvSpPr>
        <p:spPr>
          <a:xfrm>
            <a:off x="660401" y="6438900"/>
            <a:ext cx="3992171" cy="215900"/>
          </a:xfrm>
          <a:prstGeom prst="rect">
            <a:avLst/>
          </a:prstGeom>
        </p:spPr>
        <p:txBody>
          <a:bodyPr vert="horz" lIns="91440" tIns="45720" rIns="91440" bIns="45720" rtlCol="0" anchor="ctr"/>
          <a:lstStyle>
            <a:lvl1pPr>
              <a:defRPr lang="zh-CN" altLang="en-US" sz="1000">
                <a:solidFill>
                  <a:schemeClr val="tx1">
                    <a:lumMod val="50000"/>
                    <a:lumOff val="50000"/>
                  </a:schemeClr>
                </a:solidFill>
              </a:defRPr>
            </a:lvl1pPr>
          </a:lstStyle>
          <a:p>
            <a:endParaRPr lang="zh-CN" altLang="en-US"/>
          </a:p>
        </p:txBody>
      </p:sp>
      <p:sp>
        <p:nvSpPr>
          <p:cNvPr id="4" name="日期占位符 3">
            <a:extLst>
              <a:ext uri="{FF2B5EF4-FFF2-40B4-BE49-F238E27FC236}">
                <a16:creationId xmlns:a16="http://schemas.microsoft.com/office/drawing/2014/main" id="{0C12D871-753D-4991-B44B-EFAE9F8682B5}"/>
              </a:ext>
            </a:extLst>
          </p:cNvPr>
          <p:cNvSpPr>
            <a:spLocks noGrp="1"/>
          </p:cNvSpPr>
          <p:nvPr>
            <p:ph type="dt" sz="half" idx="2"/>
          </p:nvPr>
        </p:nvSpPr>
        <p:spPr>
          <a:xfrm>
            <a:off x="5504656" y="6438900"/>
            <a:ext cx="1802924" cy="215900"/>
          </a:xfrm>
          <a:prstGeom prst="rect">
            <a:avLst/>
          </a:prstGeom>
        </p:spPr>
        <p:txBody>
          <a:bodyPr vert="horz" lIns="91440" tIns="45720" rIns="91440" bIns="45720" rtlCol="0" anchor="ctr"/>
          <a:lstStyle>
            <a:lvl1pPr algn="ctr">
              <a:defRPr lang="zh-CN" altLang="en-US" sz="1000" smtClean="0">
                <a:solidFill>
                  <a:schemeClr val="tx1">
                    <a:lumMod val="50000"/>
                    <a:lumOff val="50000"/>
                  </a:schemeClr>
                </a:solidFill>
              </a:defRPr>
            </a:lvl1pPr>
          </a:lstStyle>
          <a:p>
            <a:fld id="{3EBAC152-C384-4126-A41C-02F34DED3069}" type="datetime1">
              <a:rPr lang="zh-CN" altLang="en-US" smtClean="0"/>
              <a:t>2023/8/22</a:t>
            </a:fld>
            <a:endParaRPr lang="en-US" altLang="zh-CN"/>
          </a:p>
        </p:txBody>
      </p:sp>
      <p:sp>
        <p:nvSpPr>
          <p:cNvPr id="6" name="灯片编号占位符 5">
            <a:extLst>
              <a:ext uri="{FF2B5EF4-FFF2-40B4-BE49-F238E27FC236}">
                <a16:creationId xmlns:a16="http://schemas.microsoft.com/office/drawing/2014/main" id="{6D23E9ED-4E00-42D1-BFBF-5EBD27D29806}"/>
              </a:ext>
            </a:extLst>
          </p:cNvPr>
          <p:cNvSpPr>
            <a:spLocks noGrp="1"/>
          </p:cNvSpPr>
          <p:nvPr>
            <p:ph type="sldNum" sz="quarter" idx="4"/>
          </p:nvPr>
        </p:nvSpPr>
        <p:spPr>
          <a:xfrm>
            <a:off x="8857452" y="6438900"/>
            <a:ext cx="2661448" cy="215900"/>
          </a:xfrm>
          <a:prstGeom prst="rect">
            <a:avLst/>
          </a:prstGeom>
        </p:spPr>
        <p:txBody>
          <a:bodyPr vert="horz" lIns="91440" tIns="45720" rIns="91440" bIns="45720" rtlCol="0" anchor="ctr"/>
          <a:lstStyle>
            <a:lvl1pPr algn="r">
              <a:defRPr lang="zh-CN" altLang="en-US" sz="1000" smtClean="0">
                <a:solidFill>
                  <a:schemeClr val="tx1">
                    <a:lumMod val="50000"/>
                    <a:lumOff val="50000"/>
                  </a:schemeClr>
                </a:solidFill>
              </a:defRPr>
            </a:lvl1pPr>
          </a:lstStyle>
          <a:p>
            <a:fld id="{7F65B630-C7FF-41C0-9923-C5E5E29EED81}" type="slidenum">
              <a:rPr lang="en-US" altLang="zh-CN" smtClean="0"/>
              <a:pPr/>
              <a:t>‹#›</a:t>
            </a:fld>
            <a:endParaRPr lang="en-US" altLang="zh-CN"/>
          </a:p>
        </p:txBody>
      </p:sp>
    </p:spTree>
    <p:extLst>
      <p:ext uri="{BB962C8B-B14F-4D97-AF65-F5344CB8AC3E}">
        <p14:creationId xmlns:p14="http://schemas.microsoft.com/office/powerpoint/2010/main" val="3212047060"/>
      </p:ext>
    </p:extLst>
  </p:cSld>
  <p:clrMap bg1="dk1" tx1="lt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Lst>
  <p:hf hdr="0" ftr="0" dt="0"/>
  <p:txStyles>
    <p:titleStyle>
      <a:lvl1pPr algn="l" defTabSz="914400" rtl="0" eaLnBrk="1" latinLnBrk="0" hangingPunct="1">
        <a:lnSpc>
          <a:spcPct val="90000"/>
        </a:lnSpc>
        <a:spcBef>
          <a:spcPct val="0"/>
        </a:spcBef>
        <a:buNone/>
        <a:defRPr lang="zh-CN" altLang="en-US"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3.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sv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1.xml"/><Relationship Id="rId4" Type="http://schemas.openxmlformats.org/officeDocument/2006/relationships/chart" Target="../charts/chart2.xml"/></Relationships>
</file>

<file path=ppt/slides/_rels/slide1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chart" Target="../charts/chart4.xml"/><Relationship Id="rId7" Type="http://schemas.openxmlformats.org/officeDocument/2006/relationships/image" Target="../media/image7.png"/><Relationship Id="rId2" Type="http://schemas.openxmlformats.org/officeDocument/2006/relationships/chart" Target="../charts/chart3.xml"/><Relationship Id="rId1" Type="http://schemas.openxmlformats.org/officeDocument/2006/relationships/slideLayout" Target="../slideLayouts/slideLayout11.xml"/><Relationship Id="rId6" Type="http://schemas.openxmlformats.org/officeDocument/2006/relationships/image" Target="../media/image11.svg"/><Relationship Id="rId5" Type="http://schemas.openxmlformats.org/officeDocument/2006/relationships/image" Target="../media/image4.png"/><Relationship Id="rId4" Type="http://schemas.openxmlformats.org/officeDocument/2006/relationships/chart" Target="../charts/chart5.xml"/></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6.xml"/><Relationship Id="rId7" Type="http://schemas.openxmlformats.org/officeDocument/2006/relationships/image" Target="../media/image13.emf"/><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package" Target="../embeddings/Microsoft_Excel_Worksheet_31CE11EE.xlsx"/><Relationship Id="rId5" Type="http://schemas.openxmlformats.org/officeDocument/2006/relationships/image" Target="../media/image12.emf"/><Relationship Id="rId4" Type="http://schemas.openxmlformats.org/officeDocument/2006/relationships/package" Target="../embeddings/Microsoft_Excel_Worksheet_7C067A10.xlsx"/><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8.svg"/><Relationship Id="rId2" Type="http://schemas.openxmlformats.org/officeDocument/2006/relationships/slideLayout" Target="../slideLayouts/slideLayout6.xml"/><Relationship Id="rId1" Type="http://schemas.openxmlformats.org/officeDocument/2006/relationships/tags" Target="../tags/tag5.xml"/><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8.svg"/></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chart" Target="../charts/chart11.xml"/><Relationship Id="rId5" Type="http://schemas.openxmlformats.org/officeDocument/2006/relationships/chart" Target="../charts/chart10.xml"/><Relationship Id="rId4" Type="http://schemas.openxmlformats.org/officeDocument/2006/relationships/image" Target="../media/image11.svg"/></Relationships>
</file>

<file path=ppt/slides/_rels/slide2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4.png"/><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11.svg"/><Relationship Id="rId5" Type="http://schemas.openxmlformats.org/officeDocument/2006/relationships/image" Target="../media/image4.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11.sv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1.xml"/><Relationship Id="rId6" Type="http://schemas.openxmlformats.org/officeDocument/2006/relationships/image" Target="../media/image11.svg"/><Relationship Id="rId5" Type="http://schemas.openxmlformats.org/officeDocument/2006/relationships/image" Target="../media/image4.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chart" Target="../charts/chart13.xml"/><Relationship Id="rId7" Type="http://schemas.openxmlformats.org/officeDocument/2006/relationships/image" Target="../media/image11.svg"/><Relationship Id="rId2" Type="http://schemas.openxmlformats.org/officeDocument/2006/relationships/image" Target="../media/image36.png"/><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1.xml"/><Relationship Id="rId6" Type="http://schemas.openxmlformats.org/officeDocument/2006/relationships/image" Target="../media/image11.svg"/><Relationship Id="rId5" Type="http://schemas.openxmlformats.org/officeDocument/2006/relationships/image" Target="../media/image4.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11.xml"/><Relationship Id="rId1" Type="http://schemas.openxmlformats.org/officeDocument/2006/relationships/tags" Target="../tags/tag6.xml"/><Relationship Id="rId6" Type="http://schemas.openxmlformats.org/officeDocument/2006/relationships/image" Target="../media/image11.svg"/><Relationship Id="rId5" Type="http://schemas.openxmlformats.org/officeDocument/2006/relationships/image" Target="../media/image4.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6.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4.png"/><Relationship Id="rId1" Type="http://schemas.openxmlformats.org/officeDocument/2006/relationships/slideLayout" Target="../slideLayouts/slideLayout11.xml"/><Relationship Id="rId5" Type="http://schemas.openxmlformats.org/officeDocument/2006/relationships/image" Target="../media/image45.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6.png"/><Relationship Id="rId1" Type="http://schemas.openxmlformats.org/officeDocument/2006/relationships/slideLayout" Target="../slideLayouts/slideLayout11.xml"/><Relationship Id="rId4" Type="http://schemas.openxmlformats.org/officeDocument/2006/relationships/image" Target="../media/image11.sv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hyperlink" Target="mailto:FX-PCRD@P13" TargetMode="External"/><Relationship Id="rId5" Type="http://schemas.openxmlformats.org/officeDocument/2006/relationships/image" Target="../media/image11.sv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chart" Target="../charts/chart14.xml"/><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chart" Target="../charts/chart16.xml"/><Relationship Id="rId10" Type="http://schemas.openxmlformats.org/officeDocument/2006/relationships/image" Target="../media/image52.png"/><Relationship Id="rId4" Type="http://schemas.openxmlformats.org/officeDocument/2006/relationships/chart" Target="../charts/chart15.xml"/><Relationship Id="rId9"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11.svg"/></Relationships>
</file>

<file path=ppt/slides/_rels/slide3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8.png"/><Relationship Id="rId7" Type="http://schemas.openxmlformats.org/officeDocument/2006/relationships/image" Target="../media/image11.sv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2.svg"/></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11.sv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65.png"/><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chart" Target="../charts/chart18.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11.svg"/></Relationships>
</file>

<file path=ppt/slides/_rels/slide3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67.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6.xml"/><Relationship Id="rId1" Type="http://schemas.openxmlformats.org/officeDocument/2006/relationships/themeOverride" Target="../theme/themeOverride9.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7.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6.xml"/><Relationship Id="rId1" Type="http://schemas.openxmlformats.org/officeDocument/2006/relationships/themeOverride" Target="../theme/themeOverride10.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tags" Target="../tags/tag10.xml"/><Relationship Id="rId4" Type="http://schemas.openxmlformats.org/officeDocument/2006/relationships/image" Target="../media/image68.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tags" Target="../tags/tag11.xml"/><Relationship Id="rId5" Type="http://schemas.openxmlformats.org/officeDocument/2006/relationships/image" Target="../media/image70.png"/><Relationship Id="rId4" Type="http://schemas.openxmlformats.org/officeDocument/2006/relationships/image" Target="../media/image69.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xml"/><Relationship Id="rId1" Type="http://schemas.openxmlformats.org/officeDocument/2006/relationships/tags" Target="../tags/tag12.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3.xml"/><Relationship Id="rId1" Type="http://schemas.openxmlformats.org/officeDocument/2006/relationships/themeOverride" Target="../theme/themeOverride11.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6.xml"/><Relationship Id="rId1" Type="http://schemas.openxmlformats.org/officeDocument/2006/relationships/themeOverride" Target="../theme/themeOverr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副标题 20">
            <a:extLst>
              <a:ext uri="{FF2B5EF4-FFF2-40B4-BE49-F238E27FC236}">
                <a16:creationId xmlns:a16="http://schemas.microsoft.com/office/drawing/2014/main" id="{B9882792-266C-4CE6-8197-1423498A5D37}"/>
              </a:ext>
            </a:extLst>
          </p:cNvPr>
          <p:cNvSpPr>
            <a:spLocks noGrp="1"/>
          </p:cNvSpPr>
          <p:nvPr>
            <p:ph type="subTitle" idx="1"/>
          </p:nvPr>
        </p:nvSpPr>
        <p:spPr>
          <a:xfrm>
            <a:off x="660400" y="3451018"/>
            <a:ext cx="3911600" cy="381208"/>
          </a:xfrm>
        </p:spPr>
        <p:txBody>
          <a:bodyPr/>
          <a:lstStyle/>
          <a:p>
            <a:r>
              <a:rPr lang="zh-CN" altLang="en-US"/>
              <a:t>内控监察办公室  </a:t>
            </a:r>
            <a:r>
              <a:rPr lang="en-US" altLang="zh-CN"/>
              <a:t>2023</a:t>
            </a:r>
            <a:r>
              <a:rPr lang="zh-CN" altLang="en-US"/>
              <a:t>年</a:t>
            </a:r>
            <a:r>
              <a:rPr lang="en-US" altLang="zh-CN"/>
              <a:t>8</a:t>
            </a:r>
            <a:r>
              <a:rPr lang="zh-CN" altLang="en-US"/>
              <a:t>月</a:t>
            </a:r>
          </a:p>
        </p:txBody>
      </p:sp>
      <p:sp>
        <p:nvSpPr>
          <p:cNvPr id="5" name="标题 4">
            <a:extLst>
              <a:ext uri="{FF2B5EF4-FFF2-40B4-BE49-F238E27FC236}">
                <a16:creationId xmlns:a16="http://schemas.microsoft.com/office/drawing/2014/main" id="{3CEA27E3-FA17-4B2A-9F0B-AAC6BB6A4B28}"/>
              </a:ext>
            </a:extLst>
          </p:cNvPr>
          <p:cNvSpPr>
            <a:spLocks noGrp="1"/>
          </p:cNvSpPr>
          <p:nvPr>
            <p:ph type="title"/>
          </p:nvPr>
        </p:nvSpPr>
        <p:spPr/>
        <p:txBody>
          <a:bodyPr/>
          <a:lstStyle/>
          <a:p>
            <a:r>
              <a:rPr lang="zh-CN" altLang="en-US" sz="5000"/>
              <a:t>三勤积分管理制度执行检查报告</a:t>
            </a:r>
          </a:p>
        </p:txBody>
      </p:sp>
      <p:pic>
        <p:nvPicPr>
          <p:cNvPr id="8" name="图片 7" descr="文本&#10;&#10;描述已自动生成">
            <a:extLst>
              <a:ext uri="{FF2B5EF4-FFF2-40B4-BE49-F238E27FC236}">
                <a16:creationId xmlns:a16="http://schemas.microsoft.com/office/drawing/2014/main" id="{9D6532FD-4DFE-F49E-20A5-F176B628C5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400" y="1425125"/>
            <a:ext cx="2687869" cy="572560"/>
          </a:xfrm>
          <a:prstGeom prst="rect">
            <a:avLst/>
          </a:prstGeom>
        </p:spPr>
      </p:pic>
    </p:spTree>
    <p:extLst>
      <p:ext uri="{BB962C8B-B14F-4D97-AF65-F5344CB8AC3E}">
        <p14:creationId xmlns:p14="http://schemas.microsoft.com/office/powerpoint/2010/main" val="2505193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19478" y="272619"/>
            <a:ext cx="390203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cs typeface="+mn-cs"/>
              </a:rPr>
              <a:t>二、检查内容</a:t>
            </a:r>
            <a:r>
              <a:rPr kumimoji="0" lang="en-US" altLang="zh-CN" sz="2400" b="1" i="0" u="none" strike="noStrike" kern="120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a:ln>
                  <a:noFill/>
                </a:ln>
                <a:solidFill>
                  <a:srgbClr val="0070C0"/>
                </a:solidFill>
                <a:effectLst/>
                <a:uLnTx/>
                <a:uFillTx/>
                <a:latin typeface="微软雅黑" panose="020B0503020204020204" pitchFamily="34" charset="-122"/>
                <a:ea typeface="微软雅黑" panose="020B0503020204020204" pitchFamily="34" charset="-122"/>
                <a:cs typeface="+mn-cs"/>
              </a:rPr>
              <a:t>三勤行为管理</a:t>
            </a:r>
          </a:p>
        </p:txBody>
      </p:sp>
      <p:cxnSp>
        <p:nvCxnSpPr>
          <p:cNvPr id="6" name="直接连接符 5"/>
          <p:cNvCxnSpPr/>
          <p:nvPr/>
        </p:nvCxnSpPr>
        <p:spPr>
          <a:xfrm>
            <a:off x="276300" y="836691"/>
            <a:ext cx="3033430" cy="0"/>
          </a:xfrm>
          <a:prstGeom prst="line">
            <a:avLst/>
          </a:prstGeom>
          <a:ln w="38100">
            <a:solidFill>
              <a:schemeClr val="accent5">
                <a:lumMod val="50000"/>
              </a:schemeClr>
            </a:solidFill>
          </a:ln>
        </p:spPr>
        <p:style>
          <a:lnRef idx="1">
            <a:schemeClr val="accent6"/>
          </a:lnRef>
          <a:fillRef idx="0">
            <a:schemeClr val="accent6"/>
          </a:fillRef>
          <a:effectRef idx="0">
            <a:schemeClr val="accent6"/>
          </a:effectRef>
          <a:fontRef idx="minor">
            <a:schemeClr val="tx1"/>
          </a:fontRef>
        </p:style>
      </p:cxnSp>
      <p:sp>
        <p:nvSpPr>
          <p:cNvPr id="36" name="矩形: 圆角 35">
            <a:extLst>
              <a:ext uri="{FF2B5EF4-FFF2-40B4-BE49-F238E27FC236}">
                <a16:creationId xmlns:a16="http://schemas.microsoft.com/office/drawing/2014/main" id="{0EBF5E5B-43B8-36D5-B085-DC8B0F993C33}"/>
              </a:ext>
            </a:extLst>
          </p:cNvPr>
          <p:cNvSpPr/>
          <p:nvPr/>
        </p:nvSpPr>
        <p:spPr>
          <a:xfrm>
            <a:off x="1672046" y="1400292"/>
            <a:ext cx="3161211" cy="52501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13063D27-7917-6D0C-9862-79D3785C7D64}"/>
              </a:ext>
            </a:extLst>
          </p:cNvPr>
          <p:cNvSpPr txBox="1"/>
          <p:nvPr/>
        </p:nvSpPr>
        <p:spPr>
          <a:xfrm>
            <a:off x="2313547" y="1478012"/>
            <a:ext cx="1757462" cy="369332"/>
          </a:xfrm>
          <a:prstGeom prst="rect">
            <a:avLst/>
          </a:prstGeom>
          <a:noFill/>
        </p:spPr>
        <p:txBody>
          <a:bodyPr wrap="square" rtlCol="0">
            <a:spAutoFit/>
          </a:bodyPr>
          <a:lstStyle/>
          <a:p>
            <a:pPr algn="ctr"/>
            <a:r>
              <a:rPr lang="zh-CN" altLang="en-US" b="1">
                <a:solidFill>
                  <a:schemeClr val="bg1"/>
                </a:solidFill>
              </a:rPr>
              <a:t>三勤行为检查</a:t>
            </a:r>
          </a:p>
        </p:txBody>
      </p:sp>
      <p:cxnSp>
        <p:nvCxnSpPr>
          <p:cNvPr id="38" name="直接连接符 37">
            <a:extLst>
              <a:ext uri="{FF2B5EF4-FFF2-40B4-BE49-F238E27FC236}">
                <a16:creationId xmlns:a16="http://schemas.microsoft.com/office/drawing/2014/main" id="{3722B7C5-45F6-8445-552A-01E5535CC5CD}"/>
              </a:ext>
            </a:extLst>
          </p:cNvPr>
          <p:cNvCxnSpPr>
            <a:cxnSpLocks/>
            <a:stCxn id="42" idx="4"/>
            <a:endCxn id="47" idx="0"/>
          </p:cNvCxnSpPr>
          <p:nvPr/>
        </p:nvCxnSpPr>
        <p:spPr>
          <a:xfrm>
            <a:off x="546389" y="3367652"/>
            <a:ext cx="0" cy="192143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39" name="组合 38">
            <a:extLst>
              <a:ext uri="{FF2B5EF4-FFF2-40B4-BE49-F238E27FC236}">
                <a16:creationId xmlns:a16="http://schemas.microsoft.com/office/drawing/2014/main" id="{99D73A10-031C-BF07-2492-4568FFA3352A}"/>
              </a:ext>
            </a:extLst>
          </p:cNvPr>
          <p:cNvGrpSpPr/>
          <p:nvPr/>
        </p:nvGrpSpPr>
        <p:grpSpPr>
          <a:xfrm>
            <a:off x="494845" y="2950408"/>
            <a:ext cx="5172531" cy="731400"/>
            <a:chOff x="729976" y="3264564"/>
            <a:chExt cx="5172531" cy="731400"/>
          </a:xfrm>
        </p:grpSpPr>
        <p:grpSp>
          <p:nvGrpSpPr>
            <p:cNvPr id="40" name="组合 39">
              <a:extLst>
                <a:ext uri="{FF2B5EF4-FFF2-40B4-BE49-F238E27FC236}">
                  <a16:creationId xmlns:a16="http://schemas.microsoft.com/office/drawing/2014/main" id="{20560A81-B07E-55A4-2471-05DE2C5E1DB7}"/>
                </a:ext>
              </a:extLst>
            </p:cNvPr>
            <p:cNvGrpSpPr/>
            <p:nvPr/>
          </p:nvGrpSpPr>
          <p:grpSpPr>
            <a:xfrm>
              <a:off x="729976" y="3443631"/>
              <a:ext cx="1225808" cy="373267"/>
              <a:chOff x="729976" y="3055733"/>
              <a:chExt cx="1225808" cy="373267"/>
            </a:xfrm>
          </p:grpSpPr>
          <p:sp>
            <p:nvSpPr>
              <p:cNvPr id="42" name="椭圆 41">
                <a:extLst>
                  <a:ext uri="{FF2B5EF4-FFF2-40B4-BE49-F238E27FC236}">
                    <a16:creationId xmlns:a16="http://schemas.microsoft.com/office/drawing/2014/main" id="{17648BDB-7BDA-2729-DDA0-A36F357ABA7E}"/>
                  </a:ext>
                </a:extLst>
              </p:cNvPr>
              <p:cNvSpPr/>
              <p:nvPr/>
            </p:nvSpPr>
            <p:spPr bwMode="auto">
              <a:xfrm>
                <a:off x="729976" y="3190822"/>
                <a:ext cx="103088" cy="103088"/>
              </a:xfrm>
              <a:prstGeom prst="ellipse">
                <a:avLst/>
              </a:prstGeom>
              <a:solidFill>
                <a:schemeClr val="bg1">
                  <a:lumMod val="95000"/>
                </a:schemeClr>
              </a:solidFill>
              <a:ln w="28575">
                <a:solidFill>
                  <a:schemeClr val="accent1"/>
                </a:solidFill>
              </a:ln>
            </p:spPr>
            <p:style>
              <a:lnRef idx="2">
                <a:schemeClr val="dk1"/>
              </a:lnRef>
              <a:fillRef idx="1">
                <a:schemeClr val="lt1"/>
              </a:fillRef>
              <a:effectRef idx="0">
                <a:schemeClr val="dk1"/>
              </a:effectRef>
              <a:fontRef idx="minor">
                <a:schemeClr val="dk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ea"/>
                  <a:sym typeface="+mn-lt"/>
                </a:endParaRPr>
              </a:p>
            </p:txBody>
          </p:sp>
          <p:sp>
            <p:nvSpPr>
              <p:cNvPr id="43" name="矩形: 圆角 42">
                <a:extLst>
                  <a:ext uri="{FF2B5EF4-FFF2-40B4-BE49-F238E27FC236}">
                    <a16:creationId xmlns:a16="http://schemas.microsoft.com/office/drawing/2014/main" id="{21AD8FF7-10B7-75BF-E9C1-8E4AE460EAB6}"/>
                  </a:ext>
                </a:extLst>
              </p:cNvPr>
              <p:cNvSpPr/>
              <p:nvPr/>
            </p:nvSpPr>
            <p:spPr bwMode="auto">
              <a:xfrm>
                <a:off x="920999" y="3055733"/>
                <a:ext cx="1034785" cy="373267"/>
              </a:xfrm>
              <a:prstGeom prst="roundRect">
                <a:avLst/>
              </a:prstGeom>
              <a:solidFill>
                <a:schemeClr val="accent1"/>
              </a:solidFill>
              <a:ln w="38100">
                <a:noFill/>
              </a:ln>
            </p:spPr>
            <p:style>
              <a:lnRef idx="2">
                <a:schemeClr val="dk1"/>
              </a:lnRef>
              <a:fillRef idx="1">
                <a:schemeClr val="lt1"/>
              </a:fillRef>
              <a:effectRef idx="0">
                <a:schemeClr val="dk1"/>
              </a:effectRef>
              <a:fontRef idx="minor">
                <a:schemeClr val="dk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solidFill>
                      <a:srgbClr val="FFFFFF"/>
                    </a:solidFill>
                    <a:latin typeface="Arial"/>
                    <a:ea typeface="微软雅黑"/>
                    <a:cs typeface="+mn-ea"/>
                    <a:sym typeface="+mn-lt"/>
                  </a:rPr>
                  <a:t>学习行为</a:t>
                </a:r>
                <a:endParaRPr kumimoji="0" lang="zh-CN" altLang="en-US" sz="1600" b="0" i="0" u="none" strike="noStrike" kern="1200" cap="none" spc="0" normalizeH="0" baseline="0" noProof="0">
                  <a:ln>
                    <a:noFill/>
                  </a:ln>
                  <a:solidFill>
                    <a:srgbClr val="FFFFFF"/>
                  </a:solidFill>
                  <a:effectLst/>
                  <a:uLnTx/>
                  <a:uFillTx/>
                  <a:latin typeface="Arial"/>
                  <a:ea typeface="微软雅黑"/>
                  <a:cs typeface="+mn-ea"/>
                  <a:sym typeface="+mn-lt"/>
                </a:endParaRPr>
              </a:p>
            </p:txBody>
          </p:sp>
        </p:grpSp>
        <p:sp>
          <p:nvSpPr>
            <p:cNvPr id="41" name="矩形 40">
              <a:extLst>
                <a:ext uri="{FF2B5EF4-FFF2-40B4-BE49-F238E27FC236}">
                  <a16:creationId xmlns:a16="http://schemas.microsoft.com/office/drawing/2014/main" id="{4BF95A51-CFA3-6571-68AC-3067AE11C406}"/>
                </a:ext>
              </a:extLst>
            </p:cNvPr>
            <p:cNvSpPr/>
            <p:nvPr/>
          </p:nvSpPr>
          <p:spPr bwMode="auto">
            <a:xfrm>
              <a:off x="2028146" y="3264564"/>
              <a:ext cx="3874361" cy="73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marR="0" lvl="0" indent="-171450" algn="l" defTabSz="914377" rtl="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a:ln>
                    <a:noFill/>
                  </a:ln>
                  <a:solidFill>
                    <a:srgbClr val="000000"/>
                  </a:solidFill>
                  <a:effectLst/>
                  <a:uLnTx/>
                  <a:uFillTx/>
                  <a:latin typeface="Arial"/>
                  <a:ea typeface="微软雅黑"/>
                  <a:cs typeface="+mn-ea"/>
                  <a:sym typeface="+mn-lt"/>
                </a:rPr>
                <a:t>员工学习全过程的核查（报名、参会、评价、心得、考试）</a:t>
              </a:r>
              <a:endParaRPr kumimoji="0" lang="en-US" altLang="zh-CN" sz="1100" b="0" i="0" u="none" strike="noStrike" kern="1200" cap="none" spc="0" normalizeH="0" baseline="0" noProof="0">
                <a:ln>
                  <a:noFill/>
                </a:ln>
                <a:solidFill>
                  <a:srgbClr val="000000"/>
                </a:solidFill>
                <a:effectLst/>
                <a:uLnTx/>
                <a:uFillTx/>
                <a:latin typeface="Arial"/>
                <a:ea typeface="微软雅黑"/>
                <a:cs typeface="+mn-ea"/>
                <a:sym typeface="+mn-lt"/>
              </a:endParaRPr>
            </a:p>
            <a:p>
              <a:pPr marL="171450" marR="0" lvl="0" indent="-171450" algn="l" defTabSz="914377" rtl="0" eaLnBrk="1" fontAlgn="auto" latinLnBrk="0" hangingPunct="1">
                <a:lnSpc>
                  <a:spcPct val="150000"/>
                </a:lnSpc>
                <a:spcBef>
                  <a:spcPct val="0"/>
                </a:spcBef>
                <a:spcAft>
                  <a:spcPts val="0"/>
                </a:spcAft>
                <a:buClrTx/>
                <a:buSzTx/>
                <a:buFont typeface="Arial" panose="020B0604020202020204" pitchFamily="34" charset="0"/>
                <a:buChar char="•"/>
                <a:tabLst/>
                <a:defRPr/>
              </a:pPr>
              <a:r>
                <a:rPr lang="zh-CN" altLang="en-US" sz="1100">
                  <a:solidFill>
                    <a:srgbClr val="000000"/>
                  </a:solidFill>
                  <a:latin typeface="Arial"/>
                  <a:ea typeface="微软雅黑"/>
                  <a:cs typeface="+mn-ea"/>
                  <a:sym typeface="+mn-lt"/>
                </a:rPr>
                <a:t>学习管理部门履职核查（学习内容管理、学习规则管理等）</a:t>
              </a:r>
              <a:endParaRPr lang="en-US" altLang="zh-CN" sz="1100">
                <a:solidFill>
                  <a:srgbClr val="000000"/>
                </a:solidFill>
                <a:latin typeface="Arial"/>
                <a:ea typeface="微软雅黑"/>
                <a:cs typeface="+mn-ea"/>
                <a:sym typeface="+mn-lt"/>
              </a:endParaRPr>
            </a:p>
            <a:p>
              <a:pPr marL="171450" marR="0" lvl="0" indent="-171450" algn="l" defTabSz="914377" rtl="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a:ln>
                    <a:noFill/>
                  </a:ln>
                  <a:solidFill>
                    <a:srgbClr val="000000"/>
                  </a:solidFill>
                  <a:effectLst/>
                  <a:uLnTx/>
                  <a:uFillTx/>
                  <a:latin typeface="Arial"/>
                  <a:ea typeface="微软雅黑"/>
                  <a:cs typeface="+mn-ea"/>
                  <a:sym typeface="+mn-lt"/>
                </a:rPr>
                <a:t>学习实施部门履职核查（学习安排管理、学习纪律管理等）</a:t>
              </a:r>
              <a:endParaRPr kumimoji="0" lang="en-US" altLang="zh-CN" sz="1100" b="0" i="0" u="none" strike="noStrike" kern="1200" cap="none" spc="0" normalizeH="0" baseline="0" noProof="0">
                <a:ln>
                  <a:noFill/>
                </a:ln>
                <a:solidFill>
                  <a:srgbClr val="000000"/>
                </a:solidFill>
                <a:effectLst/>
                <a:uLnTx/>
                <a:uFillTx/>
                <a:latin typeface="Arial"/>
                <a:ea typeface="微软雅黑"/>
                <a:cs typeface="+mn-ea"/>
                <a:sym typeface="+mn-lt"/>
              </a:endParaRPr>
            </a:p>
          </p:txBody>
        </p:sp>
      </p:grpSp>
      <p:grpSp>
        <p:nvGrpSpPr>
          <p:cNvPr id="44" name="组合 43">
            <a:extLst>
              <a:ext uri="{FF2B5EF4-FFF2-40B4-BE49-F238E27FC236}">
                <a16:creationId xmlns:a16="http://schemas.microsoft.com/office/drawing/2014/main" id="{1839A3ED-B50D-E74B-53CA-F0D3568223B0}"/>
              </a:ext>
            </a:extLst>
          </p:cNvPr>
          <p:cNvGrpSpPr/>
          <p:nvPr/>
        </p:nvGrpSpPr>
        <p:grpSpPr>
          <a:xfrm>
            <a:off x="494845" y="4974927"/>
            <a:ext cx="5172530" cy="731400"/>
            <a:chOff x="729976" y="3264564"/>
            <a:chExt cx="5172530" cy="731400"/>
          </a:xfrm>
        </p:grpSpPr>
        <p:grpSp>
          <p:nvGrpSpPr>
            <p:cNvPr id="45" name="组合 44">
              <a:extLst>
                <a:ext uri="{FF2B5EF4-FFF2-40B4-BE49-F238E27FC236}">
                  <a16:creationId xmlns:a16="http://schemas.microsoft.com/office/drawing/2014/main" id="{B87BE256-0C16-1814-4D23-FA7223BC474F}"/>
                </a:ext>
              </a:extLst>
            </p:cNvPr>
            <p:cNvGrpSpPr/>
            <p:nvPr/>
          </p:nvGrpSpPr>
          <p:grpSpPr>
            <a:xfrm>
              <a:off x="729976" y="3443631"/>
              <a:ext cx="1225802" cy="373267"/>
              <a:chOff x="729976" y="3055733"/>
              <a:chExt cx="1225802" cy="373267"/>
            </a:xfrm>
          </p:grpSpPr>
          <p:sp>
            <p:nvSpPr>
              <p:cNvPr id="47" name="椭圆 46">
                <a:extLst>
                  <a:ext uri="{FF2B5EF4-FFF2-40B4-BE49-F238E27FC236}">
                    <a16:creationId xmlns:a16="http://schemas.microsoft.com/office/drawing/2014/main" id="{5C0B4842-208C-C73C-CD9E-7EE56D04C1FD}"/>
                  </a:ext>
                </a:extLst>
              </p:cNvPr>
              <p:cNvSpPr/>
              <p:nvPr/>
            </p:nvSpPr>
            <p:spPr bwMode="auto">
              <a:xfrm>
                <a:off x="729976" y="3190822"/>
                <a:ext cx="103088" cy="103088"/>
              </a:xfrm>
              <a:prstGeom prst="ellipse">
                <a:avLst/>
              </a:prstGeom>
              <a:solidFill>
                <a:schemeClr val="bg1">
                  <a:lumMod val="95000"/>
                </a:schemeClr>
              </a:solidFill>
              <a:ln w="28575">
                <a:solidFill>
                  <a:schemeClr val="accent1"/>
                </a:solidFill>
              </a:ln>
            </p:spPr>
            <p:style>
              <a:lnRef idx="2">
                <a:schemeClr val="dk1"/>
              </a:lnRef>
              <a:fillRef idx="1">
                <a:schemeClr val="lt1"/>
              </a:fillRef>
              <a:effectRef idx="0">
                <a:schemeClr val="dk1"/>
              </a:effectRef>
              <a:fontRef idx="minor">
                <a:schemeClr val="dk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ea"/>
                  <a:sym typeface="+mn-lt"/>
                </a:endParaRPr>
              </a:p>
            </p:txBody>
          </p:sp>
          <p:sp>
            <p:nvSpPr>
              <p:cNvPr id="48" name="矩形: 圆角 47">
                <a:extLst>
                  <a:ext uri="{FF2B5EF4-FFF2-40B4-BE49-F238E27FC236}">
                    <a16:creationId xmlns:a16="http://schemas.microsoft.com/office/drawing/2014/main" id="{ED5DBBFA-CA72-2D8E-31EE-05B6F9DC6DBB}"/>
                  </a:ext>
                </a:extLst>
              </p:cNvPr>
              <p:cNvSpPr/>
              <p:nvPr/>
            </p:nvSpPr>
            <p:spPr bwMode="auto">
              <a:xfrm>
                <a:off x="921000" y="3055733"/>
                <a:ext cx="1034778" cy="373267"/>
              </a:xfrm>
              <a:prstGeom prst="roundRect">
                <a:avLst/>
              </a:prstGeom>
              <a:solidFill>
                <a:schemeClr val="accent1"/>
              </a:solidFill>
              <a:ln w="38100">
                <a:noFill/>
              </a:ln>
            </p:spPr>
            <p:style>
              <a:lnRef idx="2">
                <a:schemeClr val="dk1"/>
              </a:lnRef>
              <a:fillRef idx="1">
                <a:schemeClr val="lt1"/>
              </a:fillRef>
              <a:effectRef idx="0">
                <a:schemeClr val="dk1"/>
              </a:effectRef>
              <a:fontRef idx="minor">
                <a:schemeClr val="dk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Arial"/>
                    <a:ea typeface="微软雅黑"/>
                    <a:cs typeface="+mn-ea"/>
                    <a:sym typeface="+mn-lt"/>
                  </a:rPr>
                  <a:t>项目行为</a:t>
                </a:r>
              </a:p>
            </p:txBody>
          </p:sp>
        </p:grpSp>
        <p:sp>
          <p:nvSpPr>
            <p:cNvPr id="46" name="矩形 45">
              <a:extLst>
                <a:ext uri="{FF2B5EF4-FFF2-40B4-BE49-F238E27FC236}">
                  <a16:creationId xmlns:a16="http://schemas.microsoft.com/office/drawing/2014/main" id="{B95F0731-4451-806F-1F0A-E1E0E2C8D2C4}"/>
                </a:ext>
              </a:extLst>
            </p:cNvPr>
            <p:cNvSpPr/>
            <p:nvPr/>
          </p:nvSpPr>
          <p:spPr bwMode="auto">
            <a:xfrm>
              <a:off x="2028145" y="3264564"/>
              <a:ext cx="3874361" cy="73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marR="0" lvl="0" indent="-171450" algn="l" defTabSz="914377" rtl="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a:ln>
                    <a:noFill/>
                  </a:ln>
                  <a:solidFill>
                    <a:srgbClr val="000000"/>
                  </a:solidFill>
                  <a:effectLst/>
                  <a:uLnTx/>
                  <a:uFillTx/>
                  <a:latin typeface="Arial"/>
                  <a:ea typeface="微软雅黑"/>
                  <a:cs typeface="+mn-ea"/>
                  <a:sym typeface="+mn-lt"/>
                </a:rPr>
                <a:t>项目全过程管理的核查（立项、过程、变更、结项、评价）</a:t>
              </a:r>
              <a:endParaRPr kumimoji="0" lang="en-US" altLang="zh-CN" sz="1100" b="0" i="0" u="none" strike="noStrike" kern="1200" cap="none" spc="0" normalizeH="0" baseline="0" noProof="0">
                <a:ln>
                  <a:noFill/>
                </a:ln>
                <a:solidFill>
                  <a:srgbClr val="000000"/>
                </a:solidFill>
                <a:effectLst/>
                <a:uLnTx/>
                <a:uFillTx/>
                <a:latin typeface="Arial"/>
                <a:ea typeface="微软雅黑"/>
                <a:cs typeface="+mn-ea"/>
                <a:sym typeface="+mn-lt"/>
              </a:endParaRPr>
            </a:p>
            <a:p>
              <a:pPr marL="171450" marR="0" lvl="0" indent="-171450" algn="l" defTabSz="914377" rtl="0" eaLnBrk="1" fontAlgn="auto" latinLnBrk="0" hangingPunct="1">
                <a:lnSpc>
                  <a:spcPct val="150000"/>
                </a:lnSpc>
                <a:spcBef>
                  <a:spcPct val="0"/>
                </a:spcBef>
                <a:spcAft>
                  <a:spcPts val="0"/>
                </a:spcAft>
                <a:buClrTx/>
                <a:buSzTx/>
                <a:buFont typeface="Arial" panose="020B0604020202020204" pitchFamily="34" charset="0"/>
                <a:buChar char="•"/>
                <a:tabLst/>
                <a:defRPr/>
              </a:pPr>
              <a:r>
                <a:rPr lang="zh-CN" altLang="en-US" sz="1100">
                  <a:solidFill>
                    <a:srgbClr val="000000"/>
                  </a:solidFill>
                  <a:latin typeface="Arial"/>
                  <a:ea typeface="微软雅黑"/>
                  <a:cs typeface="+mn-ea"/>
                  <a:sym typeface="+mn-lt"/>
                </a:rPr>
                <a:t>项目管理部门的履职核查（项目统筹、赋能、监督、复议）</a:t>
              </a:r>
              <a:endParaRPr lang="en-US" altLang="zh-CN" sz="1100">
                <a:solidFill>
                  <a:srgbClr val="000000"/>
                </a:solidFill>
                <a:latin typeface="Arial"/>
                <a:ea typeface="微软雅黑"/>
                <a:cs typeface="+mn-ea"/>
                <a:sym typeface="+mn-lt"/>
              </a:endParaRPr>
            </a:p>
          </p:txBody>
        </p:sp>
      </p:grpSp>
      <p:grpSp>
        <p:nvGrpSpPr>
          <p:cNvPr id="49" name="组合 48">
            <a:extLst>
              <a:ext uri="{FF2B5EF4-FFF2-40B4-BE49-F238E27FC236}">
                <a16:creationId xmlns:a16="http://schemas.microsoft.com/office/drawing/2014/main" id="{7FF6B9CA-850A-763D-C51E-BA6BF416C35A}"/>
              </a:ext>
            </a:extLst>
          </p:cNvPr>
          <p:cNvGrpSpPr/>
          <p:nvPr/>
        </p:nvGrpSpPr>
        <p:grpSpPr>
          <a:xfrm>
            <a:off x="494845" y="3962668"/>
            <a:ext cx="5184748" cy="731400"/>
            <a:chOff x="729976" y="3264564"/>
            <a:chExt cx="5184748" cy="731400"/>
          </a:xfrm>
        </p:grpSpPr>
        <p:grpSp>
          <p:nvGrpSpPr>
            <p:cNvPr id="50" name="组合 49">
              <a:extLst>
                <a:ext uri="{FF2B5EF4-FFF2-40B4-BE49-F238E27FC236}">
                  <a16:creationId xmlns:a16="http://schemas.microsoft.com/office/drawing/2014/main" id="{32B411A3-8FD7-F354-740A-8A36123748CC}"/>
                </a:ext>
              </a:extLst>
            </p:cNvPr>
            <p:cNvGrpSpPr/>
            <p:nvPr/>
          </p:nvGrpSpPr>
          <p:grpSpPr>
            <a:xfrm>
              <a:off x="729976" y="3443631"/>
              <a:ext cx="1225802" cy="373267"/>
              <a:chOff x="729976" y="3055733"/>
              <a:chExt cx="1225802" cy="373267"/>
            </a:xfrm>
          </p:grpSpPr>
          <p:sp>
            <p:nvSpPr>
              <p:cNvPr id="52" name="椭圆 51">
                <a:extLst>
                  <a:ext uri="{FF2B5EF4-FFF2-40B4-BE49-F238E27FC236}">
                    <a16:creationId xmlns:a16="http://schemas.microsoft.com/office/drawing/2014/main" id="{4567F413-09BE-8D6D-61DB-C94BADB14266}"/>
                  </a:ext>
                </a:extLst>
              </p:cNvPr>
              <p:cNvSpPr/>
              <p:nvPr/>
            </p:nvSpPr>
            <p:spPr bwMode="auto">
              <a:xfrm>
                <a:off x="729976" y="3190822"/>
                <a:ext cx="103088" cy="103088"/>
              </a:xfrm>
              <a:prstGeom prst="ellipse">
                <a:avLst/>
              </a:prstGeom>
              <a:solidFill>
                <a:schemeClr val="bg1">
                  <a:lumMod val="95000"/>
                </a:schemeClr>
              </a:solidFill>
              <a:ln w="28575">
                <a:solidFill>
                  <a:schemeClr val="accent1"/>
                </a:solidFill>
              </a:ln>
            </p:spPr>
            <p:style>
              <a:lnRef idx="2">
                <a:schemeClr val="dk1"/>
              </a:lnRef>
              <a:fillRef idx="1">
                <a:schemeClr val="lt1"/>
              </a:fillRef>
              <a:effectRef idx="0">
                <a:schemeClr val="dk1"/>
              </a:effectRef>
              <a:fontRef idx="minor">
                <a:schemeClr val="dk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ea"/>
                  <a:sym typeface="+mn-lt"/>
                </a:endParaRPr>
              </a:p>
            </p:txBody>
          </p:sp>
          <p:sp>
            <p:nvSpPr>
              <p:cNvPr id="53" name="矩形: 圆角 52">
                <a:extLst>
                  <a:ext uri="{FF2B5EF4-FFF2-40B4-BE49-F238E27FC236}">
                    <a16:creationId xmlns:a16="http://schemas.microsoft.com/office/drawing/2014/main" id="{F68956CE-F2E4-65C8-D075-2974ADAFAB40}"/>
                  </a:ext>
                </a:extLst>
              </p:cNvPr>
              <p:cNvSpPr/>
              <p:nvPr/>
            </p:nvSpPr>
            <p:spPr bwMode="auto">
              <a:xfrm>
                <a:off x="920999" y="3055733"/>
                <a:ext cx="1034779" cy="373267"/>
              </a:xfrm>
              <a:prstGeom prst="roundRect">
                <a:avLst/>
              </a:prstGeom>
              <a:solidFill>
                <a:schemeClr val="accent1"/>
              </a:solidFill>
              <a:ln w="38100">
                <a:noFill/>
              </a:ln>
            </p:spPr>
            <p:style>
              <a:lnRef idx="2">
                <a:schemeClr val="dk1"/>
              </a:lnRef>
              <a:fillRef idx="1">
                <a:schemeClr val="lt1"/>
              </a:fillRef>
              <a:effectRef idx="0">
                <a:schemeClr val="dk1"/>
              </a:effectRef>
              <a:fontRef idx="minor">
                <a:schemeClr val="dk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Arial"/>
                    <a:ea typeface="微软雅黑"/>
                    <a:cs typeface="+mn-ea"/>
                    <a:sym typeface="+mn-lt"/>
                  </a:rPr>
                  <a:t>分享行为</a:t>
                </a:r>
              </a:p>
            </p:txBody>
          </p:sp>
        </p:grpSp>
        <p:sp>
          <p:nvSpPr>
            <p:cNvPr id="51" name="矩形 50">
              <a:extLst>
                <a:ext uri="{FF2B5EF4-FFF2-40B4-BE49-F238E27FC236}">
                  <a16:creationId xmlns:a16="http://schemas.microsoft.com/office/drawing/2014/main" id="{0F2113DE-9901-DD23-40C9-4DD32017F159}"/>
                </a:ext>
              </a:extLst>
            </p:cNvPr>
            <p:cNvSpPr/>
            <p:nvPr/>
          </p:nvSpPr>
          <p:spPr bwMode="auto">
            <a:xfrm>
              <a:off x="2040363" y="3264564"/>
              <a:ext cx="3874361" cy="73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marR="0" lvl="0" indent="-171450" algn="l" defTabSz="914377" rtl="0" eaLnBrk="1" fontAlgn="auto" latinLnBrk="0" hangingPunct="1">
                <a:lnSpc>
                  <a:spcPct val="160000"/>
                </a:lnSpc>
                <a:spcBef>
                  <a:spcPct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a:ln>
                    <a:noFill/>
                  </a:ln>
                  <a:solidFill>
                    <a:srgbClr val="000000"/>
                  </a:solidFill>
                  <a:effectLst/>
                  <a:uLnTx/>
                  <a:uFillTx/>
                  <a:latin typeface="Arial"/>
                  <a:ea typeface="微软雅黑"/>
                  <a:cs typeface="+mn-ea"/>
                  <a:sym typeface="+mn-lt"/>
                </a:rPr>
                <a:t>员工分享行为的核查（履职要求、应用情况</a:t>
              </a:r>
              <a:r>
                <a:rPr lang="zh-CN" altLang="en-US" sz="1100">
                  <a:solidFill>
                    <a:srgbClr val="000000"/>
                  </a:solidFill>
                  <a:latin typeface="Arial"/>
                  <a:ea typeface="微软雅黑"/>
                  <a:cs typeface="+mn-ea"/>
                  <a:sym typeface="+mn-lt"/>
                </a:rPr>
                <a:t>、管理效果）</a:t>
              </a:r>
              <a:endParaRPr kumimoji="0" lang="en-US" altLang="zh-CN" sz="1100" b="0" i="0" u="none" strike="noStrike" kern="1200" cap="none" spc="0" normalizeH="0" baseline="0" noProof="0">
                <a:ln>
                  <a:noFill/>
                </a:ln>
                <a:solidFill>
                  <a:srgbClr val="000000"/>
                </a:solidFill>
                <a:effectLst/>
                <a:uLnTx/>
                <a:uFillTx/>
                <a:latin typeface="Arial"/>
                <a:ea typeface="微软雅黑"/>
                <a:cs typeface="+mn-ea"/>
                <a:sym typeface="+mn-lt"/>
              </a:endParaRPr>
            </a:p>
            <a:p>
              <a:pPr marL="171450" marR="0" lvl="0" indent="-171450" algn="l" defTabSz="914377" rtl="0" eaLnBrk="1" fontAlgn="auto" latinLnBrk="0" hangingPunct="1">
                <a:lnSpc>
                  <a:spcPct val="160000"/>
                </a:lnSpc>
                <a:spcBef>
                  <a:spcPct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a:ln>
                    <a:noFill/>
                  </a:ln>
                  <a:solidFill>
                    <a:srgbClr val="000000"/>
                  </a:solidFill>
                  <a:effectLst/>
                  <a:uLnTx/>
                  <a:uFillTx/>
                  <a:latin typeface="Arial"/>
                  <a:ea typeface="微软雅黑"/>
                  <a:cs typeface="+mn-ea"/>
                  <a:sym typeface="+mn-lt"/>
                </a:rPr>
                <a:t>学习管理部门的履职核查（课件开发情况、分享落地情况）</a:t>
              </a:r>
              <a:endParaRPr kumimoji="0" lang="en-US" altLang="zh-CN" sz="1100" b="0" i="0" u="none" strike="noStrike" kern="1200" cap="none" spc="0" normalizeH="0" baseline="0" noProof="0">
                <a:ln>
                  <a:noFill/>
                </a:ln>
                <a:solidFill>
                  <a:srgbClr val="000000"/>
                </a:solidFill>
                <a:effectLst/>
                <a:uLnTx/>
                <a:uFillTx/>
                <a:latin typeface="Arial"/>
                <a:ea typeface="微软雅黑"/>
                <a:cs typeface="+mn-ea"/>
                <a:sym typeface="+mn-lt"/>
              </a:endParaRPr>
            </a:p>
          </p:txBody>
        </p:sp>
      </p:grpSp>
      <p:cxnSp>
        <p:nvCxnSpPr>
          <p:cNvPr id="54" name="直接连接符 53">
            <a:extLst>
              <a:ext uri="{FF2B5EF4-FFF2-40B4-BE49-F238E27FC236}">
                <a16:creationId xmlns:a16="http://schemas.microsoft.com/office/drawing/2014/main" id="{31C1E308-7B08-BCA9-9D6E-8EEF870E5120}"/>
              </a:ext>
            </a:extLst>
          </p:cNvPr>
          <p:cNvCxnSpPr>
            <a:cxnSpLocks/>
          </p:cNvCxnSpPr>
          <p:nvPr/>
        </p:nvCxnSpPr>
        <p:spPr>
          <a:xfrm>
            <a:off x="276300" y="2650123"/>
            <a:ext cx="5591025" cy="0"/>
          </a:xfrm>
          <a:prstGeom prst="line">
            <a:avLst/>
          </a:prstGeom>
          <a:ln w="3175" cap="rnd">
            <a:solidFill>
              <a:schemeClr val="bg2">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55" name="矩形: 圆角 54">
            <a:extLst>
              <a:ext uri="{FF2B5EF4-FFF2-40B4-BE49-F238E27FC236}">
                <a16:creationId xmlns:a16="http://schemas.microsoft.com/office/drawing/2014/main" id="{463A9853-5B4E-A161-D04E-1C4C0B689EC3}"/>
              </a:ext>
            </a:extLst>
          </p:cNvPr>
          <p:cNvSpPr/>
          <p:nvPr/>
        </p:nvSpPr>
        <p:spPr>
          <a:xfrm>
            <a:off x="7276060" y="1400292"/>
            <a:ext cx="3161211" cy="52501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a:extLst>
              <a:ext uri="{FF2B5EF4-FFF2-40B4-BE49-F238E27FC236}">
                <a16:creationId xmlns:a16="http://schemas.microsoft.com/office/drawing/2014/main" id="{EEAD4717-77B4-02E0-E97B-3A0E0AA8E78B}"/>
              </a:ext>
            </a:extLst>
          </p:cNvPr>
          <p:cNvSpPr txBox="1"/>
          <p:nvPr/>
        </p:nvSpPr>
        <p:spPr>
          <a:xfrm>
            <a:off x="7977934" y="1478012"/>
            <a:ext cx="1757462" cy="369332"/>
          </a:xfrm>
          <a:prstGeom prst="rect">
            <a:avLst/>
          </a:prstGeom>
          <a:noFill/>
        </p:spPr>
        <p:txBody>
          <a:bodyPr wrap="square" rtlCol="0">
            <a:spAutoFit/>
          </a:bodyPr>
          <a:lstStyle/>
          <a:p>
            <a:pPr algn="ctr"/>
            <a:r>
              <a:rPr lang="zh-CN" altLang="en-US" b="1">
                <a:solidFill>
                  <a:schemeClr val="bg1"/>
                </a:solidFill>
              </a:rPr>
              <a:t>检查结果</a:t>
            </a:r>
          </a:p>
        </p:txBody>
      </p:sp>
      <p:sp>
        <p:nvSpPr>
          <p:cNvPr id="57" name="矩形 56">
            <a:extLst>
              <a:ext uri="{FF2B5EF4-FFF2-40B4-BE49-F238E27FC236}">
                <a16:creationId xmlns:a16="http://schemas.microsoft.com/office/drawing/2014/main" id="{7F486CF6-B808-C0E2-6A30-AB772DC23E6F}"/>
              </a:ext>
            </a:extLst>
          </p:cNvPr>
          <p:cNvSpPr/>
          <p:nvPr/>
        </p:nvSpPr>
        <p:spPr>
          <a:xfrm>
            <a:off x="6650480" y="2502728"/>
            <a:ext cx="5114228" cy="3447812"/>
          </a:xfrm>
          <a:prstGeom prst="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DFB0CA8B-055B-40A4-9DDF-DC4481438194}"/>
              </a:ext>
            </a:extLst>
          </p:cNvPr>
          <p:cNvSpPr txBox="1"/>
          <p:nvPr/>
        </p:nvSpPr>
        <p:spPr>
          <a:xfrm>
            <a:off x="6747320" y="2706729"/>
            <a:ext cx="4758811" cy="3346365"/>
          </a:xfrm>
          <a:prstGeom prst="rect">
            <a:avLst/>
          </a:prstGeom>
          <a:noFill/>
        </p:spPr>
        <p:txBody>
          <a:bodyPr wrap="square" rtlCol="0">
            <a:spAutoFit/>
          </a:bodyPr>
          <a:lstStyle/>
          <a:p>
            <a:pPr>
              <a:lnSpc>
                <a:spcPct val="120000"/>
              </a:lnSpc>
              <a:spcBef>
                <a:spcPts val="600"/>
              </a:spcBef>
              <a:spcAft>
                <a:spcPts val="600"/>
              </a:spcAft>
            </a:pPr>
            <a:r>
              <a:rPr lang="en-US" altLang="zh-CN" sz="1400" b="1"/>
              <a:t>1</a:t>
            </a:r>
            <a:r>
              <a:rPr lang="zh-CN" altLang="en-US" sz="1400" b="1"/>
              <a:t>、学习报名管理需加强：</a:t>
            </a:r>
            <a:r>
              <a:rPr lang="zh-CN" altLang="en-US" sz="1400"/>
              <a:t>核查发现存在</a:t>
            </a:r>
            <a:r>
              <a:rPr lang="zh-CN" altLang="en-US" sz="1400" b="1">
                <a:solidFill>
                  <a:srgbClr val="FF0000"/>
                </a:solidFill>
              </a:rPr>
              <a:t>报名形式化、学习关联性审核不准确</a:t>
            </a:r>
            <a:r>
              <a:rPr lang="zh-CN" altLang="en-US" sz="1400"/>
              <a:t>等情形；</a:t>
            </a:r>
            <a:endParaRPr lang="en-US" altLang="zh-CN" sz="1400"/>
          </a:p>
          <a:p>
            <a:pPr>
              <a:lnSpc>
                <a:spcPct val="120000"/>
              </a:lnSpc>
              <a:spcBef>
                <a:spcPts val="600"/>
              </a:spcBef>
              <a:spcAft>
                <a:spcPts val="600"/>
              </a:spcAft>
            </a:pPr>
            <a:r>
              <a:rPr lang="en-US" altLang="zh-CN" sz="1400" b="1"/>
              <a:t>2</a:t>
            </a:r>
            <a:r>
              <a:rPr lang="zh-CN" altLang="en-US" sz="1400" b="1"/>
              <a:t>、学习过程管理深度不足：</a:t>
            </a:r>
            <a:r>
              <a:rPr lang="zh-CN" altLang="en-US" sz="1400"/>
              <a:t>存在借助</a:t>
            </a:r>
            <a:r>
              <a:rPr lang="en-US" altLang="zh-CN" sz="1400"/>
              <a:t>AI</a:t>
            </a:r>
            <a:r>
              <a:rPr lang="zh-CN" altLang="en-US" sz="1400"/>
              <a:t>工具</a:t>
            </a:r>
            <a:r>
              <a:rPr lang="zh-CN" altLang="en-US" sz="1400" b="1">
                <a:solidFill>
                  <a:srgbClr val="FF0000"/>
                </a:solidFill>
              </a:rPr>
              <a:t>虚假分享学习心得、以及公共课考试覆盖率不足</a:t>
            </a:r>
            <a:r>
              <a:rPr lang="zh-CN" altLang="en-US" sz="1400"/>
              <a:t>等情形；</a:t>
            </a:r>
            <a:endParaRPr lang="en-US" altLang="zh-CN" sz="1400"/>
          </a:p>
          <a:p>
            <a:pPr>
              <a:lnSpc>
                <a:spcPct val="120000"/>
              </a:lnSpc>
              <a:spcBef>
                <a:spcPts val="600"/>
              </a:spcBef>
              <a:spcAft>
                <a:spcPts val="600"/>
              </a:spcAft>
            </a:pPr>
            <a:r>
              <a:rPr lang="en-US" altLang="zh-CN" sz="1400" b="1"/>
              <a:t>3</a:t>
            </a:r>
            <a:r>
              <a:rPr lang="zh-CN" altLang="en-US" sz="1400" b="1"/>
              <a:t>、</a:t>
            </a:r>
            <a:r>
              <a:rPr lang="zh-CN" altLang="en-US" sz="1400" b="1">
                <a:solidFill>
                  <a:srgbClr val="FF0000"/>
                </a:solidFill>
              </a:rPr>
              <a:t>学习表现情况结果应用不足</a:t>
            </a:r>
            <a:r>
              <a:rPr lang="zh-CN" altLang="en-US" sz="1400" b="1"/>
              <a:t>：</a:t>
            </a:r>
            <a:r>
              <a:rPr lang="zh-CN" altLang="en-US" sz="1400"/>
              <a:t>员工在学习中出现违纪情况，或公共课严重差评的情况，未做深入分析，且内部未拉通对员工表现进行综合评价。</a:t>
            </a:r>
            <a:endParaRPr lang="en-US" altLang="zh-CN" sz="1400"/>
          </a:p>
          <a:p>
            <a:pPr>
              <a:lnSpc>
                <a:spcPct val="120000"/>
              </a:lnSpc>
              <a:spcBef>
                <a:spcPts val="600"/>
              </a:spcBef>
              <a:spcAft>
                <a:spcPts val="600"/>
              </a:spcAft>
            </a:pPr>
            <a:r>
              <a:rPr lang="en-US" altLang="zh-CN" sz="1400" b="1"/>
              <a:t>4</a:t>
            </a:r>
            <a:r>
              <a:rPr lang="zh-CN" altLang="en-US" sz="1400" b="1"/>
              <a:t>、</a:t>
            </a:r>
            <a:r>
              <a:rPr lang="zh-CN" altLang="en-US" sz="1400" b="1">
                <a:solidFill>
                  <a:srgbClr val="FF0000"/>
                </a:solidFill>
              </a:rPr>
              <a:t>分享课程未完成体系化搭建</a:t>
            </a:r>
            <a:r>
              <a:rPr lang="zh-CN" altLang="en-US" sz="1400" b="1"/>
              <a:t>，员工碎片化学习内容较多。</a:t>
            </a:r>
            <a:endParaRPr lang="en-US" altLang="zh-CN" sz="1400" b="1"/>
          </a:p>
          <a:p>
            <a:pPr>
              <a:lnSpc>
                <a:spcPct val="120000"/>
              </a:lnSpc>
              <a:spcBef>
                <a:spcPts val="600"/>
              </a:spcBef>
              <a:spcAft>
                <a:spcPts val="600"/>
              </a:spcAft>
            </a:pPr>
            <a:r>
              <a:rPr lang="en-US" altLang="zh-CN" sz="1400" b="1"/>
              <a:t>5</a:t>
            </a:r>
            <a:r>
              <a:rPr lang="zh-CN" altLang="en-US" sz="1400" b="1"/>
              <a:t>、项目管理未从三勤积分覆盖率的角度进行推进。</a:t>
            </a:r>
            <a:endParaRPr lang="en-US" altLang="zh-CN" sz="1400" b="1"/>
          </a:p>
          <a:p>
            <a:pPr>
              <a:lnSpc>
                <a:spcPct val="120000"/>
              </a:lnSpc>
            </a:pPr>
            <a:endParaRPr lang="zh-CN" altLang="en-US" sz="1400"/>
          </a:p>
        </p:txBody>
      </p:sp>
      <p:sp>
        <p:nvSpPr>
          <p:cNvPr id="7" name="箭头: 右 6">
            <a:extLst>
              <a:ext uri="{FF2B5EF4-FFF2-40B4-BE49-F238E27FC236}">
                <a16:creationId xmlns:a16="http://schemas.microsoft.com/office/drawing/2014/main" id="{789EB3EC-6D53-79FA-5EA1-333E7D7AB6B4}"/>
              </a:ext>
            </a:extLst>
          </p:cNvPr>
          <p:cNvSpPr/>
          <p:nvPr/>
        </p:nvSpPr>
        <p:spPr>
          <a:xfrm>
            <a:off x="5876683" y="3892731"/>
            <a:ext cx="635726" cy="801337"/>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35942AF1-AC81-C71C-0458-3E9F5AA6C524}"/>
              </a:ext>
            </a:extLst>
          </p:cNvPr>
          <p:cNvSpPr txBox="1"/>
          <p:nvPr/>
        </p:nvSpPr>
        <p:spPr>
          <a:xfrm>
            <a:off x="6959462" y="213922"/>
            <a:ext cx="2415010" cy="276999"/>
          </a:xfrm>
          <a:prstGeom prst="rect">
            <a:avLst/>
          </a:prstGeom>
          <a:solidFill>
            <a:srgbClr val="FF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a:ln>
                  <a:noFill/>
                </a:ln>
                <a:solidFill>
                  <a:prstClr val="white"/>
                </a:solidFill>
                <a:effectLst/>
                <a:uLnTx/>
                <a:uFillTx/>
                <a:latin typeface="Arial"/>
                <a:ea typeface="微软雅黑"/>
                <a:cs typeface="+mn-cs"/>
              </a:rPr>
              <a:t>三勤行为管理</a:t>
            </a:r>
          </a:p>
        </p:txBody>
      </p:sp>
      <p:sp>
        <p:nvSpPr>
          <p:cNvPr id="15" name="文本框 14">
            <a:extLst>
              <a:ext uri="{FF2B5EF4-FFF2-40B4-BE49-F238E27FC236}">
                <a16:creationId xmlns:a16="http://schemas.microsoft.com/office/drawing/2014/main" id="{29789FB1-1DD1-8C75-E53D-A6A71E81DA78}"/>
              </a:ext>
            </a:extLst>
          </p:cNvPr>
          <p:cNvSpPr txBox="1"/>
          <p:nvPr/>
        </p:nvSpPr>
        <p:spPr>
          <a:xfrm>
            <a:off x="6959462" y="575081"/>
            <a:ext cx="762584" cy="261610"/>
          </a:xfrm>
          <a:prstGeom prst="rect">
            <a:avLst/>
          </a:prstGeom>
          <a:solidFill>
            <a:srgbClr val="FF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学习行为</a:t>
            </a:r>
          </a:p>
        </p:txBody>
      </p:sp>
      <p:sp>
        <p:nvSpPr>
          <p:cNvPr id="16" name="文本框 15">
            <a:extLst>
              <a:ext uri="{FF2B5EF4-FFF2-40B4-BE49-F238E27FC236}">
                <a16:creationId xmlns:a16="http://schemas.microsoft.com/office/drawing/2014/main" id="{E4957507-1D08-2CAE-DE9A-B09973052F87}"/>
              </a:ext>
            </a:extLst>
          </p:cNvPr>
          <p:cNvSpPr txBox="1"/>
          <p:nvPr/>
        </p:nvSpPr>
        <p:spPr>
          <a:xfrm>
            <a:off x="7785675" y="571394"/>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分享行为</a:t>
            </a:r>
          </a:p>
        </p:txBody>
      </p:sp>
      <p:sp>
        <p:nvSpPr>
          <p:cNvPr id="17" name="文本框 16">
            <a:extLst>
              <a:ext uri="{FF2B5EF4-FFF2-40B4-BE49-F238E27FC236}">
                <a16:creationId xmlns:a16="http://schemas.microsoft.com/office/drawing/2014/main" id="{4DE22DB1-A3EE-7D82-20B4-14C3C4C08DB3}"/>
              </a:ext>
            </a:extLst>
          </p:cNvPr>
          <p:cNvSpPr txBox="1"/>
          <p:nvPr/>
        </p:nvSpPr>
        <p:spPr>
          <a:xfrm>
            <a:off x="8611888" y="571394"/>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项目行为</a:t>
            </a:r>
          </a:p>
        </p:txBody>
      </p:sp>
      <p:sp>
        <p:nvSpPr>
          <p:cNvPr id="18" name="文本框 17">
            <a:extLst>
              <a:ext uri="{FF2B5EF4-FFF2-40B4-BE49-F238E27FC236}">
                <a16:creationId xmlns:a16="http://schemas.microsoft.com/office/drawing/2014/main" id="{A0EC98E6-B64D-38B1-1523-7994E7EB11E4}"/>
              </a:ext>
            </a:extLst>
          </p:cNvPr>
          <p:cNvSpPr txBox="1"/>
          <p:nvPr/>
        </p:nvSpPr>
        <p:spPr>
          <a:xfrm>
            <a:off x="9548368" y="213922"/>
            <a:ext cx="2415010" cy="276999"/>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sz="1200"/>
              <a:t>三勤积分管理</a:t>
            </a:r>
          </a:p>
        </p:txBody>
      </p:sp>
      <p:sp>
        <p:nvSpPr>
          <p:cNvPr id="19" name="文本框 18">
            <a:extLst>
              <a:ext uri="{FF2B5EF4-FFF2-40B4-BE49-F238E27FC236}">
                <a16:creationId xmlns:a16="http://schemas.microsoft.com/office/drawing/2014/main" id="{C42F8CF3-8A45-C4C8-A2B6-C1358E2D649B}"/>
              </a:ext>
            </a:extLst>
          </p:cNvPr>
          <p:cNvSpPr txBox="1"/>
          <p:nvPr/>
        </p:nvSpPr>
        <p:spPr>
          <a:xfrm>
            <a:off x="9548368" y="575081"/>
            <a:ext cx="762584" cy="261610"/>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积分设置</a:t>
            </a:r>
          </a:p>
        </p:txBody>
      </p:sp>
      <p:sp>
        <p:nvSpPr>
          <p:cNvPr id="20" name="文本框 19">
            <a:extLst>
              <a:ext uri="{FF2B5EF4-FFF2-40B4-BE49-F238E27FC236}">
                <a16:creationId xmlns:a16="http://schemas.microsoft.com/office/drawing/2014/main" id="{266C156C-66C1-54E2-A75A-12921C2D68B0}"/>
              </a:ext>
            </a:extLst>
          </p:cNvPr>
          <p:cNvSpPr txBox="1"/>
          <p:nvPr/>
        </p:nvSpPr>
        <p:spPr>
          <a:xfrm>
            <a:off x="10374581" y="571394"/>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b="1">
                <a:solidFill>
                  <a:prstClr val="white"/>
                </a:solidFill>
                <a:latin typeface="Arial"/>
                <a:ea typeface="微软雅黑"/>
              </a:rPr>
              <a:t>积分核算</a:t>
            </a:r>
            <a:endParaRPr kumimoji="0" lang="zh-CN" altLang="en-US" sz="1100" b="1" i="0" u="none" strike="noStrike" kern="1200" cap="none" spc="0" normalizeH="0" baseline="0" noProof="0">
              <a:ln>
                <a:noFill/>
              </a:ln>
              <a:solidFill>
                <a:prstClr val="white"/>
              </a:solidFill>
              <a:effectLst/>
              <a:uLnTx/>
              <a:uFillTx/>
              <a:latin typeface="Arial"/>
              <a:ea typeface="微软雅黑"/>
              <a:cs typeface="+mn-cs"/>
            </a:endParaRPr>
          </a:p>
        </p:txBody>
      </p:sp>
      <p:sp>
        <p:nvSpPr>
          <p:cNvPr id="21" name="文本框 20">
            <a:extLst>
              <a:ext uri="{FF2B5EF4-FFF2-40B4-BE49-F238E27FC236}">
                <a16:creationId xmlns:a16="http://schemas.microsoft.com/office/drawing/2014/main" id="{4357ED09-8DDC-6A4E-7E11-B4147FFABA50}"/>
              </a:ext>
            </a:extLst>
          </p:cNvPr>
          <p:cNvSpPr txBox="1"/>
          <p:nvPr/>
        </p:nvSpPr>
        <p:spPr>
          <a:xfrm>
            <a:off x="11200794" y="571394"/>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b="1">
                <a:solidFill>
                  <a:prstClr val="white"/>
                </a:solidFill>
                <a:latin typeface="Arial"/>
                <a:ea typeface="微软雅黑"/>
              </a:rPr>
              <a:t>积分应用</a:t>
            </a:r>
            <a:endParaRPr kumimoji="0" lang="zh-CN" altLang="en-US" sz="1100" b="1" i="0" u="none" strike="noStrike" kern="1200" cap="none" spc="0" normalizeH="0" baseline="0" noProof="0">
              <a:ln>
                <a:noFill/>
              </a:ln>
              <a:solidFill>
                <a:prstClr val="white"/>
              </a:solidFill>
              <a:effectLst/>
              <a:uLnTx/>
              <a:uFillTx/>
              <a:latin typeface="Arial"/>
              <a:ea typeface="微软雅黑"/>
              <a:cs typeface="+mn-cs"/>
            </a:endParaRPr>
          </a:p>
        </p:txBody>
      </p:sp>
    </p:spTree>
    <p:extLst>
      <p:ext uri="{BB962C8B-B14F-4D97-AF65-F5344CB8AC3E}">
        <p14:creationId xmlns:p14="http://schemas.microsoft.com/office/powerpoint/2010/main" val="4180248663"/>
      </p:ext>
    </p:extLst>
  </p:cSld>
  <p:clrMapOvr>
    <a:masterClrMapping/>
  </p:clrMapOvr>
  <mc:AlternateContent xmlns:mc="http://schemas.openxmlformats.org/markup-compatibility/2006">
    <mc:Choice xmlns:p14="http://schemas.microsoft.com/office/powerpoint/2010/main" Requires="p14">
      <p:transition spd="slow" p14:dur="225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21642" y="272615"/>
            <a:ext cx="46714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0070C0"/>
                </a:solidFill>
                <a:effectLst/>
                <a:uLnTx/>
                <a:uFillTx/>
                <a:latin typeface="微软雅黑"/>
                <a:ea typeface="微软雅黑"/>
                <a:cs typeface="+mn-cs"/>
              </a:rPr>
              <a:t>二、检查内容</a:t>
            </a:r>
            <a:r>
              <a:rPr kumimoji="0" lang="en-US" altLang="zh-CN" sz="2400" b="1" i="0" u="none" strike="noStrike" kern="1200" cap="none" spc="0" normalizeH="0" baseline="0" noProof="0">
                <a:ln>
                  <a:noFill/>
                </a:ln>
                <a:solidFill>
                  <a:srgbClr val="0070C0"/>
                </a:solidFill>
                <a:effectLst/>
                <a:uLnTx/>
                <a:uFillTx/>
                <a:latin typeface="微软雅黑"/>
                <a:ea typeface="微软雅黑"/>
                <a:cs typeface="+mn-cs"/>
              </a:rPr>
              <a:t>—</a:t>
            </a:r>
            <a:r>
              <a:rPr kumimoji="0" lang="zh-CN" altLang="en-US" sz="2000" b="1" i="0" u="none" strike="noStrike" kern="1200" cap="none" spc="0" normalizeH="0" baseline="0" noProof="0">
                <a:ln>
                  <a:noFill/>
                </a:ln>
                <a:solidFill>
                  <a:srgbClr val="0070C0"/>
                </a:solidFill>
                <a:effectLst/>
                <a:uLnTx/>
                <a:uFillTx/>
                <a:latin typeface="微软雅黑"/>
                <a:ea typeface="微软雅黑"/>
                <a:cs typeface="+mn-cs"/>
              </a:rPr>
              <a:t>执行情况举证与分析</a:t>
            </a:r>
          </a:p>
        </p:txBody>
      </p:sp>
      <p:cxnSp>
        <p:nvCxnSpPr>
          <p:cNvPr id="6" name="直接连接符 5"/>
          <p:cNvCxnSpPr/>
          <p:nvPr/>
        </p:nvCxnSpPr>
        <p:spPr>
          <a:xfrm>
            <a:off x="276300" y="836691"/>
            <a:ext cx="3033430" cy="0"/>
          </a:xfrm>
          <a:prstGeom prst="line">
            <a:avLst/>
          </a:prstGeom>
          <a:ln w="38100">
            <a:solidFill>
              <a:schemeClr val="accent5">
                <a:lumMod val="50000"/>
              </a:schemeClr>
            </a:solidFill>
          </a:ln>
        </p:spPr>
        <p:style>
          <a:lnRef idx="1">
            <a:schemeClr val="accent6"/>
          </a:lnRef>
          <a:fillRef idx="0">
            <a:schemeClr val="accent6"/>
          </a:fillRef>
          <a:effectRef idx="0">
            <a:schemeClr val="accent6"/>
          </a:effectRef>
          <a:fontRef idx="minor">
            <a:schemeClr val="tx1"/>
          </a:fontRef>
        </p:style>
      </p:cxnSp>
      <p:sp>
        <p:nvSpPr>
          <p:cNvPr id="25" name="文本框 24">
            <a:extLst>
              <a:ext uri="{FF2B5EF4-FFF2-40B4-BE49-F238E27FC236}">
                <a16:creationId xmlns:a16="http://schemas.microsoft.com/office/drawing/2014/main" id="{336D5156-0184-4051-B87D-ADC80B9A75F6}"/>
              </a:ext>
            </a:extLst>
          </p:cNvPr>
          <p:cNvSpPr txBox="1"/>
          <p:nvPr/>
        </p:nvSpPr>
        <p:spPr>
          <a:xfrm>
            <a:off x="607775" y="5250589"/>
            <a:ext cx="4781030"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微软雅黑"/>
                <a:ea typeface="微软雅黑"/>
                <a:cs typeface="+mn-cs"/>
              </a:rPr>
              <a:t>Q2</a:t>
            </a:r>
            <a:r>
              <a:rPr kumimoji="0" lang="zh-CN" altLang="en-US" sz="1400" b="0" i="0" u="none" strike="noStrike" kern="1200" cap="none" spc="0" normalizeH="0" baseline="0" noProof="0">
                <a:ln>
                  <a:noFill/>
                </a:ln>
                <a:solidFill>
                  <a:prstClr val="black"/>
                </a:solidFill>
                <a:effectLst/>
                <a:uLnTx/>
                <a:uFillTx/>
                <a:latin typeface="微软雅黑"/>
                <a:ea typeface="微软雅黑"/>
                <a:cs typeface="+mn-cs"/>
              </a:rPr>
              <a:t>季度</a:t>
            </a:r>
            <a:r>
              <a:rPr kumimoji="0" lang="zh-CN" altLang="en-US" sz="1400" b="1" i="0" u="none" strike="noStrike" kern="1200" cap="none" spc="0" normalizeH="0" baseline="0" noProof="0">
                <a:ln>
                  <a:noFill/>
                </a:ln>
                <a:solidFill>
                  <a:prstClr val="black"/>
                </a:solidFill>
                <a:effectLst/>
                <a:uLnTx/>
                <a:uFillTx/>
                <a:latin typeface="微软雅黑"/>
                <a:ea typeface="微软雅黑"/>
                <a:cs typeface="+mn-cs"/>
              </a:rPr>
              <a:t>学习积分排名</a:t>
            </a:r>
            <a:r>
              <a:rPr kumimoji="0" lang="en-US" altLang="zh-CN" sz="1400" b="1" i="0" u="none" strike="noStrike" kern="1200" cap="none" spc="0" normalizeH="0" baseline="0" noProof="0">
                <a:ln>
                  <a:noFill/>
                </a:ln>
                <a:solidFill>
                  <a:prstClr val="black"/>
                </a:solidFill>
                <a:effectLst/>
                <a:uLnTx/>
                <a:uFillTx/>
                <a:latin typeface="微软雅黑"/>
                <a:ea typeface="微软雅黑"/>
                <a:cs typeface="+mn-cs"/>
              </a:rPr>
              <a:t>TOP</a:t>
            </a:r>
            <a:r>
              <a:rPr kumimoji="0" lang="zh-CN" altLang="en-US" sz="1400" b="1" i="0" u="none" strike="noStrike" kern="1200" cap="none" spc="0" normalizeH="0" baseline="0" noProof="0">
                <a:ln>
                  <a:noFill/>
                </a:ln>
                <a:solidFill>
                  <a:prstClr val="black"/>
                </a:solidFill>
                <a:effectLst/>
                <a:uLnTx/>
                <a:uFillTx/>
                <a:latin typeface="微软雅黑"/>
                <a:ea typeface="微软雅黑"/>
                <a:cs typeface="+mn-cs"/>
              </a:rPr>
              <a:t>的员工</a:t>
            </a:r>
            <a:r>
              <a:rPr kumimoji="0" lang="zh-CN" altLang="en-US" sz="1400" b="0" i="0" u="none" strike="noStrike" kern="1200" cap="none" spc="0" normalizeH="0" baseline="0" noProof="0">
                <a:ln>
                  <a:noFill/>
                </a:ln>
                <a:solidFill>
                  <a:prstClr val="black"/>
                </a:solidFill>
                <a:effectLst/>
                <a:uLnTx/>
                <a:uFillTx/>
                <a:latin typeface="微软雅黑"/>
                <a:ea typeface="微软雅黑"/>
                <a:cs typeface="+mn-cs"/>
              </a:rPr>
              <a:t>平均每月学习频次较高，然而，经抽查</a:t>
            </a:r>
            <a:r>
              <a:rPr kumimoji="0" lang="en-US" altLang="zh-CN" sz="1400" b="0" i="0" u="none" strike="noStrike" kern="1200" cap="none" spc="0" normalizeH="0" baseline="0" noProof="0">
                <a:ln>
                  <a:noFill/>
                </a:ln>
                <a:solidFill>
                  <a:prstClr val="black"/>
                </a:solidFill>
                <a:effectLst/>
                <a:uLnTx/>
                <a:uFillTx/>
                <a:latin typeface="微软雅黑"/>
                <a:ea typeface="微软雅黑"/>
                <a:cs typeface="+mn-cs"/>
              </a:rPr>
              <a:t>TOP</a:t>
            </a:r>
            <a:r>
              <a:rPr kumimoji="0" lang="zh-CN" altLang="en-US" sz="1400" b="0" i="0" u="none" strike="noStrike" kern="1200" cap="none" spc="0" normalizeH="0" baseline="0" noProof="0">
                <a:ln>
                  <a:noFill/>
                </a:ln>
                <a:solidFill>
                  <a:prstClr val="black"/>
                </a:solidFill>
                <a:effectLst/>
                <a:uLnTx/>
                <a:uFillTx/>
                <a:latin typeface="微软雅黑"/>
                <a:ea typeface="微软雅黑"/>
                <a:cs typeface="+mn-cs"/>
              </a:rPr>
              <a:t>员工存在重复报名同一节分享课的情况，</a:t>
            </a:r>
            <a:r>
              <a:rPr kumimoji="0" lang="zh-CN" altLang="en-US" sz="1400" b="1" i="0" u="none" strike="noStrike" kern="1200" cap="none" spc="0" normalizeH="0" baseline="0" noProof="0">
                <a:ln>
                  <a:noFill/>
                </a:ln>
                <a:solidFill>
                  <a:srgbClr val="FF0000"/>
                </a:solidFill>
                <a:effectLst/>
                <a:uLnTx/>
                <a:uFillTx/>
                <a:latin typeface="微软雅黑"/>
                <a:ea typeface="微软雅黑"/>
                <a:cs typeface="+mn-cs"/>
              </a:rPr>
              <a:t>存在多次学习获取学习积分的形式主义现象。</a:t>
            </a:r>
            <a:endParaRPr kumimoji="0" lang="en-US" altLang="zh-CN" sz="1400" b="1" i="0" u="none" strike="noStrike" kern="1200" cap="none" spc="0" normalizeH="0" baseline="0" noProof="0">
              <a:ln>
                <a:noFill/>
              </a:ln>
              <a:solidFill>
                <a:srgbClr val="FF0000"/>
              </a:solidFill>
              <a:effectLst/>
              <a:uLnTx/>
              <a:uFillTx/>
              <a:latin typeface="微软雅黑"/>
              <a:ea typeface="微软雅黑"/>
              <a:cs typeface="+mn-cs"/>
            </a:endParaRPr>
          </a:p>
        </p:txBody>
      </p:sp>
      <p:sp>
        <p:nvSpPr>
          <p:cNvPr id="17" name="文本框 16">
            <a:extLst>
              <a:ext uri="{FF2B5EF4-FFF2-40B4-BE49-F238E27FC236}">
                <a16:creationId xmlns:a16="http://schemas.microsoft.com/office/drawing/2014/main" id="{BBCE9AD2-9CBE-4957-9EA9-B0D9919717DC}"/>
              </a:ext>
            </a:extLst>
          </p:cNvPr>
          <p:cNvSpPr txBox="1"/>
          <p:nvPr/>
        </p:nvSpPr>
        <p:spPr>
          <a:xfrm>
            <a:off x="571343" y="2318586"/>
            <a:ext cx="2429999" cy="1090811"/>
          </a:xfrm>
          <a:prstGeom prst="rect">
            <a:avLst/>
          </a:prstGeom>
          <a:noFill/>
        </p:spPr>
        <p:txBody>
          <a:bodyPr wrap="square" rtlCol="0">
            <a:spAutoFit/>
          </a:bodyPr>
          <a:lstStyle/>
          <a:p>
            <a:pPr marL="171450" marR="0" lvl="0" indent="-171450" algn="just" defTabSz="9144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1" lang="zh-CN" altLang="en-US" sz="1100" b="1" i="0" u="none" strike="noStrike" kern="1200" cap="none" spc="0" normalizeH="0" baseline="0" noProof="0">
                <a:ln>
                  <a:noFill/>
                </a:ln>
                <a:solidFill>
                  <a:prstClr val="black">
                    <a:lumMod val="75000"/>
                    <a:lumOff val="25000"/>
                  </a:prstClr>
                </a:solidFill>
                <a:effectLst/>
                <a:uLnTx/>
                <a:uFillTx/>
                <a:latin typeface="微软雅黑"/>
                <a:ea typeface="微软雅黑"/>
                <a:cs typeface="+mn-cs"/>
              </a:rPr>
              <a:t>课程名称：</a:t>
            </a:r>
            <a:r>
              <a:rPr kumimoji="1" lang="zh-CN" altLang="en-US" sz="1100" b="0" i="0" u="none" strike="noStrike" kern="1200" cap="none" spc="0" normalizeH="0" baseline="0" noProof="0">
                <a:ln>
                  <a:noFill/>
                </a:ln>
                <a:solidFill>
                  <a:prstClr val="black">
                    <a:lumMod val="75000"/>
                    <a:lumOff val="25000"/>
                  </a:prstClr>
                </a:solidFill>
                <a:effectLst/>
                <a:uLnTx/>
                <a:uFillTx/>
                <a:latin typeface="微软雅黑"/>
                <a:ea typeface="微软雅黑"/>
                <a:cs typeface="+mn-cs"/>
              </a:rPr>
              <a:t>前沿创意设计趋势分析及我们的差距与应对策略</a:t>
            </a:r>
            <a:endParaRPr kumimoji="1" lang="en-US" altLang="zh-CN" sz="1100" b="0" i="0" u="none" strike="noStrike" kern="1200" cap="none" spc="0" normalizeH="0" baseline="0" noProof="0">
              <a:ln>
                <a:noFill/>
              </a:ln>
              <a:solidFill>
                <a:prstClr val="black">
                  <a:lumMod val="75000"/>
                  <a:lumOff val="25000"/>
                </a:prstClr>
              </a:solidFill>
              <a:effectLst/>
              <a:uLnTx/>
              <a:uFillTx/>
              <a:latin typeface="微软雅黑"/>
              <a:ea typeface="微软雅黑"/>
              <a:cs typeface="+mn-cs"/>
            </a:endParaRPr>
          </a:p>
          <a:p>
            <a:pPr marL="171450" marR="0" lvl="0" indent="-171450" algn="just" defTabSz="9144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1" lang="zh-CN" altLang="en-US" sz="1100" b="1" i="0" u="none" strike="noStrike" kern="1200" cap="none" spc="0" normalizeH="0" baseline="0" noProof="0">
                <a:ln>
                  <a:noFill/>
                </a:ln>
                <a:solidFill>
                  <a:prstClr val="black">
                    <a:lumMod val="75000"/>
                    <a:lumOff val="25000"/>
                  </a:prstClr>
                </a:solidFill>
                <a:effectLst/>
                <a:uLnTx/>
                <a:uFillTx/>
                <a:latin typeface="微软雅黑"/>
                <a:ea typeface="微软雅黑"/>
                <a:cs typeface="+mn-cs"/>
              </a:rPr>
              <a:t>第一次学习时间：</a:t>
            </a:r>
            <a:r>
              <a:rPr kumimoji="1" lang="en-US" altLang="zh-CN" sz="1100" b="0" i="0" u="none" strike="noStrike" kern="1200" cap="none" spc="0" normalizeH="0" baseline="0" noProof="0">
                <a:ln>
                  <a:noFill/>
                </a:ln>
                <a:solidFill>
                  <a:prstClr val="black">
                    <a:lumMod val="75000"/>
                    <a:lumOff val="25000"/>
                  </a:prstClr>
                </a:solidFill>
                <a:effectLst/>
                <a:uLnTx/>
                <a:uFillTx/>
                <a:latin typeface="微软雅黑"/>
                <a:ea typeface="微软雅黑"/>
                <a:cs typeface="+mn-cs"/>
              </a:rPr>
              <a:t>2023-04-06</a:t>
            </a:r>
          </a:p>
          <a:p>
            <a:pPr marL="171450" marR="0" lvl="0" indent="-171450" algn="just" defTabSz="9144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1" lang="zh-CN" altLang="en-US" sz="1100" b="1" i="0" u="none" strike="noStrike" kern="1200" cap="none" spc="0" normalizeH="0" baseline="0" noProof="0">
                <a:ln>
                  <a:noFill/>
                </a:ln>
                <a:solidFill>
                  <a:prstClr val="black">
                    <a:lumMod val="75000"/>
                    <a:lumOff val="25000"/>
                  </a:prstClr>
                </a:solidFill>
                <a:effectLst/>
                <a:uLnTx/>
                <a:uFillTx/>
                <a:latin typeface="微软雅黑"/>
                <a:ea typeface="微软雅黑"/>
                <a:cs typeface="+mn-cs"/>
              </a:rPr>
              <a:t>第二次学习时间：</a:t>
            </a:r>
            <a:r>
              <a:rPr kumimoji="1" lang="en-US" altLang="zh-CN" sz="1100" b="0" i="0" u="none" strike="noStrike" kern="1200" cap="none" spc="0" normalizeH="0" baseline="0" noProof="0">
                <a:ln>
                  <a:noFill/>
                </a:ln>
                <a:solidFill>
                  <a:prstClr val="black">
                    <a:lumMod val="75000"/>
                    <a:lumOff val="25000"/>
                  </a:prstClr>
                </a:solidFill>
                <a:effectLst/>
                <a:uLnTx/>
                <a:uFillTx/>
                <a:latin typeface="微软雅黑"/>
                <a:ea typeface="微软雅黑"/>
                <a:cs typeface="+mn-cs"/>
              </a:rPr>
              <a:t>2023-05-09</a:t>
            </a:r>
          </a:p>
          <a:p>
            <a:pPr marL="171450" marR="0" lvl="0" indent="-171450" algn="just" defTabSz="9144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1" lang="zh-CN" altLang="en-US" sz="1100" b="1" i="0" u="none" strike="noStrike" kern="1200" cap="none" spc="0" normalizeH="0" baseline="0" noProof="0">
                <a:ln>
                  <a:noFill/>
                </a:ln>
                <a:solidFill>
                  <a:prstClr val="black">
                    <a:lumMod val="75000"/>
                    <a:lumOff val="25000"/>
                  </a:prstClr>
                </a:solidFill>
                <a:effectLst/>
                <a:uLnTx/>
                <a:uFillTx/>
                <a:latin typeface="微软雅黑"/>
                <a:ea typeface="微软雅黑"/>
                <a:cs typeface="+mn-cs"/>
              </a:rPr>
              <a:t>单场学习积分</a:t>
            </a:r>
            <a:r>
              <a:rPr kumimoji="1" lang="en-US" altLang="zh-CN" sz="1100" b="1" i="0" u="none" strike="noStrike" kern="1200" cap="none" spc="0" normalizeH="0" baseline="0" noProof="0">
                <a:ln>
                  <a:noFill/>
                </a:ln>
                <a:solidFill>
                  <a:prstClr val="black">
                    <a:lumMod val="75000"/>
                    <a:lumOff val="25000"/>
                  </a:prstClr>
                </a:solidFill>
                <a:effectLst/>
                <a:uLnTx/>
                <a:uFillTx/>
                <a:latin typeface="微软雅黑"/>
                <a:ea typeface="微软雅黑"/>
                <a:cs typeface="+mn-cs"/>
              </a:rPr>
              <a:t>50</a:t>
            </a:r>
            <a:r>
              <a:rPr kumimoji="1" lang="zh-CN" altLang="en-US" sz="1100" b="1" i="0" u="none" strike="noStrike" kern="1200" cap="none" spc="0" normalizeH="0" baseline="0" noProof="0">
                <a:ln>
                  <a:noFill/>
                </a:ln>
                <a:solidFill>
                  <a:prstClr val="black">
                    <a:lumMod val="75000"/>
                    <a:lumOff val="25000"/>
                  </a:prstClr>
                </a:solidFill>
                <a:effectLst/>
                <a:uLnTx/>
                <a:uFillTx/>
                <a:latin typeface="微软雅黑"/>
                <a:ea typeface="微软雅黑"/>
                <a:cs typeface="+mn-cs"/>
              </a:rPr>
              <a:t>分，共计</a:t>
            </a:r>
            <a:r>
              <a:rPr kumimoji="1" lang="en-US" altLang="zh-CN" sz="1100" b="1" i="0" u="none" strike="noStrike" kern="1200" cap="none" spc="0" normalizeH="0" baseline="0" noProof="0">
                <a:ln>
                  <a:noFill/>
                </a:ln>
                <a:solidFill>
                  <a:prstClr val="black">
                    <a:lumMod val="75000"/>
                    <a:lumOff val="25000"/>
                  </a:prstClr>
                </a:solidFill>
                <a:effectLst/>
                <a:uLnTx/>
                <a:uFillTx/>
                <a:latin typeface="微软雅黑"/>
                <a:ea typeface="微软雅黑"/>
                <a:cs typeface="+mn-cs"/>
              </a:rPr>
              <a:t>100</a:t>
            </a:r>
            <a:r>
              <a:rPr kumimoji="1" lang="zh-CN" altLang="en-US" sz="1100" b="1" i="0" u="none" strike="noStrike" kern="1200" cap="none" spc="0" normalizeH="0" baseline="0" noProof="0">
                <a:ln>
                  <a:noFill/>
                </a:ln>
                <a:solidFill>
                  <a:prstClr val="black">
                    <a:lumMod val="75000"/>
                    <a:lumOff val="25000"/>
                  </a:prstClr>
                </a:solidFill>
                <a:effectLst/>
                <a:uLnTx/>
                <a:uFillTx/>
                <a:latin typeface="微软雅黑"/>
                <a:ea typeface="微软雅黑"/>
                <a:cs typeface="+mn-cs"/>
              </a:rPr>
              <a:t>分</a:t>
            </a:r>
            <a:endParaRPr kumimoji="1" lang="en-US" altLang="zh-CN" sz="1100" b="1" i="0" u="none" strike="noStrike" kern="1200" cap="none" spc="0" normalizeH="0" baseline="0" noProof="0">
              <a:ln>
                <a:noFill/>
              </a:ln>
              <a:solidFill>
                <a:prstClr val="black">
                  <a:lumMod val="75000"/>
                  <a:lumOff val="25000"/>
                </a:prstClr>
              </a:solidFill>
              <a:effectLst/>
              <a:uLnTx/>
              <a:uFillTx/>
              <a:latin typeface="微软雅黑"/>
              <a:ea typeface="微软雅黑"/>
              <a:cs typeface="+mn-cs"/>
            </a:endParaRPr>
          </a:p>
        </p:txBody>
      </p:sp>
      <p:sp>
        <p:nvSpPr>
          <p:cNvPr id="29" name="矩形: 圆角 28">
            <a:extLst>
              <a:ext uri="{FF2B5EF4-FFF2-40B4-BE49-F238E27FC236}">
                <a16:creationId xmlns:a16="http://schemas.microsoft.com/office/drawing/2014/main" id="{F04CB969-6380-4F99-BED2-AC3EA4F29563}"/>
              </a:ext>
            </a:extLst>
          </p:cNvPr>
          <p:cNvSpPr/>
          <p:nvPr/>
        </p:nvSpPr>
        <p:spPr>
          <a:xfrm>
            <a:off x="520145" y="1897402"/>
            <a:ext cx="2429999" cy="384945"/>
          </a:xfrm>
          <a:prstGeom prst="roundRect">
            <a:avLst>
              <a:gd name="adj" fmla="val 1509"/>
            </a:avLst>
          </a:prstGeom>
          <a:gradFill flip="none" rotWithShape="1">
            <a:gsLst>
              <a:gs pos="5000">
                <a:schemeClr val="accent1"/>
              </a:gs>
              <a:gs pos="55000">
                <a:schemeClr val="accent1">
                  <a:lumMod val="90000"/>
                </a:schemeClr>
              </a:gs>
              <a:gs pos="100000">
                <a:schemeClr val="accent1"/>
              </a:gs>
            </a:gsLst>
            <a:lin ang="5400000" scaled="1"/>
            <a:tileRect/>
          </a:gradFill>
          <a:ln w="57150" cap="rnd">
            <a:noFill/>
            <a:prstDash val="solid"/>
            <a:round/>
          </a:ln>
          <a:effectLst>
            <a:outerShdw blurRad="76200" dist="508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p>
            <a:pPr marL="0" marR="0" lvl="0" indent="0" algn="ctr" defTabSz="685324" rtl="0" eaLnBrk="1" fontAlgn="auto" latinLnBrk="0" hangingPunct="1">
              <a:lnSpc>
                <a:spcPct val="100000"/>
              </a:lnSpc>
              <a:spcBef>
                <a:spcPts val="0"/>
              </a:spcBef>
              <a:spcAft>
                <a:spcPts val="0"/>
              </a:spcAft>
              <a:buClrTx/>
              <a:buSzTx/>
              <a:buFontTx/>
              <a:buNone/>
              <a:tabLst/>
              <a:defRPr/>
            </a:pPr>
            <a:endParaRPr kumimoji="0" lang="zh-CN" altLang="en-US" sz="1500" b="1" i="0" u="none" strike="noStrike" kern="1200" cap="none" spc="0" normalizeH="0" baseline="0" noProof="0">
              <a:ln>
                <a:noFill/>
              </a:ln>
              <a:solidFill>
                <a:srgbClr val="FFFFFF"/>
              </a:solidFill>
              <a:effectLst/>
              <a:uLnTx/>
              <a:uFillTx/>
              <a:latin typeface="Arial"/>
              <a:ea typeface="微软雅黑"/>
              <a:cs typeface="+mn-cs"/>
            </a:endParaRPr>
          </a:p>
        </p:txBody>
      </p:sp>
      <p:sp>
        <p:nvSpPr>
          <p:cNvPr id="30" name="矩形: 圆角 29">
            <a:extLst>
              <a:ext uri="{FF2B5EF4-FFF2-40B4-BE49-F238E27FC236}">
                <a16:creationId xmlns:a16="http://schemas.microsoft.com/office/drawing/2014/main" id="{5453E7AA-D2B6-4CBA-A3CB-EDF3DC0B7ACF}"/>
              </a:ext>
            </a:extLst>
          </p:cNvPr>
          <p:cNvSpPr/>
          <p:nvPr/>
        </p:nvSpPr>
        <p:spPr>
          <a:xfrm>
            <a:off x="3085314" y="1897402"/>
            <a:ext cx="2429999" cy="384945"/>
          </a:xfrm>
          <a:prstGeom prst="roundRect">
            <a:avLst>
              <a:gd name="adj" fmla="val 1509"/>
            </a:avLst>
          </a:prstGeom>
          <a:gradFill flip="none" rotWithShape="1">
            <a:gsLst>
              <a:gs pos="5000">
                <a:schemeClr val="accent1"/>
              </a:gs>
              <a:gs pos="55000">
                <a:schemeClr val="accent1">
                  <a:lumMod val="90000"/>
                </a:schemeClr>
              </a:gs>
              <a:gs pos="100000">
                <a:schemeClr val="accent1"/>
              </a:gs>
            </a:gsLst>
            <a:lin ang="5400000" scaled="1"/>
            <a:tileRect/>
          </a:gradFill>
          <a:ln w="57150" cap="rnd">
            <a:noFill/>
            <a:prstDash val="solid"/>
            <a:round/>
          </a:ln>
          <a:effectLst>
            <a:outerShdw blurRad="76200" dist="508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p>
            <a:pPr marL="0" marR="0" lvl="0" indent="0" algn="ctr" defTabSz="685324" rtl="0" eaLnBrk="1" fontAlgn="auto" latinLnBrk="0" hangingPunct="1">
              <a:lnSpc>
                <a:spcPct val="100000"/>
              </a:lnSpc>
              <a:spcBef>
                <a:spcPts val="0"/>
              </a:spcBef>
              <a:spcAft>
                <a:spcPts val="0"/>
              </a:spcAft>
              <a:buClrTx/>
              <a:buSzTx/>
              <a:buFontTx/>
              <a:buNone/>
              <a:tabLst/>
              <a:defRPr/>
            </a:pPr>
            <a:endParaRPr kumimoji="0" lang="zh-CN" altLang="en-US" sz="1500" b="1" i="0" u="none" strike="noStrike" kern="1200" cap="none" spc="0" normalizeH="0" baseline="0" noProof="0">
              <a:ln>
                <a:noFill/>
              </a:ln>
              <a:solidFill>
                <a:srgbClr val="FFFFFF"/>
              </a:solidFill>
              <a:effectLst/>
              <a:uLnTx/>
              <a:uFillTx/>
              <a:latin typeface="Arial"/>
              <a:ea typeface="微软雅黑"/>
              <a:cs typeface="+mn-cs"/>
            </a:endParaRPr>
          </a:p>
        </p:txBody>
      </p:sp>
      <p:sp>
        <p:nvSpPr>
          <p:cNvPr id="32" name="文本框 31">
            <a:extLst>
              <a:ext uri="{FF2B5EF4-FFF2-40B4-BE49-F238E27FC236}">
                <a16:creationId xmlns:a16="http://schemas.microsoft.com/office/drawing/2014/main" id="{7F243E44-BA40-4582-943C-168E6B26AB3E}"/>
              </a:ext>
            </a:extLst>
          </p:cNvPr>
          <p:cNvSpPr txBox="1"/>
          <p:nvPr/>
        </p:nvSpPr>
        <p:spPr>
          <a:xfrm>
            <a:off x="760148" y="1938897"/>
            <a:ext cx="191110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1" i="0" u="none" strike="noStrike" kern="1200" cap="none" spc="0" normalizeH="0" baseline="0" noProof="0">
                <a:ln>
                  <a:noFill/>
                </a:ln>
                <a:solidFill>
                  <a:srgbClr val="FDFDFC"/>
                </a:solidFill>
                <a:effectLst/>
                <a:uLnTx/>
                <a:uFillTx/>
                <a:latin typeface="Arial"/>
                <a:ea typeface="微软雅黑"/>
                <a:cs typeface="+mn-cs"/>
              </a:rPr>
              <a:t>海外基础营销中心 曾钰叶</a:t>
            </a:r>
          </a:p>
        </p:txBody>
      </p:sp>
      <p:sp>
        <p:nvSpPr>
          <p:cNvPr id="33" name="文本框 32">
            <a:extLst>
              <a:ext uri="{FF2B5EF4-FFF2-40B4-BE49-F238E27FC236}">
                <a16:creationId xmlns:a16="http://schemas.microsoft.com/office/drawing/2014/main" id="{DB40F89C-E515-4E34-B25B-71FF70FB7FE4}"/>
              </a:ext>
            </a:extLst>
          </p:cNvPr>
          <p:cNvSpPr txBox="1"/>
          <p:nvPr/>
        </p:nvSpPr>
        <p:spPr>
          <a:xfrm>
            <a:off x="3679958" y="1938897"/>
            <a:ext cx="1236236" cy="276999"/>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1" i="0" u="none" strike="noStrike" kern="1200" cap="none" spc="0" normalizeH="0" baseline="0" noProof="0">
                <a:ln>
                  <a:noFill/>
                </a:ln>
                <a:solidFill>
                  <a:srgbClr val="FDFDFC"/>
                </a:solidFill>
                <a:effectLst/>
                <a:uLnTx/>
                <a:uFillTx/>
                <a:latin typeface="Arial"/>
                <a:ea typeface="微软雅黑"/>
                <a:cs typeface="+mn-cs"/>
              </a:rPr>
              <a:t>MD事业部 王璐</a:t>
            </a:r>
          </a:p>
        </p:txBody>
      </p:sp>
      <p:sp>
        <p:nvSpPr>
          <p:cNvPr id="34" name="文本框 33">
            <a:extLst>
              <a:ext uri="{FF2B5EF4-FFF2-40B4-BE49-F238E27FC236}">
                <a16:creationId xmlns:a16="http://schemas.microsoft.com/office/drawing/2014/main" id="{0B9B87B5-9D68-4661-992B-6B882ED6F46C}"/>
              </a:ext>
            </a:extLst>
          </p:cNvPr>
          <p:cNvSpPr txBox="1"/>
          <p:nvPr/>
        </p:nvSpPr>
        <p:spPr>
          <a:xfrm>
            <a:off x="3205539" y="2318585"/>
            <a:ext cx="2429999" cy="1090811"/>
          </a:xfrm>
          <a:prstGeom prst="rect">
            <a:avLst/>
          </a:prstGeom>
          <a:noFill/>
        </p:spPr>
        <p:txBody>
          <a:bodyPr wrap="square" lIns="91440" tIns="45720" rIns="91440" bIns="45720" rtlCol="0" anchor="t">
            <a:spAutoFit/>
          </a:bodyPr>
          <a:lstStyle/>
          <a:p>
            <a:pPr marL="171450" marR="0" lvl="0" indent="-171450" algn="just" defTabSz="9144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1" lang="zh-CN" altLang="en-US" sz="1100" b="1" i="0" u="none" strike="noStrike" kern="1200" cap="none" spc="0" normalizeH="0" baseline="0" noProof="0">
                <a:ln>
                  <a:noFill/>
                </a:ln>
                <a:solidFill>
                  <a:prstClr val="black">
                    <a:lumMod val="75000"/>
                    <a:lumOff val="25000"/>
                  </a:prstClr>
                </a:solidFill>
                <a:effectLst/>
                <a:uLnTx/>
                <a:uFillTx/>
                <a:latin typeface="微软雅黑"/>
                <a:ea typeface="微软雅黑"/>
                <a:cs typeface="+mn-cs"/>
              </a:rPr>
              <a:t>课程名称：</a:t>
            </a:r>
            <a:r>
              <a:rPr kumimoji="1" lang="en-US" altLang="zh-CN" sz="1100" b="0" i="0" u="none" strike="noStrike" kern="1200" cap="none" spc="0" normalizeH="0" baseline="0" noProof="0">
                <a:ln>
                  <a:noFill/>
                </a:ln>
                <a:solidFill>
                  <a:prstClr val="black"/>
                </a:solidFill>
                <a:effectLst/>
                <a:uLnTx/>
                <a:uFillTx/>
                <a:latin typeface="Arial"/>
                <a:ea typeface="+mn-lt"/>
                <a:cs typeface="Arial"/>
              </a:rPr>
              <a:t>AIGC</a:t>
            </a:r>
            <a:r>
              <a:rPr kumimoji="1" lang="zh-CN" altLang="en-US" sz="1100" b="0" i="0" u="none" strike="noStrike" kern="1200" cap="none" spc="0" normalizeH="0" baseline="0" noProof="0">
                <a:ln>
                  <a:noFill/>
                </a:ln>
                <a:solidFill>
                  <a:prstClr val="black"/>
                </a:solidFill>
                <a:effectLst/>
                <a:uLnTx/>
                <a:uFillTx/>
                <a:latin typeface="Arial"/>
                <a:ea typeface="+mn-lt"/>
                <a:cs typeface="Arial"/>
              </a:rPr>
              <a:t>图像技术在设计中的应用和提效方法</a:t>
            </a:r>
            <a:endParaRPr kumimoji="1" lang="en-US" altLang="zh-CN" sz="1100" b="0" i="0" u="none" strike="noStrike" kern="1200" cap="none" spc="0" normalizeH="0" baseline="0" noProof="0">
              <a:ln>
                <a:noFill/>
              </a:ln>
              <a:solidFill>
                <a:prstClr val="black">
                  <a:lumMod val="75000"/>
                  <a:lumOff val="25000"/>
                </a:prstClr>
              </a:solidFill>
              <a:effectLst/>
              <a:uLnTx/>
              <a:uFillTx/>
              <a:latin typeface="微软雅黑"/>
              <a:ea typeface="微软雅黑"/>
              <a:cs typeface="+mn-cs"/>
            </a:endParaRPr>
          </a:p>
          <a:p>
            <a:pPr marL="171450" marR="0" lvl="0" indent="-171450" algn="just" defTabSz="9144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1" lang="zh-CN" altLang="en-US" sz="1100" b="1" i="0" u="none" strike="noStrike" kern="1200" cap="none" spc="0" normalizeH="0" baseline="0" noProof="0">
                <a:ln>
                  <a:noFill/>
                </a:ln>
                <a:solidFill>
                  <a:prstClr val="black">
                    <a:lumMod val="75000"/>
                    <a:lumOff val="25000"/>
                  </a:prstClr>
                </a:solidFill>
                <a:effectLst/>
                <a:uLnTx/>
                <a:uFillTx/>
                <a:latin typeface="微软雅黑"/>
                <a:ea typeface="微软雅黑"/>
                <a:cs typeface="+mn-cs"/>
              </a:rPr>
              <a:t>第一次学习时间：</a:t>
            </a:r>
            <a:r>
              <a:rPr kumimoji="1" lang="en-US" altLang="zh-CN" sz="1100" b="0" i="0" u="none" strike="noStrike" kern="1200" cap="none" spc="0" normalizeH="0" baseline="0" noProof="0">
                <a:ln>
                  <a:noFill/>
                </a:ln>
                <a:solidFill>
                  <a:prstClr val="black">
                    <a:lumMod val="75000"/>
                    <a:lumOff val="25000"/>
                  </a:prstClr>
                </a:solidFill>
                <a:effectLst/>
                <a:uLnTx/>
                <a:uFillTx/>
                <a:latin typeface="微软雅黑"/>
                <a:ea typeface="微软雅黑"/>
                <a:cs typeface="+mn-cs"/>
              </a:rPr>
              <a:t>2023-05-25</a:t>
            </a:r>
            <a:endParaRPr kumimoji="0" lang="en-US" altLang="zh-CN" sz="1100" b="0" i="0" u="none" strike="noStrike" kern="1200" cap="none" spc="0" normalizeH="0" baseline="0" noProof="0">
              <a:ln>
                <a:noFill/>
              </a:ln>
              <a:solidFill>
                <a:prstClr val="black">
                  <a:lumMod val="75000"/>
                  <a:lumOff val="25000"/>
                </a:prstClr>
              </a:solidFill>
              <a:effectLst/>
              <a:uLnTx/>
              <a:uFillTx/>
              <a:latin typeface="微软雅黑"/>
              <a:ea typeface="微软雅黑"/>
              <a:cs typeface="+mn-cs"/>
            </a:endParaRPr>
          </a:p>
          <a:p>
            <a:pPr marL="171450" marR="0" lvl="0" indent="-171450" algn="just" defTabSz="9144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1" lang="zh-CN" altLang="en-US" sz="1100" b="1" i="0" u="none" strike="noStrike" kern="1200" cap="none" spc="0" normalizeH="0" baseline="0" noProof="0">
                <a:ln>
                  <a:noFill/>
                </a:ln>
                <a:solidFill>
                  <a:prstClr val="black">
                    <a:lumMod val="75000"/>
                    <a:lumOff val="25000"/>
                  </a:prstClr>
                </a:solidFill>
                <a:effectLst/>
                <a:uLnTx/>
                <a:uFillTx/>
                <a:latin typeface="微软雅黑"/>
                <a:ea typeface="微软雅黑"/>
                <a:cs typeface="+mn-cs"/>
              </a:rPr>
              <a:t>第二次学习时间：</a:t>
            </a:r>
            <a:r>
              <a:rPr kumimoji="1" lang="en-US" altLang="zh-CN" sz="1100" b="0" i="0" u="none" strike="noStrike" kern="1200" cap="none" spc="0" normalizeH="0" baseline="0" noProof="0">
                <a:ln>
                  <a:noFill/>
                </a:ln>
                <a:solidFill>
                  <a:prstClr val="black">
                    <a:lumMod val="75000"/>
                    <a:lumOff val="25000"/>
                  </a:prstClr>
                </a:solidFill>
                <a:effectLst/>
                <a:uLnTx/>
                <a:uFillTx/>
                <a:latin typeface="微软雅黑"/>
                <a:ea typeface="微软雅黑"/>
                <a:cs typeface="+mn-cs"/>
              </a:rPr>
              <a:t>2023-05-31</a:t>
            </a:r>
            <a:endParaRPr kumimoji="0" lang="en-US" altLang="zh-CN" sz="1100" b="0" i="0" u="none" strike="noStrike" kern="1200" cap="none" spc="0" normalizeH="0" baseline="0" noProof="0">
              <a:ln>
                <a:noFill/>
              </a:ln>
              <a:solidFill>
                <a:prstClr val="black">
                  <a:lumMod val="75000"/>
                  <a:lumOff val="25000"/>
                </a:prstClr>
              </a:solidFill>
              <a:effectLst/>
              <a:uLnTx/>
              <a:uFillTx/>
              <a:latin typeface="微软雅黑"/>
              <a:ea typeface="微软雅黑"/>
              <a:cs typeface="+mn-cs"/>
            </a:endParaRPr>
          </a:p>
          <a:p>
            <a:pPr marL="171450" marR="0" lvl="0" indent="-171450" algn="just" defTabSz="9144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1" lang="zh-CN" altLang="en-US" sz="1100" b="1" i="0" u="none" strike="noStrike" kern="1200" cap="none" spc="0" normalizeH="0" baseline="0" noProof="0">
                <a:ln>
                  <a:noFill/>
                </a:ln>
                <a:solidFill>
                  <a:prstClr val="black">
                    <a:lumMod val="75000"/>
                    <a:lumOff val="25000"/>
                  </a:prstClr>
                </a:solidFill>
                <a:effectLst/>
                <a:uLnTx/>
                <a:uFillTx/>
                <a:latin typeface="微软雅黑"/>
                <a:ea typeface="微软雅黑"/>
                <a:cs typeface="+mn-cs"/>
              </a:rPr>
              <a:t>单场学习积分</a:t>
            </a:r>
            <a:r>
              <a:rPr kumimoji="1" lang="en-US" altLang="zh-CN" sz="1100" b="1" i="0" u="none" strike="noStrike" kern="1200" cap="none" spc="0" normalizeH="0" baseline="0" noProof="0">
                <a:ln>
                  <a:noFill/>
                </a:ln>
                <a:solidFill>
                  <a:prstClr val="black">
                    <a:lumMod val="75000"/>
                    <a:lumOff val="25000"/>
                  </a:prstClr>
                </a:solidFill>
                <a:effectLst/>
                <a:uLnTx/>
                <a:uFillTx/>
                <a:latin typeface="微软雅黑"/>
                <a:ea typeface="微软雅黑"/>
                <a:cs typeface="+mn-cs"/>
              </a:rPr>
              <a:t>50</a:t>
            </a:r>
            <a:r>
              <a:rPr kumimoji="1" lang="zh-CN" altLang="en-US" sz="1100" b="1" i="0" u="none" strike="noStrike" kern="1200" cap="none" spc="0" normalizeH="0" baseline="0" noProof="0">
                <a:ln>
                  <a:noFill/>
                </a:ln>
                <a:solidFill>
                  <a:prstClr val="black">
                    <a:lumMod val="75000"/>
                    <a:lumOff val="25000"/>
                  </a:prstClr>
                </a:solidFill>
                <a:effectLst/>
                <a:uLnTx/>
                <a:uFillTx/>
                <a:latin typeface="微软雅黑"/>
                <a:ea typeface="微软雅黑"/>
                <a:cs typeface="+mn-cs"/>
              </a:rPr>
              <a:t>分，共计</a:t>
            </a:r>
            <a:r>
              <a:rPr kumimoji="1" lang="en-US" altLang="zh-CN" sz="1100" b="1" i="0" u="none" strike="noStrike" kern="1200" cap="none" spc="0" normalizeH="0" baseline="0" noProof="0">
                <a:ln>
                  <a:noFill/>
                </a:ln>
                <a:solidFill>
                  <a:prstClr val="black">
                    <a:lumMod val="75000"/>
                    <a:lumOff val="25000"/>
                  </a:prstClr>
                </a:solidFill>
                <a:effectLst/>
                <a:uLnTx/>
                <a:uFillTx/>
                <a:latin typeface="微软雅黑"/>
                <a:ea typeface="微软雅黑"/>
                <a:cs typeface="+mn-cs"/>
              </a:rPr>
              <a:t>100</a:t>
            </a:r>
            <a:r>
              <a:rPr kumimoji="1" lang="zh-CN" altLang="en-US" sz="1100" b="1" i="0" u="none" strike="noStrike" kern="1200" cap="none" spc="0" normalizeH="0" baseline="0" noProof="0">
                <a:ln>
                  <a:noFill/>
                </a:ln>
                <a:solidFill>
                  <a:prstClr val="black">
                    <a:lumMod val="75000"/>
                    <a:lumOff val="25000"/>
                  </a:prstClr>
                </a:solidFill>
                <a:effectLst/>
                <a:uLnTx/>
                <a:uFillTx/>
                <a:latin typeface="微软雅黑"/>
                <a:ea typeface="微软雅黑"/>
                <a:cs typeface="+mn-cs"/>
              </a:rPr>
              <a:t>分</a:t>
            </a:r>
            <a:endParaRPr kumimoji="1" lang="en-US" altLang="zh-CN" sz="1100" b="1" i="0" u="none" strike="noStrike" kern="1200" cap="none" spc="0" normalizeH="0" baseline="0" noProof="0">
              <a:ln>
                <a:noFill/>
              </a:ln>
              <a:solidFill>
                <a:prstClr val="black">
                  <a:lumMod val="75000"/>
                  <a:lumOff val="25000"/>
                </a:prstClr>
              </a:solidFill>
              <a:effectLst/>
              <a:uLnTx/>
              <a:uFillTx/>
              <a:latin typeface="微软雅黑"/>
              <a:ea typeface="微软雅黑"/>
              <a:cs typeface="+mn-cs"/>
            </a:endParaRPr>
          </a:p>
        </p:txBody>
      </p:sp>
      <p:pic>
        <p:nvPicPr>
          <p:cNvPr id="35" name="图形 34" descr="警告 纯色填充">
            <a:extLst>
              <a:ext uri="{FF2B5EF4-FFF2-40B4-BE49-F238E27FC236}">
                <a16:creationId xmlns:a16="http://schemas.microsoft.com/office/drawing/2014/main" id="{9793D8DF-91F1-4E88-87B9-8AF9CD037A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04281" y="5423812"/>
            <a:ext cx="654382" cy="654382"/>
          </a:xfrm>
          <a:prstGeom prst="rect">
            <a:avLst/>
          </a:prstGeom>
        </p:spPr>
      </p:pic>
      <p:sp>
        <p:nvSpPr>
          <p:cNvPr id="3" name="文本框 2">
            <a:extLst>
              <a:ext uri="{FF2B5EF4-FFF2-40B4-BE49-F238E27FC236}">
                <a16:creationId xmlns:a16="http://schemas.microsoft.com/office/drawing/2014/main" id="{80B6525C-B7B3-F467-0DDD-FA5E1B41B8F9}"/>
              </a:ext>
            </a:extLst>
          </p:cNvPr>
          <p:cNvSpPr txBox="1"/>
          <p:nvPr/>
        </p:nvSpPr>
        <p:spPr>
          <a:xfrm>
            <a:off x="568291" y="3954272"/>
            <a:ext cx="2429999" cy="1090811"/>
          </a:xfrm>
          <a:prstGeom prst="rect">
            <a:avLst/>
          </a:prstGeom>
          <a:noFill/>
        </p:spPr>
        <p:txBody>
          <a:bodyPr wrap="square" lIns="91440" tIns="45720" rIns="91440" bIns="45720" rtlCol="0" anchor="t">
            <a:spAutoFit/>
          </a:bodyPr>
          <a:lstStyle/>
          <a:p>
            <a:pPr marL="171450" marR="0" lvl="0" indent="-171450" algn="just" defTabSz="9144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1" lang="zh-CN" altLang="en-US" sz="1100" b="1" i="0" u="none" strike="noStrike" kern="1200" cap="none" spc="0" normalizeH="0" baseline="0" noProof="0">
                <a:ln>
                  <a:noFill/>
                </a:ln>
                <a:solidFill>
                  <a:prstClr val="black">
                    <a:lumMod val="75000"/>
                    <a:lumOff val="25000"/>
                  </a:prstClr>
                </a:solidFill>
                <a:effectLst/>
                <a:uLnTx/>
                <a:uFillTx/>
                <a:latin typeface="微软雅黑"/>
                <a:ea typeface="微软雅黑"/>
                <a:cs typeface="+mn-cs"/>
              </a:rPr>
              <a:t>课程名称：</a:t>
            </a:r>
            <a:r>
              <a:rPr kumimoji="1" lang="en-US" altLang="zh-CN" sz="1100" b="0" i="0" u="none" strike="noStrike" kern="1200" cap="none" spc="0" normalizeH="0" baseline="0" noProof="0">
                <a:ln>
                  <a:noFill/>
                </a:ln>
                <a:solidFill>
                  <a:prstClr val="black"/>
                </a:solidFill>
                <a:effectLst/>
                <a:uLnTx/>
                <a:uFillTx/>
                <a:latin typeface="Arial"/>
                <a:ea typeface="+mn-lt"/>
                <a:cs typeface="Arial"/>
              </a:rPr>
              <a:t>3D</a:t>
            </a:r>
            <a:r>
              <a:rPr kumimoji="1" lang="zh-CN" altLang="en-US" sz="1100" b="0" i="0" u="none" strike="noStrike" kern="1200" cap="none" spc="0" normalizeH="0" baseline="0" noProof="0">
                <a:ln>
                  <a:noFill/>
                </a:ln>
                <a:solidFill>
                  <a:prstClr val="black"/>
                </a:solidFill>
                <a:effectLst/>
                <a:uLnTx/>
                <a:uFillTx/>
                <a:latin typeface="Arial"/>
                <a:ea typeface="+mn-lt"/>
                <a:cs typeface="Arial"/>
              </a:rPr>
              <a:t>虚拟人脸部驱动技术的应用效果解析</a:t>
            </a:r>
            <a:endParaRPr kumimoji="1" lang="en-US" altLang="zh-CN" sz="1100" b="0" i="0" u="none" strike="noStrike" kern="1200" cap="none" spc="0" normalizeH="0" baseline="0" noProof="0">
              <a:ln>
                <a:noFill/>
              </a:ln>
              <a:solidFill>
                <a:prstClr val="black">
                  <a:lumMod val="75000"/>
                  <a:lumOff val="25000"/>
                </a:prstClr>
              </a:solidFill>
              <a:effectLst/>
              <a:uLnTx/>
              <a:uFillTx/>
              <a:latin typeface="微软雅黑"/>
              <a:ea typeface="微软雅黑"/>
              <a:cs typeface="+mn-cs"/>
            </a:endParaRPr>
          </a:p>
          <a:p>
            <a:pPr marL="171450" marR="0" lvl="0" indent="-171450" algn="just" defTabSz="9144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1" lang="zh-CN" altLang="en-US" sz="1100" b="1" i="0" u="none" strike="noStrike" kern="1200" cap="none" spc="0" normalizeH="0" baseline="0" noProof="0">
                <a:ln>
                  <a:noFill/>
                </a:ln>
                <a:solidFill>
                  <a:prstClr val="black">
                    <a:lumMod val="75000"/>
                    <a:lumOff val="25000"/>
                  </a:prstClr>
                </a:solidFill>
                <a:effectLst/>
                <a:uLnTx/>
                <a:uFillTx/>
                <a:latin typeface="微软雅黑"/>
                <a:ea typeface="微软雅黑"/>
                <a:cs typeface="+mn-cs"/>
              </a:rPr>
              <a:t>第一次学习时间：</a:t>
            </a:r>
            <a:r>
              <a:rPr kumimoji="1" lang="en-US" altLang="zh-CN" sz="1100" b="0" i="0" u="none" strike="noStrike" kern="1200" cap="none" spc="0" normalizeH="0" baseline="0" noProof="0">
                <a:ln>
                  <a:noFill/>
                </a:ln>
                <a:solidFill>
                  <a:prstClr val="black">
                    <a:lumMod val="75000"/>
                    <a:lumOff val="25000"/>
                  </a:prstClr>
                </a:solidFill>
                <a:effectLst/>
                <a:uLnTx/>
                <a:uFillTx/>
                <a:latin typeface="微软雅黑"/>
                <a:ea typeface="微软雅黑"/>
                <a:cs typeface="+mn-cs"/>
              </a:rPr>
              <a:t>2023-05-31</a:t>
            </a:r>
            <a:endParaRPr kumimoji="0" lang="en-US" altLang="zh-CN" sz="1100" b="0" i="0" u="none" strike="noStrike" kern="1200" cap="none" spc="0" normalizeH="0" baseline="0" noProof="0">
              <a:ln>
                <a:noFill/>
              </a:ln>
              <a:solidFill>
                <a:prstClr val="black">
                  <a:lumMod val="75000"/>
                  <a:lumOff val="25000"/>
                </a:prstClr>
              </a:solidFill>
              <a:effectLst/>
              <a:uLnTx/>
              <a:uFillTx/>
              <a:latin typeface="微软雅黑"/>
              <a:ea typeface="微软雅黑"/>
              <a:cs typeface="+mn-cs"/>
            </a:endParaRPr>
          </a:p>
          <a:p>
            <a:pPr marL="171450" marR="0" lvl="0" indent="-171450" algn="just" defTabSz="9144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1" lang="zh-CN" altLang="en-US" sz="1100" b="1" i="0" u="none" strike="noStrike" kern="1200" cap="none" spc="0" normalizeH="0" baseline="0" noProof="0">
                <a:ln>
                  <a:noFill/>
                </a:ln>
                <a:solidFill>
                  <a:prstClr val="black">
                    <a:lumMod val="75000"/>
                    <a:lumOff val="25000"/>
                  </a:prstClr>
                </a:solidFill>
                <a:effectLst/>
                <a:uLnTx/>
                <a:uFillTx/>
                <a:latin typeface="微软雅黑"/>
                <a:ea typeface="微软雅黑"/>
                <a:cs typeface="+mn-cs"/>
              </a:rPr>
              <a:t>第二次学习时间：</a:t>
            </a:r>
            <a:r>
              <a:rPr kumimoji="1" lang="en-US" altLang="zh-CN" sz="1100" b="0" i="0" u="none" strike="noStrike" kern="1200" cap="none" spc="0" normalizeH="0" baseline="0" noProof="0">
                <a:ln>
                  <a:noFill/>
                </a:ln>
                <a:solidFill>
                  <a:prstClr val="black">
                    <a:lumMod val="75000"/>
                    <a:lumOff val="25000"/>
                  </a:prstClr>
                </a:solidFill>
                <a:effectLst/>
                <a:uLnTx/>
                <a:uFillTx/>
                <a:latin typeface="微软雅黑"/>
                <a:ea typeface="微软雅黑"/>
                <a:cs typeface="+mn-cs"/>
              </a:rPr>
              <a:t>2023-06-13</a:t>
            </a:r>
            <a:endParaRPr kumimoji="0" lang="en-US" altLang="zh-CN" sz="1100" b="0" i="0" u="none" strike="noStrike" kern="1200" cap="none" spc="0" normalizeH="0" baseline="0" noProof="0">
              <a:ln>
                <a:noFill/>
              </a:ln>
              <a:solidFill>
                <a:prstClr val="black">
                  <a:lumMod val="75000"/>
                  <a:lumOff val="25000"/>
                </a:prstClr>
              </a:solidFill>
              <a:effectLst/>
              <a:uLnTx/>
              <a:uFillTx/>
              <a:latin typeface="微软雅黑"/>
              <a:ea typeface="微软雅黑"/>
              <a:cs typeface="+mn-cs"/>
            </a:endParaRPr>
          </a:p>
          <a:p>
            <a:pPr marL="171450" marR="0" lvl="0" indent="-171450" algn="just" defTabSz="9144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1" lang="zh-CN" altLang="en-US" sz="1100" b="1" i="0" u="none" strike="noStrike" kern="1200" cap="none" spc="0" normalizeH="0" baseline="0" noProof="0">
                <a:ln>
                  <a:noFill/>
                </a:ln>
                <a:solidFill>
                  <a:prstClr val="black">
                    <a:lumMod val="75000"/>
                    <a:lumOff val="25000"/>
                  </a:prstClr>
                </a:solidFill>
                <a:effectLst/>
                <a:uLnTx/>
                <a:uFillTx/>
                <a:latin typeface="微软雅黑"/>
                <a:ea typeface="微软雅黑"/>
                <a:cs typeface="+mn-cs"/>
              </a:rPr>
              <a:t>单场学习积分</a:t>
            </a:r>
            <a:r>
              <a:rPr kumimoji="1" lang="en-US" altLang="zh-CN" sz="1100" b="1" i="0" u="none" strike="noStrike" kern="1200" cap="none" spc="0" normalizeH="0" baseline="0" noProof="0">
                <a:ln>
                  <a:noFill/>
                </a:ln>
                <a:solidFill>
                  <a:prstClr val="black">
                    <a:lumMod val="75000"/>
                    <a:lumOff val="25000"/>
                  </a:prstClr>
                </a:solidFill>
                <a:effectLst/>
                <a:uLnTx/>
                <a:uFillTx/>
                <a:latin typeface="微软雅黑"/>
                <a:ea typeface="微软雅黑"/>
                <a:cs typeface="+mn-cs"/>
              </a:rPr>
              <a:t>50</a:t>
            </a:r>
            <a:r>
              <a:rPr kumimoji="1" lang="zh-CN" altLang="en-US" sz="1100" b="1" i="0" u="none" strike="noStrike" kern="1200" cap="none" spc="0" normalizeH="0" baseline="0" noProof="0">
                <a:ln>
                  <a:noFill/>
                </a:ln>
                <a:solidFill>
                  <a:prstClr val="black">
                    <a:lumMod val="75000"/>
                    <a:lumOff val="25000"/>
                  </a:prstClr>
                </a:solidFill>
                <a:effectLst/>
                <a:uLnTx/>
                <a:uFillTx/>
                <a:latin typeface="微软雅黑"/>
                <a:ea typeface="微软雅黑"/>
                <a:cs typeface="+mn-cs"/>
              </a:rPr>
              <a:t>分，共计</a:t>
            </a:r>
            <a:r>
              <a:rPr kumimoji="1" lang="en-US" altLang="zh-CN" sz="1100" b="1" i="0" u="none" strike="noStrike" kern="1200" cap="none" spc="0" normalizeH="0" baseline="0" noProof="0">
                <a:ln>
                  <a:noFill/>
                </a:ln>
                <a:solidFill>
                  <a:prstClr val="black">
                    <a:lumMod val="75000"/>
                    <a:lumOff val="25000"/>
                  </a:prstClr>
                </a:solidFill>
                <a:effectLst/>
                <a:uLnTx/>
                <a:uFillTx/>
                <a:latin typeface="微软雅黑"/>
                <a:ea typeface="微软雅黑"/>
                <a:cs typeface="+mn-cs"/>
              </a:rPr>
              <a:t>100</a:t>
            </a:r>
            <a:r>
              <a:rPr kumimoji="1" lang="zh-CN" altLang="en-US" sz="1100" b="1" i="0" u="none" strike="noStrike" kern="1200" cap="none" spc="0" normalizeH="0" baseline="0" noProof="0">
                <a:ln>
                  <a:noFill/>
                </a:ln>
                <a:solidFill>
                  <a:prstClr val="black">
                    <a:lumMod val="75000"/>
                    <a:lumOff val="25000"/>
                  </a:prstClr>
                </a:solidFill>
                <a:effectLst/>
                <a:uLnTx/>
                <a:uFillTx/>
                <a:latin typeface="微软雅黑"/>
                <a:ea typeface="微软雅黑"/>
                <a:cs typeface="+mn-cs"/>
              </a:rPr>
              <a:t>分</a:t>
            </a:r>
            <a:endParaRPr kumimoji="1" lang="en-US" altLang="zh-CN" sz="1100" b="1" i="0" u="none" strike="noStrike" kern="1200" cap="none" spc="0" normalizeH="0" baseline="0" noProof="0">
              <a:ln>
                <a:noFill/>
              </a:ln>
              <a:solidFill>
                <a:prstClr val="black">
                  <a:lumMod val="75000"/>
                  <a:lumOff val="25000"/>
                </a:prstClr>
              </a:solidFill>
              <a:effectLst/>
              <a:uLnTx/>
              <a:uFillTx/>
              <a:latin typeface="微软雅黑"/>
              <a:ea typeface="微软雅黑"/>
              <a:cs typeface="+mn-cs"/>
            </a:endParaRPr>
          </a:p>
        </p:txBody>
      </p:sp>
      <p:sp>
        <p:nvSpPr>
          <p:cNvPr id="4" name="矩形: 圆角 3">
            <a:extLst>
              <a:ext uri="{FF2B5EF4-FFF2-40B4-BE49-F238E27FC236}">
                <a16:creationId xmlns:a16="http://schemas.microsoft.com/office/drawing/2014/main" id="{35E4AF51-CEEF-2639-264C-6FA31EA81628}"/>
              </a:ext>
            </a:extLst>
          </p:cNvPr>
          <p:cNvSpPr/>
          <p:nvPr/>
        </p:nvSpPr>
        <p:spPr>
          <a:xfrm>
            <a:off x="573538" y="3504347"/>
            <a:ext cx="4941775" cy="384945"/>
          </a:xfrm>
          <a:prstGeom prst="roundRect">
            <a:avLst>
              <a:gd name="adj" fmla="val 1509"/>
            </a:avLst>
          </a:prstGeom>
          <a:gradFill flip="none" rotWithShape="1">
            <a:gsLst>
              <a:gs pos="5000">
                <a:schemeClr val="accent1"/>
              </a:gs>
              <a:gs pos="55000">
                <a:schemeClr val="accent1">
                  <a:lumMod val="90000"/>
                </a:schemeClr>
              </a:gs>
              <a:gs pos="100000">
                <a:schemeClr val="accent1"/>
              </a:gs>
            </a:gsLst>
            <a:lin ang="5400000" scaled="1"/>
            <a:tileRect/>
          </a:gradFill>
          <a:ln w="57150" cap="rnd">
            <a:noFill/>
            <a:prstDash val="solid"/>
            <a:round/>
          </a:ln>
          <a:effectLst>
            <a:outerShdw blurRad="76200" dist="508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p>
            <a:pPr marL="0" marR="0" lvl="0" indent="0" algn="ctr" defTabSz="685324" rtl="0" eaLnBrk="1" fontAlgn="auto" latinLnBrk="0" hangingPunct="1">
              <a:lnSpc>
                <a:spcPct val="100000"/>
              </a:lnSpc>
              <a:spcBef>
                <a:spcPts val="0"/>
              </a:spcBef>
              <a:spcAft>
                <a:spcPts val="0"/>
              </a:spcAft>
              <a:buClrTx/>
              <a:buSzTx/>
              <a:buFontTx/>
              <a:buNone/>
              <a:tabLst/>
              <a:defRPr/>
            </a:pPr>
            <a:endParaRPr kumimoji="0" lang="zh-CN" altLang="en-US" sz="1500" b="1" i="0" u="none" strike="noStrike" kern="1200" cap="none" spc="0" normalizeH="0" baseline="0" noProof="0">
              <a:ln>
                <a:noFill/>
              </a:ln>
              <a:solidFill>
                <a:srgbClr val="FFFFFF"/>
              </a:solidFill>
              <a:effectLst/>
              <a:uLnTx/>
              <a:uFillTx/>
              <a:latin typeface="Arial"/>
              <a:ea typeface="微软雅黑"/>
              <a:cs typeface="+mn-cs"/>
            </a:endParaRPr>
          </a:p>
        </p:txBody>
      </p:sp>
      <p:sp>
        <p:nvSpPr>
          <p:cNvPr id="5" name="文本框 4">
            <a:extLst>
              <a:ext uri="{FF2B5EF4-FFF2-40B4-BE49-F238E27FC236}">
                <a16:creationId xmlns:a16="http://schemas.microsoft.com/office/drawing/2014/main" id="{C0752EAB-FDDA-878C-C816-1BCD510125B9}"/>
              </a:ext>
            </a:extLst>
          </p:cNvPr>
          <p:cNvSpPr txBox="1"/>
          <p:nvPr/>
        </p:nvSpPr>
        <p:spPr>
          <a:xfrm>
            <a:off x="2309318" y="3576547"/>
            <a:ext cx="1459054" cy="276999"/>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1" i="0" u="none" strike="noStrike" kern="1200" cap="none" spc="0" normalizeH="0" baseline="0" noProof="0">
                <a:ln>
                  <a:noFill/>
                </a:ln>
                <a:solidFill>
                  <a:srgbClr val="FDFDFC"/>
                </a:solidFill>
                <a:effectLst/>
                <a:uLnTx/>
                <a:uFillTx/>
                <a:latin typeface="Arial"/>
                <a:ea typeface="微软雅黑"/>
                <a:cs typeface="+mn-cs"/>
              </a:rPr>
              <a:t>大数据中心 张柳洋</a:t>
            </a:r>
          </a:p>
        </p:txBody>
      </p:sp>
      <p:sp>
        <p:nvSpPr>
          <p:cNvPr id="7" name="文本框 6">
            <a:extLst>
              <a:ext uri="{FF2B5EF4-FFF2-40B4-BE49-F238E27FC236}">
                <a16:creationId xmlns:a16="http://schemas.microsoft.com/office/drawing/2014/main" id="{30E56342-A0BE-D695-386E-7E705A1E60D8}"/>
              </a:ext>
            </a:extLst>
          </p:cNvPr>
          <p:cNvSpPr txBox="1"/>
          <p:nvPr/>
        </p:nvSpPr>
        <p:spPr>
          <a:xfrm>
            <a:off x="3080069" y="3954272"/>
            <a:ext cx="2429999" cy="1090811"/>
          </a:xfrm>
          <a:prstGeom prst="rect">
            <a:avLst/>
          </a:prstGeom>
          <a:noFill/>
        </p:spPr>
        <p:txBody>
          <a:bodyPr wrap="square" lIns="91440" tIns="45720" rIns="91440" bIns="45720" rtlCol="0" anchor="t">
            <a:spAutoFit/>
          </a:bodyPr>
          <a:lstStyle/>
          <a:p>
            <a:pPr marL="171450" marR="0" lvl="0" indent="-171450" algn="just" defTabSz="9144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1" lang="zh-CN" altLang="en-US" sz="1100" b="1" i="0" u="none" strike="noStrike" kern="1200" cap="none" spc="0" normalizeH="0" baseline="0" noProof="0">
                <a:ln>
                  <a:noFill/>
                </a:ln>
                <a:solidFill>
                  <a:prstClr val="black">
                    <a:lumMod val="75000"/>
                    <a:lumOff val="25000"/>
                  </a:prstClr>
                </a:solidFill>
                <a:effectLst/>
                <a:uLnTx/>
                <a:uFillTx/>
                <a:latin typeface="微软雅黑"/>
                <a:ea typeface="微软雅黑"/>
                <a:cs typeface="+mn-cs"/>
              </a:rPr>
              <a:t>课程名称：</a:t>
            </a:r>
            <a:r>
              <a:rPr kumimoji="1" lang="zh-CN" altLang="en-US" sz="1100" b="0" i="0" u="none" strike="noStrike" kern="1200" cap="none" spc="0" normalizeH="0" baseline="0" noProof="0">
                <a:ln>
                  <a:noFill/>
                </a:ln>
                <a:solidFill>
                  <a:prstClr val="black"/>
                </a:solidFill>
                <a:effectLst/>
                <a:uLnTx/>
                <a:uFillTx/>
                <a:latin typeface="Arial"/>
                <a:ea typeface="+mn-lt"/>
                <a:cs typeface="Arial"/>
              </a:rPr>
              <a:t>学习分享积分管理机制宣贯</a:t>
            </a:r>
            <a:endParaRPr kumimoji="1" lang="en-US" altLang="zh-CN" sz="1100" b="0" i="0" u="none" strike="noStrike" kern="1200" cap="none" spc="0" normalizeH="0" baseline="0" noProof="0">
              <a:ln>
                <a:noFill/>
              </a:ln>
              <a:solidFill>
                <a:prstClr val="black">
                  <a:lumMod val="75000"/>
                  <a:lumOff val="25000"/>
                </a:prstClr>
              </a:solidFill>
              <a:effectLst/>
              <a:uLnTx/>
              <a:uFillTx/>
              <a:latin typeface="微软雅黑"/>
              <a:ea typeface="微软雅黑"/>
              <a:cs typeface="+mn-cs"/>
            </a:endParaRPr>
          </a:p>
          <a:p>
            <a:pPr marL="171450" marR="0" lvl="0" indent="-171450" algn="just" defTabSz="9144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1" lang="zh-CN" altLang="en-US" sz="1100" b="1" i="0" u="none" strike="noStrike" kern="1200" cap="none" spc="0" normalizeH="0" baseline="0" noProof="0">
                <a:ln>
                  <a:noFill/>
                </a:ln>
                <a:solidFill>
                  <a:prstClr val="black">
                    <a:lumMod val="75000"/>
                    <a:lumOff val="25000"/>
                  </a:prstClr>
                </a:solidFill>
                <a:effectLst/>
                <a:uLnTx/>
                <a:uFillTx/>
                <a:latin typeface="微软雅黑"/>
                <a:ea typeface="微软雅黑"/>
                <a:cs typeface="+mn-cs"/>
              </a:rPr>
              <a:t>第一次学习时间：</a:t>
            </a:r>
            <a:r>
              <a:rPr kumimoji="1" lang="en-US" altLang="zh-CN" sz="1100" b="0" i="0" u="none" strike="noStrike" kern="1200" cap="none" spc="0" normalizeH="0" baseline="0" noProof="0">
                <a:ln>
                  <a:noFill/>
                </a:ln>
                <a:solidFill>
                  <a:prstClr val="black">
                    <a:lumMod val="75000"/>
                    <a:lumOff val="25000"/>
                  </a:prstClr>
                </a:solidFill>
                <a:effectLst/>
                <a:uLnTx/>
                <a:uFillTx/>
                <a:latin typeface="微软雅黑"/>
                <a:ea typeface="微软雅黑"/>
                <a:cs typeface="+mn-cs"/>
              </a:rPr>
              <a:t>2023-04-20</a:t>
            </a:r>
            <a:endParaRPr kumimoji="0" lang="en-US" altLang="zh-CN" sz="1100" b="0" i="0" u="none" strike="noStrike" kern="1200" cap="none" spc="0" normalizeH="0" baseline="0" noProof="0">
              <a:ln>
                <a:noFill/>
              </a:ln>
              <a:solidFill>
                <a:prstClr val="black">
                  <a:lumMod val="75000"/>
                  <a:lumOff val="25000"/>
                </a:prstClr>
              </a:solidFill>
              <a:effectLst/>
              <a:uLnTx/>
              <a:uFillTx/>
              <a:latin typeface="微软雅黑"/>
              <a:ea typeface="微软雅黑"/>
              <a:cs typeface="+mn-cs"/>
            </a:endParaRPr>
          </a:p>
          <a:p>
            <a:pPr marL="171450" marR="0" lvl="0" indent="-171450" algn="just" defTabSz="9144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1" lang="zh-CN" altLang="en-US" sz="1100" b="1" i="0" u="none" strike="noStrike" kern="1200" cap="none" spc="0" normalizeH="0" baseline="0" noProof="0">
                <a:ln>
                  <a:noFill/>
                </a:ln>
                <a:solidFill>
                  <a:prstClr val="black">
                    <a:lumMod val="75000"/>
                    <a:lumOff val="25000"/>
                  </a:prstClr>
                </a:solidFill>
                <a:effectLst/>
                <a:uLnTx/>
                <a:uFillTx/>
                <a:latin typeface="微软雅黑"/>
                <a:ea typeface="微软雅黑"/>
                <a:cs typeface="+mn-cs"/>
              </a:rPr>
              <a:t>第二次学习时间：</a:t>
            </a:r>
            <a:r>
              <a:rPr kumimoji="1" lang="en-US" altLang="zh-CN" sz="1100" b="0" i="0" u="none" strike="noStrike" kern="1200" cap="none" spc="0" normalizeH="0" baseline="0" noProof="0">
                <a:ln>
                  <a:noFill/>
                </a:ln>
                <a:solidFill>
                  <a:prstClr val="black">
                    <a:lumMod val="75000"/>
                    <a:lumOff val="25000"/>
                  </a:prstClr>
                </a:solidFill>
                <a:effectLst/>
                <a:uLnTx/>
                <a:uFillTx/>
                <a:latin typeface="微软雅黑"/>
                <a:ea typeface="微软雅黑"/>
                <a:cs typeface="+mn-cs"/>
              </a:rPr>
              <a:t>2023-05-20</a:t>
            </a:r>
            <a:endParaRPr kumimoji="0" lang="en-US" altLang="zh-CN" sz="1100" b="0" i="0" u="none" strike="noStrike" kern="1200" cap="none" spc="0" normalizeH="0" baseline="0" noProof="0">
              <a:ln>
                <a:noFill/>
              </a:ln>
              <a:solidFill>
                <a:prstClr val="black">
                  <a:lumMod val="75000"/>
                  <a:lumOff val="25000"/>
                </a:prstClr>
              </a:solidFill>
              <a:effectLst/>
              <a:uLnTx/>
              <a:uFillTx/>
              <a:latin typeface="微软雅黑"/>
              <a:ea typeface="微软雅黑"/>
              <a:cs typeface="+mn-cs"/>
            </a:endParaRPr>
          </a:p>
          <a:p>
            <a:pPr marL="171450" marR="0" lvl="0" indent="-171450" algn="just" defTabSz="9144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1" lang="zh-CN" altLang="en-US" sz="1100" b="1" i="0" u="none" strike="noStrike" kern="1200" cap="none" spc="0" normalizeH="0" baseline="0" noProof="0">
                <a:ln>
                  <a:noFill/>
                </a:ln>
                <a:solidFill>
                  <a:prstClr val="black">
                    <a:lumMod val="75000"/>
                    <a:lumOff val="25000"/>
                  </a:prstClr>
                </a:solidFill>
                <a:effectLst/>
                <a:uLnTx/>
                <a:uFillTx/>
                <a:latin typeface="微软雅黑"/>
                <a:ea typeface="微软雅黑"/>
                <a:cs typeface="+mn-cs"/>
              </a:rPr>
              <a:t>单场学习积分</a:t>
            </a:r>
            <a:r>
              <a:rPr kumimoji="1" lang="en-US" altLang="zh-CN" sz="1100" b="1" i="0" u="none" strike="noStrike" kern="1200" cap="none" spc="0" normalizeH="0" baseline="0" noProof="0">
                <a:ln>
                  <a:noFill/>
                </a:ln>
                <a:solidFill>
                  <a:prstClr val="black">
                    <a:lumMod val="75000"/>
                    <a:lumOff val="25000"/>
                  </a:prstClr>
                </a:solidFill>
                <a:effectLst/>
                <a:uLnTx/>
                <a:uFillTx/>
                <a:latin typeface="微软雅黑"/>
                <a:ea typeface="微软雅黑"/>
                <a:cs typeface="+mn-cs"/>
              </a:rPr>
              <a:t>50</a:t>
            </a:r>
            <a:r>
              <a:rPr kumimoji="1" lang="zh-CN" altLang="en-US" sz="1100" b="1" i="0" u="none" strike="noStrike" kern="1200" cap="none" spc="0" normalizeH="0" baseline="0" noProof="0">
                <a:ln>
                  <a:noFill/>
                </a:ln>
                <a:solidFill>
                  <a:prstClr val="black">
                    <a:lumMod val="75000"/>
                    <a:lumOff val="25000"/>
                  </a:prstClr>
                </a:solidFill>
                <a:effectLst/>
                <a:uLnTx/>
                <a:uFillTx/>
                <a:latin typeface="微软雅黑"/>
                <a:ea typeface="微软雅黑"/>
                <a:cs typeface="+mn-cs"/>
              </a:rPr>
              <a:t>分，共计</a:t>
            </a:r>
            <a:r>
              <a:rPr kumimoji="1" lang="en-US" altLang="zh-CN" sz="1100" b="1" i="0" u="none" strike="noStrike" kern="1200" cap="none" spc="0" normalizeH="0" baseline="0" noProof="0">
                <a:ln>
                  <a:noFill/>
                </a:ln>
                <a:solidFill>
                  <a:prstClr val="black">
                    <a:lumMod val="75000"/>
                    <a:lumOff val="25000"/>
                  </a:prstClr>
                </a:solidFill>
                <a:effectLst/>
                <a:uLnTx/>
                <a:uFillTx/>
                <a:latin typeface="微软雅黑"/>
                <a:ea typeface="微软雅黑"/>
                <a:cs typeface="+mn-cs"/>
              </a:rPr>
              <a:t>100</a:t>
            </a:r>
            <a:r>
              <a:rPr kumimoji="1" lang="zh-CN" altLang="en-US" sz="1100" b="1" i="0" u="none" strike="noStrike" kern="1200" cap="none" spc="0" normalizeH="0" baseline="0" noProof="0">
                <a:ln>
                  <a:noFill/>
                </a:ln>
                <a:solidFill>
                  <a:prstClr val="black">
                    <a:lumMod val="75000"/>
                    <a:lumOff val="25000"/>
                  </a:prstClr>
                </a:solidFill>
                <a:effectLst/>
                <a:uLnTx/>
                <a:uFillTx/>
                <a:latin typeface="微软雅黑"/>
                <a:ea typeface="微软雅黑"/>
                <a:cs typeface="+mn-cs"/>
              </a:rPr>
              <a:t>分</a:t>
            </a:r>
            <a:endParaRPr kumimoji="1" lang="en-US" altLang="zh-CN" sz="1100" b="1" i="0" u="none" strike="noStrike" kern="1200" cap="none" spc="0" normalizeH="0" baseline="0" noProof="0">
              <a:ln>
                <a:noFill/>
              </a:ln>
              <a:solidFill>
                <a:prstClr val="black">
                  <a:lumMod val="75000"/>
                  <a:lumOff val="25000"/>
                </a:prstClr>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31FF1426-1383-4274-B7FB-A89B10FFCEBE}"/>
              </a:ext>
            </a:extLst>
          </p:cNvPr>
          <p:cNvSpPr txBox="1"/>
          <p:nvPr/>
        </p:nvSpPr>
        <p:spPr>
          <a:xfrm>
            <a:off x="607775" y="6027003"/>
            <a:ext cx="478103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sng" strike="noStrike" kern="1200" cap="none" spc="0" normalizeH="0" baseline="0" noProof="0">
                <a:ln>
                  <a:noFill/>
                </a:ln>
                <a:solidFill>
                  <a:prstClr val="black"/>
                </a:solidFill>
                <a:effectLst/>
                <a:highlight>
                  <a:srgbClr val="FFFF00"/>
                </a:highlight>
                <a:uLnTx/>
                <a:uFillTx/>
                <a:latin typeface="Arial"/>
                <a:ea typeface="微软雅黑"/>
                <a:cs typeface="+mn-cs"/>
              </a:rPr>
              <a:t>经与学发确认，系统已于</a:t>
            </a:r>
            <a:r>
              <a:rPr kumimoji="0" lang="en-US" altLang="zh-CN" sz="1200" b="0" i="0" u="sng" strike="noStrike" kern="1200" cap="none" spc="0" normalizeH="0" baseline="0" noProof="0">
                <a:ln>
                  <a:noFill/>
                </a:ln>
                <a:solidFill>
                  <a:prstClr val="black"/>
                </a:solidFill>
                <a:effectLst/>
                <a:highlight>
                  <a:srgbClr val="FFFF00"/>
                </a:highlight>
                <a:uLnTx/>
                <a:uFillTx/>
                <a:latin typeface="Arial"/>
                <a:ea typeface="微软雅黑"/>
                <a:cs typeface="+mn-cs"/>
              </a:rPr>
              <a:t>7/12</a:t>
            </a:r>
            <a:r>
              <a:rPr kumimoji="0" lang="zh-CN" altLang="en-US" sz="1200" b="0" i="0" u="sng" strike="noStrike" kern="1200" cap="none" spc="0" normalizeH="0" baseline="0" noProof="0">
                <a:ln>
                  <a:noFill/>
                </a:ln>
                <a:solidFill>
                  <a:prstClr val="black"/>
                </a:solidFill>
                <a:effectLst/>
                <a:highlight>
                  <a:srgbClr val="FFFF00"/>
                </a:highlight>
                <a:uLnTx/>
                <a:uFillTx/>
                <a:latin typeface="Arial"/>
                <a:ea typeface="微软雅黑"/>
                <a:cs typeface="+mn-cs"/>
              </a:rPr>
              <a:t>日上线重复报名检验功能。</a:t>
            </a:r>
          </a:p>
        </p:txBody>
      </p:sp>
      <p:sp>
        <p:nvSpPr>
          <p:cNvPr id="12" name="文本框 11">
            <a:extLst>
              <a:ext uri="{FF2B5EF4-FFF2-40B4-BE49-F238E27FC236}">
                <a16:creationId xmlns:a16="http://schemas.microsoft.com/office/drawing/2014/main" id="{EE18B283-9983-5424-78DF-1D0224C2EA7C}"/>
              </a:ext>
            </a:extLst>
          </p:cNvPr>
          <p:cNvSpPr txBox="1"/>
          <p:nvPr/>
        </p:nvSpPr>
        <p:spPr>
          <a:xfrm>
            <a:off x="1217047" y="1250196"/>
            <a:ext cx="3643595" cy="338554"/>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a:ln>
                  <a:noFill/>
                </a:ln>
                <a:solidFill>
                  <a:prstClr val="black"/>
                </a:solidFill>
                <a:effectLst/>
                <a:uLnTx/>
                <a:uFillTx/>
                <a:latin typeface="Arial"/>
                <a:ea typeface="微软雅黑"/>
                <a:cs typeface="+mn-cs"/>
              </a:rPr>
              <a:t>学习报名形式主义现象确有存在</a:t>
            </a:r>
          </a:p>
        </p:txBody>
      </p:sp>
      <p:pic>
        <p:nvPicPr>
          <p:cNvPr id="39" name="Picture 4">
            <a:extLst>
              <a:ext uri="{FF2B5EF4-FFF2-40B4-BE49-F238E27FC236}">
                <a16:creationId xmlns:a16="http://schemas.microsoft.com/office/drawing/2014/main" id="{AD0816B4-6DFA-48C4-B602-17BA819232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6464" y="2191851"/>
            <a:ext cx="4941775" cy="2914060"/>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0" name="文本框 19">
            <a:extLst>
              <a:ext uri="{FF2B5EF4-FFF2-40B4-BE49-F238E27FC236}">
                <a16:creationId xmlns:a16="http://schemas.microsoft.com/office/drawing/2014/main" id="{FE97A940-2D98-4FA3-A73B-D5EFA35277C8}"/>
              </a:ext>
            </a:extLst>
          </p:cNvPr>
          <p:cNvSpPr txBox="1"/>
          <p:nvPr/>
        </p:nvSpPr>
        <p:spPr>
          <a:xfrm>
            <a:off x="7358663" y="1343460"/>
            <a:ext cx="2852063" cy="338554"/>
          </a:xfrm>
          <a:prstGeom prst="rect">
            <a:avLst/>
          </a:prstGeom>
          <a:noFill/>
        </p:spPr>
        <p:txBody>
          <a:bodyPr wrap="none" rtlCol="0">
            <a:spAutoFit/>
          </a:bodyPr>
          <a:lstStyle/>
          <a:p>
            <a:r>
              <a:rPr lang="zh-CN" altLang="en-US" sz="1600" b="1"/>
              <a:t>报名审批未严格执行制度要求</a:t>
            </a:r>
          </a:p>
        </p:txBody>
      </p:sp>
      <p:sp>
        <p:nvSpPr>
          <p:cNvPr id="26" name="文本框 25">
            <a:extLst>
              <a:ext uri="{FF2B5EF4-FFF2-40B4-BE49-F238E27FC236}">
                <a16:creationId xmlns:a16="http://schemas.microsoft.com/office/drawing/2014/main" id="{C99D6339-5334-4AAA-AEE6-2CF07CF6793E}"/>
              </a:ext>
            </a:extLst>
          </p:cNvPr>
          <p:cNvSpPr txBox="1"/>
          <p:nvPr/>
        </p:nvSpPr>
        <p:spPr>
          <a:xfrm>
            <a:off x="7452359" y="5489393"/>
            <a:ext cx="3918203" cy="738664"/>
          </a:xfrm>
          <a:prstGeom prst="rect">
            <a:avLst/>
          </a:prstGeom>
          <a:noFill/>
        </p:spPr>
        <p:txBody>
          <a:bodyPr wrap="square" rtlCol="0">
            <a:spAutoFit/>
          </a:bodyPr>
          <a:lstStyle/>
          <a:p>
            <a:r>
              <a:rPr lang="zh-CN" altLang="en-US" sz="1400"/>
              <a:t>员工学习报名当前由学习管理部门审结，</a:t>
            </a:r>
            <a:r>
              <a:rPr lang="zh-CN" altLang="en-US" sz="1400">
                <a:solidFill>
                  <a:srgbClr val="FF0000"/>
                </a:solidFill>
              </a:rPr>
              <a:t>学习管理部门通过岗位无法准确评估学习相关性</a:t>
            </a:r>
            <a:r>
              <a:rPr lang="zh-CN" altLang="en-US" sz="1400"/>
              <a:t>，容易出现误判。</a:t>
            </a:r>
            <a:endParaRPr lang="en-US" altLang="zh-CN" sz="1400"/>
          </a:p>
        </p:txBody>
      </p:sp>
      <p:sp>
        <p:nvSpPr>
          <p:cNvPr id="2" name="文本框 1">
            <a:extLst>
              <a:ext uri="{FF2B5EF4-FFF2-40B4-BE49-F238E27FC236}">
                <a16:creationId xmlns:a16="http://schemas.microsoft.com/office/drawing/2014/main" id="{7B3C286D-94A5-25F6-C5FF-A70ADCBF8BCA}"/>
              </a:ext>
            </a:extLst>
          </p:cNvPr>
          <p:cNvSpPr txBox="1"/>
          <p:nvPr/>
        </p:nvSpPr>
        <p:spPr>
          <a:xfrm>
            <a:off x="6959462" y="213922"/>
            <a:ext cx="2415010" cy="276999"/>
          </a:xfrm>
          <a:prstGeom prst="rect">
            <a:avLst/>
          </a:prstGeom>
          <a:solidFill>
            <a:srgbClr val="FF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a:ln>
                  <a:noFill/>
                </a:ln>
                <a:solidFill>
                  <a:prstClr val="white"/>
                </a:solidFill>
                <a:effectLst/>
                <a:uLnTx/>
                <a:uFillTx/>
                <a:latin typeface="Arial"/>
                <a:ea typeface="微软雅黑"/>
                <a:cs typeface="+mn-cs"/>
              </a:rPr>
              <a:t>三勤行为管理</a:t>
            </a:r>
          </a:p>
        </p:txBody>
      </p:sp>
      <p:sp>
        <p:nvSpPr>
          <p:cNvPr id="9" name="文本框 8">
            <a:extLst>
              <a:ext uri="{FF2B5EF4-FFF2-40B4-BE49-F238E27FC236}">
                <a16:creationId xmlns:a16="http://schemas.microsoft.com/office/drawing/2014/main" id="{96C380F1-6FC1-19CE-A845-F6F831B4914B}"/>
              </a:ext>
            </a:extLst>
          </p:cNvPr>
          <p:cNvSpPr txBox="1"/>
          <p:nvPr/>
        </p:nvSpPr>
        <p:spPr>
          <a:xfrm>
            <a:off x="6959462" y="575081"/>
            <a:ext cx="762584" cy="261610"/>
          </a:xfrm>
          <a:prstGeom prst="rect">
            <a:avLst/>
          </a:prstGeom>
          <a:solidFill>
            <a:srgbClr val="FF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学习行为</a:t>
            </a:r>
          </a:p>
        </p:txBody>
      </p:sp>
      <p:sp>
        <p:nvSpPr>
          <p:cNvPr id="10" name="文本框 9">
            <a:extLst>
              <a:ext uri="{FF2B5EF4-FFF2-40B4-BE49-F238E27FC236}">
                <a16:creationId xmlns:a16="http://schemas.microsoft.com/office/drawing/2014/main" id="{BD863F69-0382-94B2-CDD2-DACA3EDFC848}"/>
              </a:ext>
            </a:extLst>
          </p:cNvPr>
          <p:cNvSpPr txBox="1"/>
          <p:nvPr/>
        </p:nvSpPr>
        <p:spPr>
          <a:xfrm>
            <a:off x="7785675" y="571394"/>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分享行为</a:t>
            </a:r>
          </a:p>
        </p:txBody>
      </p:sp>
      <p:sp>
        <p:nvSpPr>
          <p:cNvPr id="14" name="文本框 13">
            <a:extLst>
              <a:ext uri="{FF2B5EF4-FFF2-40B4-BE49-F238E27FC236}">
                <a16:creationId xmlns:a16="http://schemas.microsoft.com/office/drawing/2014/main" id="{B89B5E06-D0EA-3E71-BF07-0256A0FE8ECD}"/>
              </a:ext>
            </a:extLst>
          </p:cNvPr>
          <p:cNvSpPr txBox="1"/>
          <p:nvPr/>
        </p:nvSpPr>
        <p:spPr>
          <a:xfrm>
            <a:off x="8611888" y="571394"/>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项目行为</a:t>
            </a:r>
          </a:p>
        </p:txBody>
      </p:sp>
      <p:sp>
        <p:nvSpPr>
          <p:cNvPr id="16" name="文本框 15">
            <a:extLst>
              <a:ext uri="{FF2B5EF4-FFF2-40B4-BE49-F238E27FC236}">
                <a16:creationId xmlns:a16="http://schemas.microsoft.com/office/drawing/2014/main" id="{A527E2AD-43FF-FBAA-607B-173A090C3899}"/>
              </a:ext>
            </a:extLst>
          </p:cNvPr>
          <p:cNvSpPr txBox="1"/>
          <p:nvPr/>
        </p:nvSpPr>
        <p:spPr>
          <a:xfrm>
            <a:off x="9548368" y="213922"/>
            <a:ext cx="2415010" cy="276999"/>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sz="1200"/>
              <a:t>三勤积分管理</a:t>
            </a:r>
          </a:p>
        </p:txBody>
      </p:sp>
      <p:sp>
        <p:nvSpPr>
          <p:cNvPr id="19" name="文本框 18">
            <a:extLst>
              <a:ext uri="{FF2B5EF4-FFF2-40B4-BE49-F238E27FC236}">
                <a16:creationId xmlns:a16="http://schemas.microsoft.com/office/drawing/2014/main" id="{6287A8F1-9FAB-C09C-BB9A-A465CA2AAEAA}"/>
              </a:ext>
            </a:extLst>
          </p:cNvPr>
          <p:cNvSpPr txBox="1"/>
          <p:nvPr/>
        </p:nvSpPr>
        <p:spPr>
          <a:xfrm>
            <a:off x="9548368" y="575081"/>
            <a:ext cx="762584" cy="261610"/>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积分设置</a:t>
            </a:r>
          </a:p>
        </p:txBody>
      </p:sp>
      <p:sp>
        <p:nvSpPr>
          <p:cNvPr id="21" name="文本框 20">
            <a:extLst>
              <a:ext uri="{FF2B5EF4-FFF2-40B4-BE49-F238E27FC236}">
                <a16:creationId xmlns:a16="http://schemas.microsoft.com/office/drawing/2014/main" id="{E45FDD78-1C7C-7F8A-2899-799EBA6487B2}"/>
              </a:ext>
            </a:extLst>
          </p:cNvPr>
          <p:cNvSpPr txBox="1"/>
          <p:nvPr/>
        </p:nvSpPr>
        <p:spPr>
          <a:xfrm>
            <a:off x="10374581" y="571394"/>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b="1">
                <a:solidFill>
                  <a:prstClr val="white"/>
                </a:solidFill>
                <a:latin typeface="Arial"/>
                <a:ea typeface="微软雅黑"/>
              </a:rPr>
              <a:t>积分核算</a:t>
            </a:r>
            <a:endParaRPr kumimoji="0" lang="zh-CN" altLang="en-US" sz="1100" b="1" i="0" u="none" strike="noStrike" kern="1200" cap="none" spc="0" normalizeH="0" baseline="0" noProof="0">
              <a:ln>
                <a:noFill/>
              </a:ln>
              <a:solidFill>
                <a:prstClr val="white"/>
              </a:solidFill>
              <a:effectLst/>
              <a:uLnTx/>
              <a:uFillTx/>
              <a:latin typeface="Arial"/>
              <a:ea typeface="微软雅黑"/>
              <a:cs typeface="+mn-cs"/>
            </a:endParaRPr>
          </a:p>
        </p:txBody>
      </p:sp>
      <p:sp>
        <p:nvSpPr>
          <p:cNvPr id="22" name="文本框 21">
            <a:extLst>
              <a:ext uri="{FF2B5EF4-FFF2-40B4-BE49-F238E27FC236}">
                <a16:creationId xmlns:a16="http://schemas.microsoft.com/office/drawing/2014/main" id="{8095461E-5B33-9A6F-7BAA-5F39383A77D6}"/>
              </a:ext>
            </a:extLst>
          </p:cNvPr>
          <p:cNvSpPr txBox="1"/>
          <p:nvPr/>
        </p:nvSpPr>
        <p:spPr>
          <a:xfrm>
            <a:off x="11200794" y="571394"/>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b="1">
                <a:solidFill>
                  <a:prstClr val="white"/>
                </a:solidFill>
                <a:latin typeface="Arial"/>
                <a:ea typeface="微软雅黑"/>
              </a:rPr>
              <a:t>积分应用</a:t>
            </a:r>
            <a:endParaRPr kumimoji="0" lang="zh-CN" altLang="en-US" sz="1100" b="1" i="0" u="none" strike="noStrike" kern="1200" cap="none" spc="0" normalizeH="0" baseline="0" noProof="0">
              <a:ln>
                <a:noFill/>
              </a:ln>
              <a:solidFill>
                <a:prstClr val="white"/>
              </a:solidFill>
              <a:effectLst/>
              <a:uLnTx/>
              <a:uFillTx/>
              <a:latin typeface="Arial"/>
              <a:ea typeface="微软雅黑"/>
              <a:cs typeface="+mn-cs"/>
            </a:endParaRPr>
          </a:p>
        </p:txBody>
      </p:sp>
      <p:pic>
        <p:nvPicPr>
          <p:cNvPr id="41" name="图形 40" descr="哭泣的脸轮廓 纯色填充">
            <a:extLst>
              <a:ext uri="{FF2B5EF4-FFF2-40B4-BE49-F238E27FC236}">
                <a16:creationId xmlns:a16="http://schemas.microsoft.com/office/drawing/2014/main" id="{B70A9CD7-03C6-0673-189F-35E50666C62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46585" y="1146389"/>
            <a:ext cx="636895" cy="636895"/>
          </a:xfrm>
          <a:prstGeom prst="rect">
            <a:avLst/>
          </a:prstGeom>
        </p:spPr>
      </p:pic>
      <p:pic>
        <p:nvPicPr>
          <p:cNvPr id="42" name="图形 41" descr="哭泣的脸轮廓 纯色填充">
            <a:extLst>
              <a:ext uri="{FF2B5EF4-FFF2-40B4-BE49-F238E27FC236}">
                <a16:creationId xmlns:a16="http://schemas.microsoft.com/office/drawing/2014/main" id="{E6972C78-39B9-C730-0ADE-B36CB59522F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10726" y="1146389"/>
            <a:ext cx="636895" cy="636895"/>
          </a:xfrm>
          <a:prstGeom prst="rect">
            <a:avLst/>
          </a:prstGeom>
        </p:spPr>
      </p:pic>
    </p:spTree>
    <p:extLst>
      <p:ext uri="{BB962C8B-B14F-4D97-AF65-F5344CB8AC3E}">
        <p14:creationId xmlns:p14="http://schemas.microsoft.com/office/powerpoint/2010/main" val="2136059973"/>
      </p:ext>
    </p:extLst>
  </p:cSld>
  <p:clrMapOvr>
    <a:masterClrMapping/>
  </p:clrMapOvr>
  <mc:AlternateContent xmlns:mc="http://schemas.openxmlformats.org/markup-compatibility/2006">
    <mc:Choice xmlns:p14="http://schemas.microsoft.com/office/powerpoint/2010/main" Requires="p14">
      <p:transition spd="slow" p14:dur="225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276300" y="836691"/>
            <a:ext cx="3033430" cy="0"/>
          </a:xfrm>
          <a:prstGeom prst="line">
            <a:avLst/>
          </a:prstGeom>
          <a:ln w="38100">
            <a:solidFill>
              <a:schemeClr val="accent5">
                <a:lumMod val="50000"/>
              </a:schemeClr>
            </a:solidFill>
          </a:ln>
        </p:spPr>
        <p:style>
          <a:lnRef idx="1">
            <a:schemeClr val="accent6"/>
          </a:lnRef>
          <a:fillRef idx="0">
            <a:schemeClr val="accent6"/>
          </a:fillRef>
          <a:effectRef idx="0">
            <a:schemeClr val="accent6"/>
          </a:effectRef>
          <a:fontRef idx="minor">
            <a:schemeClr val="tx1"/>
          </a:fontRef>
        </p:style>
      </p:cxnSp>
      <p:sp>
        <p:nvSpPr>
          <p:cNvPr id="2" name="文本框 1">
            <a:extLst>
              <a:ext uri="{FF2B5EF4-FFF2-40B4-BE49-F238E27FC236}">
                <a16:creationId xmlns:a16="http://schemas.microsoft.com/office/drawing/2014/main" id="{60A326F3-8827-D555-11A1-FE6C92A8387A}"/>
              </a:ext>
            </a:extLst>
          </p:cNvPr>
          <p:cNvSpPr txBox="1"/>
          <p:nvPr/>
        </p:nvSpPr>
        <p:spPr>
          <a:xfrm>
            <a:off x="6959462" y="213922"/>
            <a:ext cx="2415010" cy="276999"/>
          </a:xfrm>
          <a:prstGeom prst="rect">
            <a:avLst/>
          </a:prstGeom>
          <a:solidFill>
            <a:srgbClr val="FF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a:ln>
                  <a:noFill/>
                </a:ln>
                <a:solidFill>
                  <a:prstClr val="white"/>
                </a:solidFill>
                <a:effectLst/>
                <a:uLnTx/>
                <a:uFillTx/>
                <a:latin typeface="Arial"/>
                <a:ea typeface="微软雅黑"/>
                <a:cs typeface="+mn-cs"/>
              </a:rPr>
              <a:t>三勤行为管理</a:t>
            </a:r>
          </a:p>
        </p:txBody>
      </p:sp>
      <p:sp>
        <p:nvSpPr>
          <p:cNvPr id="5" name="文本框 4">
            <a:extLst>
              <a:ext uri="{FF2B5EF4-FFF2-40B4-BE49-F238E27FC236}">
                <a16:creationId xmlns:a16="http://schemas.microsoft.com/office/drawing/2014/main" id="{261D975C-EA87-B5A5-76E2-D9D6C649B389}"/>
              </a:ext>
            </a:extLst>
          </p:cNvPr>
          <p:cNvSpPr txBox="1"/>
          <p:nvPr/>
        </p:nvSpPr>
        <p:spPr>
          <a:xfrm>
            <a:off x="6959462" y="575081"/>
            <a:ext cx="762584" cy="261610"/>
          </a:xfrm>
          <a:prstGeom prst="rect">
            <a:avLst/>
          </a:prstGeom>
          <a:solidFill>
            <a:srgbClr val="FF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学习行为</a:t>
            </a:r>
          </a:p>
        </p:txBody>
      </p:sp>
      <p:sp>
        <p:nvSpPr>
          <p:cNvPr id="7" name="文本框 6">
            <a:extLst>
              <a:ext uri="{FF2B5EF4-FFF2-40B4-BE49-F238E27FC236}">
                <a16:creationId xmlns:a16="http://schemas.microsoft.com/office/drawing/2014/main" id="{45C9D0E0-A1CA-4FFF-BE76-18421295EC19}"/>
              </a:ext>
            </a:extLst>
          </p:cNvPr>
          <p:cNvSpPr txBox="1"/>
          <p:nvPr/>
        </p:nvSpPr>
        <p:spPr>
          <a:xfrm>
            <a:off x="7785675" y="571394"/>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分享行为</a:t>
            </a:r>
          </a:p>
        </p:txBody>
      </p:sp>
      <p:sp>
        <p:nvSpPr>
          <p:cNvPr id="9" name="文本框 8">
            <a:extLst>
              <a:ext uri="{FF2B5EF4-FFF2-40B4-BE49-F238E27FC236}">
                <a16:creationId xmlns:a16="http://schemas.microsoft.com/office/drawing/2014/main" id="{24AD2D9F-F423-DE14-22E0-8E2CFE5321FD}"/>
              </a:ext>
            </a:extLst>
          </p:cNvPr>
          <p:cNvSpPr txBox="1"/>
          <p:nvPr/>
        </p:nvSpPr>
        <p:spPr>
          <a:xfrm>
            <a:off x="8611888" y="571394"/>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项目行为</a:t>
            </a:r>
          </a:p>
        </p:txBody>
      </p:sp>
      <p:sp>
        <p:nvSpPr>
          <p:cNvPr id="10" name="文本框 9">
            <a:extLst>
              <a:ext uri="{FF2B5EF4-FFF2-40B4-BE49-F238E27FC236}">
                <a16:creationId xmlns:a16="http://schemas.microsoft.com/office/drawing/2014/main" id="{009CA765-D3DC-1841-413D-023E2C09B4E4}"/>
              </a:ext>
            </a:extLst>
          </p:cNvPr>
          <p:cNvSpPr txBox="1"/>
          <p:nvPr/>
        </p:nvSpPr>
        <p:spPr>
          <a:xfrm>
            <a:off x="9548368" y="213922"/>
            <a:ext cx="2415010" cy="276999"/>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sz="1200"/>
              <a:t>三勤积分管理</a:t>
            </a:r>
          </a:p>
        </p:txBody>
      </p:sp>
      <p:sp>
        <p:nvSpPr>
          <p:cNvPr id="14" name="文本框 13">
            <a:extLst>
              <a:ext uri="{FF2B5EF4-FFF2-40B4-BE49-F238E27FC236}">
                <a16:creationId xmlns:a16="http://schemas.microsoft.com/office/drawing/2014/main" id="{AFEE07E5-AABD-A075-18A1-D87B6516D823}"/>
              </a:ext>
            </a:extLst>
          </p:cNvPr>
          <p:cNvSpPr txBox="1"/>
          <p:nvPr/>
        </p:nvSpPr>
        <p:spPr>
          <a:xfrm>
            <a:off x="9548368" y="575081"/>
            <a:ext cx="762584" cy="261610"/>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积分设置</a:t>
            </a:r>
          </a:p>
        </p:txBody>
      </p:sp>
      <p:sp>
        <p:nvSpPr>
          <p:cNvPr id="18" name="文本框 17">
            <a:extLst>
              <a:ext uri="{FF2B5EF4-FFF2-40B4-BE49-F238E27FC236}">
                <a16:creationId xmlns:a16="http://schemas.microsoft.com/office/drawing/2014/main" id="{C5A0533A-F2DC-0275-B098-504D18762A18}"/>
              </a:ext>
            </a:extLst>
          </p:cNvPr>
          <p:cNvSpPr txBox="1"/>
          <p:nvPr/>
        </p:nvSpPr>
        <p:spPr>
          <a:xfrm>
            <a:off x="10374581" y="571394"/>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b="1">
                <a:solidFill>
                  <a:prstClr val="white"/>
                </a:solidFill>
                <a:latin typeface="Arial"/>
                <a:ea typeface="微软雅黑"/>
              </a:rPr>
              <a:t>积分核算</a:t>
            </a:r>
            <a:endParaRPr kumimoji="0" lang="zh-CN" altLang="en-US" sz="1100" b="1" i="0" u="none" strike="noStrike" kern="1200" cap="none" spc="0" normalizeH="0" baseline="0" noProof="0">
              <a:ln>
                <a:noFill/>
              </a:ln>
              <a:solidFill>
                <a:prstClr val="white"/>
              </a:solidFill>
              <a:effectLst/>
              <a:uLnTx/>
              <a:uFillTx/>
              <a:latin typeface="Arial"/>
              <a:ea typeface="微软雅黑"/>
              <a:cs typeface="+mn-cs"/>
            </a:endParaRPr>
          </a:p>
        </p:txBody>
      </p:sp>
      <p:sp>
        <p:nvSpPr>
          <p:cNvPr id="21" name="文本框 20">
            <a:extLst>
              <a:ext uri="{FF2B5EF4-FFF2-40B4-BE49-F238E27FC236}">
                <a16:creationId xmlns:a16="http://schemas.microsoft.com/office/drawing/2014/main" id="{4C7014EA-A2E9-7094-D22E-6A0C1F93BD42}"/>
              </a:ext>
            </a:extLst>
          </p:cNvPr>
          <p:cNvSpPr txBox="1"/>
          <p:nvPr/>
        </p:nvSpPr>
        <p:spPr>
          <a:xfrm>
            <a:off x="11200794" y="571394"/>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b="1">
                <a:solidFill>
                  <a:prstClr val="white"/>
                </a:solidFill>
                <a:latin typeface="Arial"/>
                <a:ea typeface="微软雅黑"/>
              </a:rPr>
              <a:t>积分应用</a:t>
            </a:r>
            <a:endParaRPr kumimoji="0" lang="zh-CN" altLang="en-US" sz="1100" b="1" i="0" u="none" strike="noStrike" kern="1200" cap="none" spc="0" normalizeH="0" baseline="0" noProof="0">
              <a:ln>
                <a:noFill/>
              </a:ln>
              <a:solidFill>
                <a:prstClr val="white"/>
              </a:solidFill>
              <a:effectLst/>
              <a:uLnTx/>
              <a:uFillTx/>
              <a:latin typeface="Arial"/>
              <a:ea typeface="微软雅黑"/>
              <a:cs typeface="+mn-cs"/>
            </a:endParaRPr>
          </a:p>
        </p:txBody>
      </p:sp>
      <p:pic>
        <p:nvPicPr>
          <p:cNvPr id="13" name="图片 12">
            <a:extLst>
              <a:ext uri="{FF2B5EF4-FFF2-40B4-BE49-F238E27FC236}">
                <a16:creationId xmlns:a16="http://schemas.microsoft.com/office/drawing/2014/main" id="{42FAD548-4E74-E686-DD7B-E50D49AF1613}"/>
              </a:ext>
            </a:extLst>
          </p:cNvPr>
          <p:cNvPicPr>
            <a:picLocks noChangeAspect="1"/>
          </p:cNvPicPr>
          <p:nvPr/>
        </p:nvPicPr>
        <p:blipFill>
          <a:blip r:embed="rId2"/>
          <a:stretch>
            <a:fillRect/>
          </a:stretch>
        </p:blipFill>
        <p:spPr>
          <a:xfrm>
            <a:off x="6494040" y="4157607"/>
            <a:ext cx="4478760" cy="2331883"/>
          </a:xfrm>
          <a:prstGeom prst="rect">
            <a:avLst/>
          </a:prstGeom>
          <a:ln>
            <a:solidFill>
              <a:schemeClr val="bg1">
                <a:lumMod val="85000"/>
              </a:schemeClr>
            </a:solidFill>
          </a:ln>
        </p:spPr>
      </p:pic>
      <p:pic>
        <p:nvPicPr>
          <p:cNvPr id="15" name="图片 14">
            <a:extLst>
              <a:ext uri="{FF2B5EF4-FFF2-40B4-BE49-F238E27FC236}">
                <a16:creationId xmlns:a16="http://schemas.microsoft.com/office/drawing/2014/main" id="{7BC53E9D-F2CD-43B2-8BA2-E79F060E9518}"/>
              </a:ext>
            </a:extLst>
          </p:cNvPr>
          <p:cNvPicPr>
            <a:picLocks noChangeAspect="1"/>
          </p:cNvPicPr>
          <p:nvPr/>
        </p:nvPicPr>
        <p:blipFill rotWithShape="1">
          <a:blip r:embed="rId3"/>
          <a:srcRect b="34487"/>
          <a:stretch/>
        </p:blipFill>
        <p:spPr>
          <a:xfrm>
            <a:off x="6251627" y="1957714"/>
            <a:ext cx="5353050" cy="2004934"/>
          </a:xfrm>
          <a:prstGeom prst="rect">
            <a:avLst/>
          </a:prstGeom>
          <a:ln>
            <a:solidFill>
              <a:srgbClr val="0070C0"/>
            </a:solidFill>
          </a:ln>
        </p:spPr>
      </p:pic>
      <p:sp>
        <p:nvSpPr>
          <p:cNvPr id="3" name="文本框 2">
            <a:extLst>
              <a:ext uri="{FF2B5EF4-FFF2-40B4-BE49-F238E27FC236}">
                <a16:creationId xmlns:a16="http://schemas.microsoft.com/office/drawing/2014/main" id="{AFF78FCE-B27F-4760-A592-BC99038FBA9E}"/>
              </a:ext>
            </a:extLst>
          </p:cNvPr>
          <p:cNvSpPr txBox="1"/>
          <p:nvPr/>
        </p:nvSpPr>
        <p:spPr>
          <a:xfrm>
            <a:off x="344913" y="1339168"/>
            <a:ext cx="8392041" cy="338554"/>
          </a:xfrm>
          <a:prstGeom prst="rect">
            <a:avLst/>
          </a:prstGeom>
          <a:noFill/>
        </p:spPr>
        <p:txBody>
          <a:bodyPr wrap="none" rtlCol="0">
            <a:spAutoFit/>
          </a:bodyPr>
          <a:lstStyle/>
          <a:p>
            <a:r>
              <a:rPr lang="zh-CN" altLang="en-US" sz="1600" b="1"/>
              <a:t>分享现场时有发生</a:t>
            </a:r>
            <a:r>
              <a:rPr lang="zh-CN" altLang="en-US" sz="1600" b="1">
                <a:solidFill>
                  <a:srgbClr val="FF0000"/>
                </a:solidFill>
              </a:rPr>
              <a:t>学员违反学习纪律的行为</a:t>
            </a:r>
            <a:r>
              <a:rPr lang="zh-CN" altLang="en-US" sz="1600" b="1"/>
              <a:t>，学习发展部通过日常巡检扣除积分并予以宣传</a:t>
            </a:r>
          </a:p>
        </p:txBody>
      </p:sp>
      <p:sp>
        <p:nvSpPr>
          <p:cNvPr id="17" name="矩形: 圆角 16">
            <a:extLst>
              <a:ext uri="{FF2B5EF4-FFF2-40B4-BE49-F238E27FC236}">
                <a16:creationId xmlns:a16="http://schemas.microsoft.com/office/drawing/2014/main" id="{52A7CDE5-ED30-E226-1A15-CF8372334F32}"/>
              </a:ext>
            </a:extLst>
          </p:cNvPr>
          <p:cNvSpPr/>
          <p:nvPr/>
        </p:nvSpPr>
        <p:spPr>
          <a:xfrm>
            <a:off x="494389" y="1918632"/>
            <a:ext cx="5445984" cy="4703225"/>
          </a:xfrm>
          <a:prstGeom prst="roundRect">
            <a:avLst>
              <a:gd name="adj" fmla="val 0"/>
            </a:avLst>
          </a:prstGeom>
          <a:solidFill>
            <a:schemeClr val="bg1">
              <a:lumMod val="85000"/>
              <a:alpha val="58000"/>
            </a:schemeClr>
          </a:solidFill>
          <a:ln w="12700" cap="flat" cmpd="sng" algn="ctr">
            <a:noFill/>
            <a:prstDash val="solid"/>
            <a:miter lim="800000"/>
          </a:ln>
          <a:effectLst/>
        </p:spPr>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9" name="文本框 13">
            <a:extLst>
              <a:ext uri="{FF2B5EF4-FFF2-40B4-BE49-F238E27FC236}">
                <a16:creationId xmlns:a16="http://schemas.microsoft.com/office/drawing/2014/main" id="{2E6D3D03-F48B-2064-43E3-8E31457FBB65}"/>
              </a:ext>
            </a:extLst>
          </p:cNvPr>
          <p:cNvSpPr txBox="1"/>
          <p:nvPr/>
        </p:nvSpPr>
        <p:spPr>
          <a:xfrm>
            <a:off x="996778" y="2070915"/>
            <a:ext cx="4441205"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a:ln>
                  <a:noFill/>
                </a:ln>
                <a:effectLst/>
                <a:uLnTx/>
                <a:uFillTx/>
                <a:latin typeface="Arial"/>
                <a:ea typeface="微软雅黑"/>
                <a:cs typeface="+mn-cs"/>
              </a:rPr>
              <a:t>日常巡查中发现</a:t>
            </a:r>
            <a:r>
              <a:rPr kumimoji="0" lang="en-US" altLang="zh-CN" sz="1400" b="1" i="0" u="none" strike="noStrike" kern="1200" cap="none" spc="0" normalizeH="0" baseline="0" noProof="0">
                <a:ln>
                  <a:noFill/>
                </a:ln>
                <a:effectLst/>
                <a:uLnTx/>
                <a:uFillTx/>
                <a:latin typeface="Arial"/>
                <a:ea typeface="微软雅黑"/>
                <a:cs typeface="+mn-cs"/>
              </a:rPr>
              <a:t>27</a:t>
            </a:r>
            <a:r>
              <a:rPr kumimoji="0" lang="zh-CN" altLang="en-US" sz="1400" b="1" i="0" u="none" strike="noStrike" kern="1200" cap="none" spc="0" normalizeH="0" baseline="0" noProof="0">
                <a:ln>
                  <a:noFill/>
                </a:ln>
                <a:effectLst/>
                <a:uLnTx/>
                <a:uFillTx/>
                <a:latin typeface="Arial"/>
                <a:ea typeface="微软雅黑"/>
                <a:cs typeface="+mn-cs"/>
              </a:rPr>
              <a:t>名学习异常</a:t>
            </a:r>
            <a:endParaRPr kumimoji="0" lang="en-US" altLang="zh-CN" sz="1400" b="1" i="0" u="none" strike="noStrike" kern="1200" cap="none" spc="0" normalizeH="0" baseline="0" noProof="0">
              <a:ln>
                <a:noFill/>
              </a:ln>
              <a:effectLst/>
              <a:uLnTx/>
              <a:uFillTx/>
              <a:latin typeface="Arial"/>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a:latin typeface="Arial"/>
                <a:ea typeface="微软雅黑"/>
              </a:rPr>
              <a:t>其中</a:t>
            </a:r>
            <a:r>
              <a:rPr kumimoji="0" lang="zh-CN" altLang="en-US" sz="1400" b="1" i="0" u="none" strike="noStrike" kern="1200" cap="none" spc="0" normalizeH="0" baseline="0" noProof="0">
                <a:ln>
                  <a:noFill/>
                </a:ln>
                <a:effectLst/>
                <a:uLnTx/>
                <a:uFillTx/>
                <a:latin typeface="Arial"/>
                <a:ea typeface="微软雅黑"/>
                <a:cs typeface="+mn-cs"/>
              </a:rPr>
              <a:t>以分享现场</a:t>
            </a:r>
            <a:r>
              <a:rPr kumimoji="0" lang="zh-CN" altLang="en-US" sz="1400" b="1" i="0" u="none" strike="noStrike" kern="1200" cap="none" spc="0" normalizeH="0" baseline="0" noProof="0">
                <a:ln>
                  <a:noFill/>
                </a:ln>
                <a:solidFill>
                  <a:srgbClr val="FF0000"/>
                </a:solidFill>
                <a:effectLst/>
                <a:uLnTx/>
                <a:uFillTx/>
                <a:latin typeface="Arial"/>
                <a:ea typeface="微软雅黑"/>
                <a:cs typeface="+mn-cs"/>
              </a:rPr>
              <a:t>玩手机、睡觉为主，占比达</a:t>
            </a:r>
            <a:r>
              <a:rPr kumimoji="0" lang="en-US" altLang="zh-CN" sz="1400" b="1" i="0" u="none" strike="noStrike" kern="1200" cap="none" spc="0" normalizeH="0" baseline="0" noProof="0">
                <a:ln>
                  <a:noFill/>
                </a:ln>
                <a:solidFill>
                  <a:srgbClr val="FF0000"/>
                </a:solidFill>
                <a:effectLst/>
                <a:uLnTx/>
                <a:uFillTx/>
                <a:latin typeface="Arial"/>
                <a:ea typeface="微软雅黑"/>
                <a:cs typeface="+mn-cs"/>
              </a:rPr>
              <a:t>7</a:t>
            </a:r>
            <a:r>
              <a:rPr kumimoji="0" lang="zh-CN" altLang="en-US" sz="1400" b="1" i="0" u="none" strike="noStrike" kern="1200" cap="none" spc="0" normalizeH="0" baseline="0" noProof="0">
                <a:ln>
                  <a:noFill/>
                </a:ln>
                <a:solidFill>
                  <a:srgbClr val="FF0000"/>
                </a:solidFill>
                <a:effectLst/>
                <a:uLnTx/>
                <a:uFillTx/>
                <a:latin typeface="Arial"/>
                <a:ea typeface="微软雅黑"/>
                <a:cs typeface="+mn-cs"/>
              </a:rPr>
              <a:t>成</a:t>
            </a:r>
          </a:p>
        </p:txBody>
      </p:sp>
      <p:graphicFrame>
        <p:nvGraphicFramePr>
          <p:cNvPr id="20" name="图表 19">
            <a:extLst>
              <a:ext uri="{FF2B5EF4-FFF2-40B4-BE49-F238E27FC236}">
                <a16:creationId xmlns:a16="http://schemas.microsoft.com/office/drawing/2014/main" id="{F1F5B1ED-E528-A672-DCB6-BC10E0B0FC40}"/>
              </a:ext>
            </a:extLst>
          </p:cNvPr>
          <p:cNvGraphicFramePr/>
          <p:nvPr>
            <p:extLst>
              <p:ext uri="{D42A27DB-BD31-4B8C-83A1-F6EECF244321}">
                <p14:modId xmlns:p14="http://schemas.microsoft.com/office/powerpoint/2010/main" val="4020354607"/>
              </p:ext>
            </p:extLst>
          </p:nvPr>
        </p:nvGraphicFramePr>
        <p:xfrm>
          <a:off x="344913" y="2835045"/>
          <a:ext cx="5483103" cy="3654444"/>
        </p:xfrm>
        <a:graphic>
          <a:graphicData uri="http://schemas.openxmlformats.org/drawingml/2006/chart">
            <c:chart xmlns:c="http://schemas.openxmlformats.org/drawingml/2006/chart" xmlns:r="http://schemas.openxmlformats.org/officeDocument/2006/relationships" r:id="rId4"/>
          </a:graphicData>
        </a:graphic>
      </p:graphicFrame>
      <p:sp>
        <p:nvSpPr>
          <p:cNvPr id="4" name="文本框 3">
            <a:extLst>
              <a:ext uri="{FF2B5EF4-FFF2-40B4-BE49-F238E27FC236}">
                <a16:creationId xmlns:a16="http://schemas.microsoft.com/office/drawing/2014/main" id="{3C14A56C-31F3-38A4-134C-88BD3A97207A}"/>
              </a:ext>
            </a:extLst>
          </p:cNvPr>
          <p:cNvSpPr txBox="1"/>
          <p:nvPr/>
        </p:nvSpPr>
        <p:spPr>
          <a:xfrm>
            <a:off x="221642" y="272615"/>
            <a:ext cx="46714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0070C0"/>
                </a:solidFill>
                <a:effectLst/>
                <a:uLnTx/>
                <a:uFillTx/>
                <a:latin typeface="微软雅黑"/>
                <a:ea typeface="微软雅黑"/>
                <a:cs typeface="+mn-cs"/>
              </a:rPr>
              <a:t>二、检查内容</a:t>
            </a:r>
            <a:r>
              <a:rPr kumimoji="0" lang="en-US" altLang="zh-CN" sz="2400" b="1" i="0" u="none" strike="noStrike" kern="1200" cap="none" spc="0" normalizeH="0" baseline="0" noProof="0">
                <a:ln>
                  <a:noFill/>
                </a:ln>
                <a:solidFill>
                  <a:srgbClr val="0070C0"/>
                </a:solidFill>
                <a:effectLst/>
                <a:uLnTx/>
                <a:uFillTx/>
                <a:latin typeface="微软雅黑"/>
                <a:ea typeface="微软雅黑"/>
                <a:cs typeface="+mn-cs"/>
              </a:rPr>
              <a:t>—</a:t>
            </a:r>
            <a:r>
              <a:rPr kumimoji="0" lang="zh-CN" altLang="en-US" sz="2000" b="1" i="0" u="none" strike="noStrike" kern="1200" cap="none" spc="0" normalizeH="0" baseline="0" noProof="0">
                <a:ln>
                  <a:noFill/>
                </a:ln>
                <a:solidFill>
                  <a:srgbClr val="0070C0"/>
                </a:solidFill>
                <a:effectLst/>
                <a:uLnTx/>
                <a:uFillTx/>
                <a:latin typeface="微软雅黑"/>
                <a:ea typeface="微软雅黑"/>
                <a:cs typeface="+mn-cs"/>
              </a:rPr>
              <a:t>执行情况举证与分析</a:t>
            </a:r>
          </a:p>
        </p:txBody>
      </p:sp>
      <p:sp>
        <p:nvSpPr>
          <p:cNvPr id="11" name="iconfont-1142-850429">
            <a:extLst>
              <a:ext uri="{FF2B5EF4-FFF2-40B4-BE49-F238E27FC236}">
                <a16:creationId xmlns:a16="http://schemas.microsoft.com/office/drawing/2014/main" id="{777EFC9D-67F7-D4AE-6A9B-A739689B7A70}"/>
              </a:ext>
            </a:extLst>
          </p:cNvPr>
          <p:cNvSpPr/>
          <p:nvPr/>
        </p:nvSpPr>
        <p:spPr>
          <a:xfrm>
            <a:off x="8764787" y="1133884"/>
            <a:ext cx="609685" cy="609685"/>
          </a:xfrm>
          <a:custGeom>
            <a:avLst/>
            <a:gdLst>
              <a:gd name="T0" fmla="*/ 4651 w 9596"/>
              <a:gd name="T1" fmla="*/ 7832 h 9596"/>
              <a:gd name="T2" fmla="*/ 1376 w 9596"/>
              <a:gd name="T3" fmla="*/ 4451 h 9596"/>
              <a:gd name="T4" fmla="*/ 2216 w 9596"/>
              <a:gd name="T5" fmla="*/ 3767 h 9596"/>
              <a:gd name="T6" fmla="*/ 4109 w 9596"/>
              <a:gd name="T7" fmla="*/ 5275 h 9596"/>
              <a:gd name="T8" fmla="*/ 8984 w 9596"/>
              <a:gd name="T9" fmla="*/ 1001 h 9596"/>
              <a:gd name="T10" fmla="*/ 9184 w 9596"/>
              <a:gd name="T11" fmla="*/ 1469 h 9596"/>
              <a:gd name="T12" fmla="*/ 4651 w 9596"/>
              <a:gd name="T13" fmla="*/ 7832 h 9596"/>
              <a:gd name="T14" fmla="*/ 8785 w 9596"/>
              <a:gd name="T15" fmla="*/ 4140 h 9596"/>
              <a:gd name="T16" fmla="*/ 8838 w 9596"/>
              <a:gd name="T17" fmla="*/ 4798 h 9596"/>
              <a:gd name="T18" fmla="*/ 4798 w 9596"/>
              <a:gd name="T19" fmla="*/ 8838 h 9596"/>
              <a:gd name="T20" fmla="*/ 758 w 9596"/>
              <a:gd name="T21" fmla="*/ 4798 h 9596"/>
              <a:gd name="T22" fmla="*/ 4798 w 9596"/>
              <a:gd name="T23" fmla="*/ 758 h 9596"/>
              <a:gd name="T24" fmla="*/ 6321 w 9596"/>
              <a:gd name="T25" fmla="*/ 1055 h 9596"/>
              <a:gd name="T26" fmla="*/ 6321 w 9596"/>
              <a:gd name="T27" fmla="*/ 247 h 9596"/>
              <a:gd name="T28" fmla="*/ 4798 w 9596"/>
              <a:gd name="T29" fmla="*/ 0 h 9596"/>
              <a:gd name="T30" fmla="*/ 2930 w 9596"/>
              <a:gd name="T31" fmla="*/ 377 h 9596"/>
              <a:gd name="T32" fmla="*/ 1405 w 9596"/>
              <a:gd name="T33" fmla="*/ 1405 h 9596"/>
              <a:gd name="T34" fmla="*/ 377 w 9596"/>
              <a:gd name="T35" fmla="*/ 2930 h 9596"/>
              <a:gd name="T36" fmla="*/ 0 w 9596"/>
              <a:gd name="T37" fmla="*/ 4798 h 9596"/>
              <a:gd name="T38" fmla="*/ 377 w 9596"/>
              <a:gd name="T39" fmla="*/ 6666 h 9596"/>
              <a:gd name="T40" fmla="*/ 1405 w 9596"/>
              <a:gd name="T41" fmla="*/ 8191 h 9596"/>
              <a:gd name="T42" fmla="*/ 2930 w 9596"/>
              <a:gd name="T43" fmla="*/ 9219 h 9596"/>
              <a:gd name="T44" fmla="*/ 4798 w 9596"/>
              <a:gd name="T45" fmla="*/ 9596 h 9596"/>
              <a:gd name="T46" fmla="*/ 6666 w 9596"/>
              <a:gd name="T47" fmla="*/ 9219 h 9596"/>
              <a:gd name="T48" fmla="*/ 8191 w 9596"/>
              <a:gd name="T49" fmla="*/ 8191 h 9596"/>
              <a:gd name="T50" fmla="*/ 9219 w 9596"/>
              <a:gd name="T51" fmla="*/ 6666 h 9596"/>
              <a:gd name="T52" fmla="*/ 9596 w 9596"/>
              <a:gd name="T53" fmla="*/ 4798 h 9596"/>
              <a:gd name="T54" fmla="*/ 9552 w 9596"/>
              <a:gd name="T55" fmla="*/ 4140 h 9596"/>
              <a:gd name="T56" fmla="*/ 8785 w 9596"/>
              <a:gd name="T57" fmla="*/ 4140 h 9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96" h="9596">
                <a:moveTo>
                  <a:pt x="4651" y="7832"/>
                </a:moveTo>
                <a:lnTo>
                  <a:pt x="1376" y="4451"/>
                </a:lnTo>
                <a:lnTo>
                  <a:pt x="2216" y="3767"/>
                </a:lnTo>
                <a:lnTo>
                  <a:pt x="4109" y="5275"/>
                </a:lnTo>
                <a:cubicBezTo>
                  <a:pt x="4885" y="4338"/>
                  <a:pt x="6607" y="2479"/>
                  <a:pt x="8984" y="1001"/>
                </a:cubicBezTo>
                <a:lnTo>
                  <a:pt x="9184" y="1469"/>
                </a:lnTo>
                <a:cubicBezTo>
                  <a:pt x="7003" y="3504"/>
                  <a:pt x="5217" y="6368"/>
                  <a:pt x="4651" y="7832"/>
                </a:cubicBezTo>
                <a:close/>
                <a:moveTo>
                  <a:pt x="8785" y="4140"/>
                </a:moveTo>
                <a:cubicBezTo>
                  <a:pt x="8820" y="4354"/>
                  <a:pt x="8838" y="4574"/>
                  <a:pt x="8838" y="4798"/>
                </a:cubicBezTo>
                <a:cubicBezTo>
                  <a:pt x="8838" y="7029"/>
                  <a:pt x="7030" y="8838"/>
                  <a:pt x="4798" y="8838"/>
                </a:cubicBezTo>
                <a:cubicBezTo>
                  <a:pt x="2567" y="8838"/>
                  <a:pt x="758" y="7029"/>
                  <a:pt x="758" y="4798"/>
                </a:cubicBezTo>
                <a:cubicBezTo>
                  <a:pt x="758" y="2567"/>
                  <a:pt x="2567" y="758"/>
                  <a:pt x="4798" y="758"/>
                </a:cubicBezTo>
                <a:cubicBezTo>
                  <a:pt x="5337" y="758"/>
                  <a:pt x="5851" y="863"/>
                  <a:pt x="6321" y="1055"/>
                </a:cubicBezTo>
                <a:lnTo>
                  <a:pt x="6321" y="247"/>
                </a:lnTo>
                <a:cubicBezTo>
                  <a:pt x="5832" y="83"/>
                  <a:pt x="5321" y="0"/>
                  <a:pt x="4798" y="0"/>
                </a:cubicBezTo>
                <a:cubicBezTo>
                  <a:pt x="4151" y="0"/>
                  <a:pt x="3522" y="127"/>
                  <a:pt x="2930" y="377"/>
                </a:cubicBezTo>
                <a:cubicBezTo>
                  <a:pt x="2359" y="619"/>
                  <a:pt x="1846" y="965"/>
                  <a:pt x="1405" y="1405"/>
                </a:cubicBezTo>
                <a:cubicBezTo>
                  <a:pt x="965" y="1846"/>
                  <a:pt x="619" y="2359"/>
                  <a:pt x="377" y="2930"/>
                </a:cubicBezTo>
                <a:cubicBezTo>
                  <a:pt x="127" y="3522"/>
                  <a:pt x="0" y="4151"/>
                  <a:pt x="0" y="4798"/>
                </a:cubicBezTo>
                <a:cubicBezTo>
                  <a:pt x="0" y="5445"/>
                  <a:pt x="127" y="6074"/>
                  <a:pt x="377" y="6666"/>
                </a:cubicBezTo>
                <a:cubicBezTo>
                  <a:pt x="619" y="7237"/>
                  <a:pt x="965" y="7750"/>
                  <a:pt x="1405" y="8191"/>
                </a:cubicBezTo>
                <a:cubicBezTo>
                  <a:pt x="1846" y="8631"/>
                  <a:pt x="2359" y="8977"/>
                  <a:pt x="2930" y="9219"/>
                </a:cubicBezTo>
                <a:cubicBezTo>
                  <a:pt x="3522" y="9469"/>
                  <a:pt x="4151" y="9596"/>
                  <a:pt x="4798" y="9596"/>
                </a:cubicBezTo>
                <a:cubicBezTo>
                  <a:pt x="5445" y="9596"/>
                  <a:pt x="6074" y="9469"/>
                  <a:pt x="6666" y="9219"/>
                </a:cubicBezTo>
                <a:cubicBezTo>
                  <a:pt x="7237" y="8977"/>
                  <a:pt x="7750" y="8631"/>
                  <a:pt x="8191" y="8191"/>
                </a:cubicBezTo>
                <a:cubicBezTo>
                  <a:pt x="8631" y="7750"/>
                  <a:pt x="8977" y="7237"/>
                  <a:pt x="9219" y="6666"/>
                </a:cubicBezTo>
                <a:cubicBezTo>
                  <a:pt x="9469" y="6074"/>
                  <a:pt x="9596" y="5445"/>
                  <a:pt x="9596" y="4798"/>
                </a:cubicBezTo>
                <a:cubicBezTo>
                  <a:pt x="9596" y="4576"/>
                  <a:pt x="9581" y="4357"/>
                  <a:pt x="9552" y="4140"/>
                </a:cubicBezTo>
                <a:lnTo>
                  <a:pt x="8785" y="4140"/>
                </a:lnTo>
                <a:close/>
              </a:path>
            </a:pathLst>
          </a:custGeom>
          <a:solidFill>
            <a:srgbClr val="08B06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微软雅黑"/>
              <a:cs typeface="+mn-cs"/>
            </a:endParaRPr>
          </a:p>
        </p:txBody>
      </p:sp>
    </p:spTree>
    <p:extLst>
      <p:ext uri="{BB962C8B-B14F-4D97-AF65-F5344CB8AC3E}">
        <p14:creationId xmlns:p14="http://schemas.microsoft.com/office/powerpoint/2010/main" val="2547406268"/>
      </p:ext>
    </p:extLst>
  </p:cSld>
  <p:clrMapOvr>
    <a:masterClrMapping/>
  </p:clrMapOvr>
  <mc:AlternateContent xmlns:mc="http://schemas.openxmlformats.org/markup-compatibility/2006">
    <mc:Choice xmlns:p14="http://schemas.microsoft.com/office/powerpoint/2010/main" Requires="p14">
      <p:transition spd="slow" p14:dur="225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EA3A369-5727-46D6-8D99-BECE63B15756}"/>
              </a:ext>
            </a:extLst>
          </p:cNvPr>
          <p:cNvSpPr/>
          <p:nvPr/>
        </p:nvSpPr>
        <p:spPr>
          <a:xfrm>
            <a:off x="578030" y="2454877"/>
            <a:ext cx="11084726" cy="422067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6" name="直接连接符 5"/>
          <p:cNvCxnSpPr/>
          <p:nvPr/>
        </p:nvCxnSpPr>
        <p:spPr>
          <a:xfrm>
            <a:off x="276300" y="836691"/>
            <a:ext cx="3033430" cy="0"/>
          </a:xfrm>
          <a:prstGeom prst="line">
            <a:avLst/>
          </a:prstGeom>
          <a:ln w="38100">
            <a:solidFill>
              <a:schemeClr val="accent5">
                <a:lumMod val="50000"/>
              </a:schemeClr>
            </a:solidFill>
          </a:ln>
        </p:spPr>
        <p:style>
          <a:lnRef idx="1">
            <a:schemeClr val="accent6"/>
          </a:lnRef>
          <a:fillRef idx="0">
            <a:schemeClr val="accent6"/>
          </a:fillRef>
          <a:effectRef idx="0">
            <a:schemeClr val="accent6"/>
          </a:effectRef>
          <a:fontRef idx="minor">
            <a:schemeClr val="tx1"/>
          </a:fontRef>
        </p:style>
      </p:cxnSp>
      <p:sp>
        <p:nvSpPr>
          <p:cNvPr id="43" name="文本框 42">
            <a:extLst>
              <a:ext uri="{FF2B5EF4-FFF2-40B4-BE49-F238E27FC236}">
                <a16:creationId xmlns:a16="http://schemas.microsoft.com/office/drawing/2014/main" id="{4EF55664-1FFE-48E6-AE2D-F3A89D3ABC02}"/>
              </a:ext>
            </a:extLst>
          </p:cNvPr>
          <p:cNvSpPr txBox="1"/>
          <p:nvPr/>
        </p:nvSpPr>
        <p:spPr>
          <a:xfrm>
            <a:off x="601146" y="1670134"/>
            <a:ext cx="10815791" cy="58477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prstClr val="black"/>
                </a:solidFill>
                <a:effectLst/>
                <a:uLnTx/>
                <a:uFillTx/>
                <a:latin typeface="微软雅黑"/>
                <a:ea typeface="微软雅黑"/>
                <a:cs typeface="+mn-cs"/>
              </a:rPr>
              <a:t>经获取小兴</a:t>
            </a:r>
            <a:r>
              <a:rPr kumimoji="0" lang="en-US" altLang="zh-CN" sz="1600" b="0" i="0" u="none" strike="noStrike" kern="1200" cap="none" spc="0" normalizeH="0" baseline="0" noProof="0" err="1">
                <a:ln>
                  <a:noFill/>
                </a:ln>
                <a:solidFill>
                  <a:prstClr val="black"/>
                </a:solidFill>
                <a:effectLst/>
                <a:uLnTx/>
                <a:uFillTx/>
                <a:latin typeface="微软雅黑"/>
                <a:ea typeface="微软雅黑"/>
                <a:cs typeface="+mn-cs"/>
              </a:rPr>
              <a:t>ChatGPT</a:t>
            </a:r>
            <a:r>
              <a:rPr kumimoji="0" lang="zh-CN" altLang="en-US" sz="1600" b="0" i="0" u="none" strike="noStrike" kern="1200" cap="none" spc="0" normalizeH="0" baseline="0" noProof="0">
                <a:ln>
                  <a:noFill/>
                </a:ln>
                <a:solidFill>
                  <a:prstClr val="black"/>
                </a:solidFill>
                <a:effectLst/>
                <a:uLnTx/>
                <a:uFillTx/>
                <a:latin typeface="微软雅黑"/>
                <a:ea typeface="微软雅黑"/>
                <a:cs typeface="+mn-cs"/>
              </a:rPr>
              <a:t>后台中涉及搜索</a:t>
            </a:r>
            <a:r>
              <a:rPr kumimoji="0" lang="zh-CN" altLang="en-US" sz="1600" b="1" i="0" u="none" strike="noStrike" kern="1200" cap="none" spc="0" normalizeH="0" baseline="0" noProof="0">
                <a:ln>
                  <a:noFill/>
                </a:ln>
                <a:solidFill>
                  <a:prstClr val="black"/>
                </a:solidFill>
                <a:effectLst/>
                <a:uLnTx/>
                <a:uFillTx/>
                <a:latin typeface="微软雅黑"/>
                <a:ea typeface="微软雅黑"/>
                <a:cs typeface="+mn-cs"/>
              </a:rPr>
              <a:t>“心得”</a:t>
            </a:r>
            <a:r>
              <a:rPr kumimoji="0" lang="zh-CN" altLang="en-US" sz="1600" b="0" i="0" u="none" strike="noStrike" kern="1200" cap="none" spc="0" normalizeH="0" baseline="0" noProof="0">
                <a:ln>
                  <a:noFill/>
                </a:ln>
                <a:solidFill>
                  <a:prstClr val="black"/>
                </a:solidFill>
                <a:effectLst/>
                <a:uLnTx/>
                <a:uFillTx/>
                <a:latin typeface="微软雅黑"/>
                <a:ea typeface="微软雅黑"/>
                <a:cs typeface="+mn-cs"/>
              </a:rPr>
              <a:t>字样的数据</a:t>
            </a:r>
            <a:r>
              <a:rPr kumimoji="0" lang="zh-CN" altLang="en-US" sz="1600" b="1" i="0" u="none" strike="noStrike" kern="1200" cap="none" spc="0" normalizeH="0" baseline="0" noProof="0">
                <a:ln>
                  <a:noFill/>
                </a:ln>
                <a:solidFill>
                  <a:prstClr val="black"/>
                </a:solidFill>
                <a:effectLst/>
                <a:uLnTx/>
                <a:uFillTx/>
                <a:latin typeface="微软雅黑"/>
                <a:ea typeface="微软雅黑"/>
                <a:cs typeface="+mn-cs"/>
              </a:rPr>
              <a:t>共计</a:t>
            </a:r>
            <a:r>
              <a:rPr kumimoji="0" lang="en-US" altLang="zh-CN" sz="1600" b="1" i="0" u="none" strike="noStrike" kern="1200" cap="none" spc="0" normalizeH="0" baseline="0" noProof="0">
                <a:ln>
                  <a:noFill/>
                </a:ln>
                <a:solidFill>
                  <a:prstClr val="black"/>
                </a:solidFill>
                <a:effectLst/>
                <a:uLnTx/>
                <a:uFillTx/>
                <a:latin typeface="微软雅黑"/>
                <a:ea typeface="微软雅黑"/>
                <a:cs typeface="+mn-cs"/>
              </a:rPr>
              <a:t>940</a:t>
            </a:r>
            <a:r>
              <a:rPr kumimoji="0" lang="zh-CN" altLang="en-US" sz="1600" b="1" i="0" u="none" strike="noStrike" kern="1200" cap="none" spc="0" normalizeH="0" baseline="0" noProof="0">
                <a:ln>
                  <a:noFill/>
                </a:ln>
                <a:solidFill>
                  <a:prstClr val="black"/>
                </a:solidFill>
                <a:effectLst/>
                <a:uLnTx/>
                <a:uFillTx/>
                <a:latin typeface="微软雅黑"/>
                <a:ea typeface="微软雅黑"/>
                <a:cs typeface="+mn-cs"/>
              </a:rPr>
              <a:t>条</a:t>
            </a:r>
            <a:r>
              <a:rPr kumimoji="0" lang="zh-CN" altLang="en-US" sz="1600" b="0" i="0" u="none" strike="noStrike" kern="1200" cap="none" spc="0" normalizeH="0" baseline="0" noProof="0">
                <a:ln>
                  <a:noFill/>
                </a:ln>
                <a:solidFill>
                  <a:prstClr val="black"/>
                </a:solidFill>
                <a:effectLst/>
                <a:uLnTx/>
                <a:uFillTx/>
                <a:latin typeface="微软雅黑"/>
                <a:ea typeface="微软雅黑"/>
                <a:cs typeface="+mn-cs"/>
              </a:rPr>
              <a:t>，逐条与对应员工学习心得内容进行匹配，其中：</a:t>
            </a:r>
            <a:r>
              <a:rPr kumimoji="0" lang="zh-CN" altLang="en-US" sz="1600" b="1" i="0" u="none" strike="noStrike" kern="1200" cap="none" spc="0" normalizeH="0" baseline="0" noProof="0">
                <a:ln>
                  <a:noFill/>
                </a:ln>
                <a:solidFill>
                  <a:prstClr val="black"/>
                </a:solidFill>
                <a:effectLst/>
                <a:uLnTx/>
                <a:uFillTx/>
                <a:latin typeface="微软雅黑"/>
                <a:ea typeface="微软雅黑"/>
                <a:cs typeface="+mn-cs"/>
              </a:rPr>
              <a:t>内容重复度高于</a:t>
            </a:r>
            <a:r>
              <a:rPr kumimoji="0" lang="en-US" altLang="zh-CN" sz="1600" b="1" i="0" u="none" strike="noStrike" kern="1200" cap="none" spc="0" normalizeH="0" baseline="0" noProof="0">
                <a:ln>
                  <a:noFill/>
                </a:ln>
                <a:solidFill>
                  <a:prstClr val="black"/>
                </a:solidFill>
                <a:effectLst/>
                <a:uLnTx/>
                <a:uFillTx/>
                <a:latin typeface="微软雅黑"/>
                <a:ea typeface="微软雅黑"/>
                <a:cs typeface="+mn-cs"/>
              </a:rPr>
              <a:t>80%</a:t>
            </a:r>
            <a:r>
              <a:rPr kumimoji="0" lang="zh-CN" altLang="en-US" sz="1600" b="1" i="0" u="none" strike="noStrike" kern="1200" cap="none" spc="0" normalizeH="0" baseline="0" noProof="0">
                <a:ln>
                  <a:noFill/>
                </a:ln>
                <a:solidFill>
                  <a:prstClr val="black"/>
                </a:solidFill>
                <a:effectLst/>
                <a:uLnTx/>
                <a:uFillTx/>
                <a:latin typeface="微软雅黑"/>
                <a:ea typeface="微软雅黑"/>
                <a:cs typeface="+mn-cs"/>
              </a:rPr>
              <a:t>以上的心得有</a:t>
            </a:r>
            <a:r>
              <a:rPr kumimoji="0" lang="en-US" altLang="zh-CN" sz="1600" b="1" i="0" u="none" strike="noStrike" kern="1200" cap="none" spc="0" normalizeH="0" baseline="0" noProof="0">
                <a:ln>
                  <a:noFill/>
                </a:ln>
                <a:solidFill>
                  <a:prstClr val="black"/>
                </a:solidFill>
                <a:effectLst/>
                <a:uLnTx/>
                <a:uFillTx/>
                <a:latin typeface="微软雅黑"/>
                <a:ea typeface="微软雅黑"/>
                <a:cs typeface="+mn-cs"/>
              </a:rPr>
              <a:t>163</a:t>
            </a:r>
            <a:r>
              <a:rPr kumimoji="0" lang="zh-CN" altLang="en-US" sz="1600" b="1" i="0" u="none" strike="noStrike" kern="1200" cap="none" spc="0" normalizeH="0" baseline="0" noProof="0">
                <a:ln>
                  <a:noFill/>
                </a:ln>
                <a:solidFill>
                  <a:prstClr val="black"/>
                </a:solidFill>
                <a:effectLst/>
                <a:uLnTx/>
                <a:uFillTx/>
                <a:latin typeface="微软雅黑"/>
                <a:ea typeface="微软雅黑"/>
                <a:cs typeface="+mn-cs"/>
              </a:rPr>
              <a:t>条，占比</a:t>
            </a:r>
            <a:r>
              <a:rPr kumimoji="0" lang="en-US" altLang="zh-CN" sz="1600" b="1" i="0" u="none" strike="noStrike" kern="1200" cap="none" spc="0" normalizeH="0" baseline="0" noProof="0">
                <a:ln>
                  <a:noFill/>
                </a:ln>
                <a:solidFill>
                  <a:prstClr val="black"/>
                </a:solidFill>
                <a:effectLst/>
                <a:uLnTx/>
                <a:uFillTx/>
                <a:latin typeface="微软雅黑"/>
                <a:ea typeface="微软雅黑"/>
                <a:cs typeface="+mn-cs"/>
              </a:rPr>
              <a:t>17%</a:t>
            </a:r>
            <a:r>
              <a:rPr kumimoji="0" lang="zh-CN" altLang="en-US" sz="1600" b="1" i="0" u="none" strike="noStrike" kern="1200" cap="none" spc="0" normalizeH="0" baseline="0" noProof="0">
                <a:ln>
                  <a:noFill/>
                </a:ln>
                <a:solidFill>
                  <a:prstClr val="black"/>
                </a:solidFill>
                <a:effectLst/>
                <a:uLnTx/>
                <a:uFillTx/>
                <a:latin typeface="微软雅黑"/>
                <a:ea typeface="微软雅黑"/>
                <a:cs typeface="+mn-cs"/>
              </a:rPr>
              <a:t>。（经统计，</a:t>
            </a:r>
            <a:r>
              <a:rPr kumimoji="0" lang="en-US" altLang="zh-CN" sz="1600" b="1" i="0" u="none" strike="noStrike" kern="1200" cap="none" spc="0" normalizeH="0" baseline="0" noProof="0">
                <a:ln>
                  <a:noFill/>
                </a:ln>
                <a:solidFill>
                  <a:prstClr val="black"/>
                </a:solidFill>
                <a:effectLst/>
                <a:uLnTx/>
                <a:uFillTx/>
                <a:latin typeface="微软雅黑"/>
                <a:ea typeface="微软雅黑"/>
                <a:cs typeface="+mn-cs"/>
              </a:rPr>
              <a:t>AI</a:t>
            </a:r>
            <a:r>
              <a:rPr kumimoji="0" lang="zh-CN" altLang="en-US" sz="1600" b="1" i="0" u="none" strike="noStrike" kern="1200" cap="none" spc="0" normalizeH="0" baseline="0" noProof="0">
                <a:ln>
                  <a:noFill/>
                </a:ln>
                <a:solidFill>
                  <a:prstClr val="black"/>
                </a:solidFill>
                <a:effectLst/>
                <a:uLnTx/>
                <a:uFillTx/>
                <a:latin typeface="微软雅黑"/>
                <a:ea typeface="微软雅黑"/>
                <a:cs typeface="+mn-cs"/>
              </a:rPr>
              <a:t>虚假心得占比全年学员心得总数的</a:t>
            </a:r>
            <a:r>
              <a:rPr kumimoji="0" lang="en-US" altLang="zh-CN" sz="1600" b="1" i="0" u="none" strike="noStrike" kern="1200" cap="none" spc="0" normalizeH="0" baseline="0" noProof="0">
                <a:ln>
                  <a:noFill/>
                </a:ln>
                <a:solidFill>
                  <a:prstClr val="black"/>
                </a:solidFill>
                <a:effectLst/>
                <a:uLnTx/>
                <a:uFillTx/>
                <a:latin typeface="微软雅黑"/>
                <a:ea typeface="微软雅黑"/>
                <a:cs typeface="+mn-cs"/>
              </a:rPr>
              <a:t>0.5%</a:t>
            </a:r>
            <a:r>
              <a:rPr kumimoji="0" lang="zh-CN" altLang="en-US" sz="1600" b="1" i="0" u="none" strike="noStrike" kern="1200" cap="none" spc="0" normalizeH="0" baseline="0" noProof="0">
                <a:ln>
                  <a:noFill/>
                </a:ln>
                <a:solidFill>
                  <a:prstClr val="black"/>
                </a:solidFill>
                <a:effectLst/>
                <a:uLnTx/>
                <a:uFillTx/>
                <a:latin typeface="微软雅黑"/>
                <a:ea typeface="微软雅黑"/>
                <a:cs typeface="+mn-cs"/>
              </a:rPr>
              <a:t>）</a:t>
            </a:r>
          </a:p>
        </p:txBody>
      </p:sp>
      <p:graphicFrame>
        <p:nvGraphicFramePr>
          <p:cNvPr id="44" name="图表 43">
            <a:extLst>
              <a:ext uri="{FF2B5EF4-FFF2-40B4-BE49-F238E27FC236}">
                <a16:creationId xmlns:a16="http://schemas.microsoft.com/office/drawing/2014/main" id="{C8ECCBF7-9BC4-462C-B03D-7D5BBA74F13B}"/>
              </a:ext>
            </a:extLst>
          </p:cNvPr>
          <p:cNvGraphicFramePr>
            <a:graphicFrameLocks/>
          </p:cNvGraphicFramePr>
          <p:nvPr/>
        </p:nvGraphicFramePr>
        <p:xfrm>
          <a:off x="335280" y="2144027"/>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5" name="图表 44">
            <a:extLst>
              <a:ext uri="{FF2B5EF4-FFF2-40B4-BE49-F238E27FC236}">
                <a16:creationId xmlns:a16="http://schemas.microsoft.com/office/drawing/2014/main" id="{20D624AE-AF98-435E-B226-6371A998C64B}"/>
              </a:ext>
            </a:extLst>
          </p:cNvPr>
          <p:cNvGraphicFramePr>
            <a:graphicFrameLocks/>
          </p:cNvGraphicFramePr>
          <p:nvPr/>
        </p:nvGraphicFramePr>
        <p:xfrm>
          <a:off x="794361" y="2144027"/>
          <a:ext cx="4746860" cy="3448251"/>
        </p:xfrm>
        <a:graphic>
          <a:graphicData uri="http://schemas.openxmlformats.org/drawingml/2006/chart">
            <c:chart xmlns:c="http://schemas.openxmlformats.org/drawingml/2006/chart" xmlns:r="http://schemas.openxmlformats.org/officeDocument/2006/relationships" r:id="rId3"/>
          </a:graphicData>
        </a:graphic>
      </p:graphicFrame>
      <p:sp>
        <p:nvSpPr>
          <p:cNvPr id="46" name="文本框 45">
            <a:extLst>
              <a:ext uri="{FF2B5EF4-FFF2-40B4-BE49-F238E27FC236}">
                <a16:creationId xmlns:a16="http://schemas.microsoft.com/office/drawing/2014/main" id="{44E4B120-AD26-45B1-8A5A-D63979136B9D}"/>
              </a:ext>
            </a:extLst>
          </p:cNvPr>
          <p:cNvSpPr txBox="1"/>
          <p:nvPr/>
        </p:nvSpPr>
        <p:spPr>
          <a:xfrm>
            <a:off x="5482573" y="2625366"/>
            <a:ext cx="5855936" cy="227754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a:ln>
                  <a:noFill/>
                </a:ln>
                <a:solidFill>
                  <a:prstClr val="black"/>
                </a:solidFill>
                <a:effectLst/>
                <a:uLnTx/>
                <a:uFillTx/>
                <a:latin typeface="微软雅黑"/>
                <a:ea typeface="微软雅黑"/>
                <a:cs typeface="+mn-cs"/>
              </a:rPr>
              <a:t>虚假编写学习心得方式</a:t>
            </a:r>
            <a:r>
              <a:rPr kumimoji="0" lang="zh-CN" altLang="en-US" sz="1600" b="0" i="0" u="none" strike="noStrike" kern="1200" cap="none" spc="0" normalizeH="0" baseline="0" noProof="0">
                <a:ln>
                  <a:noFill/>
                </a:ln>
                <a:solidFill>
                  <a:prstClr val="black"/>
                </a:solidFill>
                <a:effectLst/>
                <a:uLnTx/>
                <a:uFillTx/>
                <a:latin typeface="微软雅黑"/>
                <a:ea typeface="微软雅黑"/>
                <a:cs typeface="+mn-cs"/>
              </a:rPr>
              <a:t>：</a:t>
            </a:r>
            <a:endParaRPr kumimoji="0" lang="en-US" altLang="zh-CN" sz="1600" b="0" i="0" u="none" strike="noStrike" kern="1200" cap="none" spc="0" normalizeH="0" baseline="0" noProof="0">
              <a:ln>
                <a:noFill/>
              </a:ln>
              <a:solidFill>
                <a:prstClr val="black"/>
              </a:solidFill>
              <a:effectLst/>
              <a:uLnTx/>
              <a:uFillTx/>
              <a:latin typeface="微软雅黑"/>
              <a:ea typeface="微软雅黑"/>
              <a:cs typeface="+mn-cs"/>
            </a:endParaRPr>
          </a:p>
          <a:p>
            <a:pPr marL="285750" marR="0" lvl="0" indent="-285750" algn="l" defTabSz="914400" rtl="0" eaLnBrk="1" fontAlgn="auto" latinLnBrk="0" hangingPunct="1">
              <a:lnSpc>
                <a:spcPct val="200000"/>
              </a:lnSpc>
              <a:spcBef>
                <a:spcPts val="0"/>
              </a:spcBef>
              <a:spcAft>
                <a:spcPts val="0"/>
              </a:spcAft>
              <a:buClrTx/>
              <a:buSzTx/>
              <a:buFont typeface="Wingdings" panose="05000000000000000000" pitchFamily="2" charset="2"/>
              <a:buChar char="l"/>
              <a:tabLst/>
              <a:defRPr/>
            </a:pPr>
            <a:r>
              <a:rPr kumimoji="0" lang="zh-CN" altLang="en-US" sz="1400" b="0" i="0" u="none" strike="noStrike" kern="1200" cap="none" spc="0" normalizeH="0" baseline="0" noProof="0">
                <a:ln>
                  <a:noFill/>
                </a:ln>
                <a:solidFill>
                  <a:prstClr val="black"/>
                </a:solidFill>
                <a:effectLst/>
                <a:uLnTx/>
                <a:uFillTx/>
                <a:latin typeface="微软雅黑"/>
                <a:ea typeface="微软雅黑"/>
                <a:cs typeface="+mn-cs"/>
              </a:rPr>
              <a:t>在</a:t>
            </a:r>
            <a:r>
              <a:rPr kumimoji="0" lang="en-US" altLang="zh-CN" sz="1400" b="0" i="0" u="none" strike="noStrike" kern="1200" cap="none" spc="0" normalizeH="0" baseline="0" noProof="0">
                <a:ln>
                  <a:noFill/>
                </a:ln>
                <a:solidFill>
                  <a:prstClr val="black"/>
                </a:solidFill>
                <a:effectLst/>
                <a:uLnTx/>
                <a:uFillTx/>
                <a:latin typeface="微软雅黑"/>
                <a:ea typeface="微软雅黑"/>
                <a:cs typeface="+mn-cs"/>
              </a:rPr>
              <a:t>AI</a:t>
            </a:r>
            <a:r>
              <a:rPr kumimoji="0" lang="zh-CN" altLang="en-US" sz="1400" b="0" i="0" u="none" strike="noStrike" kern="1200" cap="none" spc="0" normalizeH="0" baseline="0" noProof="0">
                <a:ln>
                  <a:noFill/>
                </a:ln>
                <a:solidFill>
                  <a:prstClr val="black"/>
                </a:solidFill>
                <a:effectLst/>
                <a:uLnTx/>
                <a:uFillTx/>
                <a:latin typeface="微软雅黑"/>
                <a:ea typeface="微软雅黑"/>
                <a:cs typeface="+mn-cs"/>
              </a:rPr>
              <a:t>工具直接检索“编写</a:t>
            </a:r>
            <a:r>
              <a:rPr kumimoji="0" lang="en-US" altLang="zh-CN" sz="1400" b="0" i="0" u="none" strike="noStrike" kern="1200" cap="none" spc="0" normalizeH="0" baseline="0" noProof="0">
                <a:ln>
                  <a:noFill/>
                </a:ln>
                <a:solidFill>
                  <a:prstClr val="black"/>
                </a:solidFill>
                <a:effectLst/>
                <a:uLnTx/>
                <a:uFillTx/>
                <a:latin typeface="微软雅黑"/>
                <a:ea typeface="微软雅黑"/>
                <a:cs typeface="+mn-cs"/>
              </a:rPr>
              <a:t>XX</a:t>
            </a:r>
            <a:r>
              <a:rPr kumimoji="0" lang="zh-CN" altLang="en-US" sz="1400" b="0" i="0" u="none" strike="noStrike" kern="1200" cap="none" spc="0" normalizeH="0" baseline="0" noProof="0">
                <a:ln>
                  <a:noFill/>
                </a:ln>
                <a:solidFill>
                  <a:prstClr val="black"/>
                </a:solidFill>
                <a:effectLst/>
                <a:uLnTx/>
                <a:uFillTx/>
                <a:latin typeface="微软雅黑"/>
                <a:ea typeface="微软雅黑"/>
                <a:cs typeface="+mn-cs"/>
              </a:rPr>
              <a:t>课程的心得”后全部</a:t>
            </a:r>
            <a:r>
              <a:rPr kumimoji="0" lang="en-US" altLang="zh-CN" sz="1400" b="0" i="0" u="none" strike="noStrike" kern="1200" cap="none" spc="0" normalizeH="0" baseline="0" noProof="0">
                <a:ln>
                  <a:noFill/>
                </a:ln>
                <a:solidFill>
                  <a:prstClr val="black"/>
                </a:solidFill>
                <a:effectLst/>
                <a:uLnTx/>
                <a:uFillTx/>
                <a:latin typeface="微软雅黑"/>
                <a:ea typeface="微软雅黑"/>
                <a:cs typeface="+mn-cs"/>
              </a:rPr>
              <a:t>copy</a:t>
            </a:r>
            <a:r>
              <a:rPr kumimoji="0" lang="zh-CN" altLang="en-US" sz="1400" b="0" i="0" u="none" strike="noStrike" kern="1200" cap="none" spc="0" normalizeH="0" baseline="0" noProof="0">
                <a:ln>
                  <a:noFill/>
                </a:ln>
                <a:solidFill>
                  <a:prstClr val="black"/>
                </a:solidFill>
                <a:effectLst/>
                <a:uLnTx/>
                <a:uFillTx/>
                <a:latin typeface="微软雅黑"/>
                <a:ea typeface="微软雅黑"/>
                <a:cs typeface="+mn-cs"/>
              </a:rPr>
              <a:t>；</a:t>
            </a:r>
            <a:endParaRPr kumimoji="0" lang="en-US" altLang="zh-CN" sz="1400" b="0" i="0" u="none" strike="noStrike" kern="1200" cap="none" spc="0" normalizeH="0" baseline="0" noProof="0">
              <a:ln>
                <a:noFill/>
              </a:ln>
              <a:solidFill>
                <a:prstClr val="black"/>
              </a:solidFill>
              <a:effectLst/>
              <a:uLnTx/>
              <a:uFillTx/>
              <a:latin typeface="微软雅黑"/>
              <a:ea typeface="微软雅黑"/>
              <a:cs typeface="+mn-cs"/>
            </a:endParaRPr>
          </a:p>
          <a:p>
            <a:pPr marL="285750" marR="0" lvl="0" indent="-285750" algn="l" defTabSz="914400" rtl="0" eaLnBrk="1" fontAlgn="auto" latinLnBrk="0" hangingPunct="1">
              <a:lnSpc>
                <a:spcPct val="200000"/>
              </a:lnSpc>
              <a:spcBef>
                <a:spcPts val="0"/>
              </a:spcBef>
              <a:spcAft>
                <a:spcPts val="0"/>
              </a:spcAft>
              <a:buClrTx/>
              <a:buSzTx/>
              <a:buFont typeface="Wingdings" panose="05000000000000000000" pitchFamily="2" charset="2"/>
              <a:buChar char="l"/>
              <a:tabLst/>
              <a:defRPr/>
            </a:pPr>
            <a:r>
              <a:rPr kumimoji="0" lang="zh-CN" altLang="en-US" sz="1400" b="0" i="0" u="none" strike="noStrike" kern="1200" cap="none" spc="0" normalizeH="0" baseline="0" noProof="0">
                <a:ln>
                  <a:noFill/>
                </a:ln>
                <a:solidFill>
                  <a:prstClr val="black"/>
                </a:solidFill>
                <a:effectLst/>
                <a:uLnTx/>
                <a:uFillTx/>
                <a:latin typeface="微软雅黑"/>
                <a:ea typeface="微软雅黑"/>
                <a:cs typeface="+mn-cs"/>
              </a:rPr>
              <a:t>在</a:t>
            </a:r>
            <a:r>
              <a:rPr kumimoji="0" lang="en-US" altLang="zh-CN" sz="1400" b="0" i="0" u="none" strike="noStrike" kern="1200" cap="none" spc="0" normalizeH="0" baseline="0" noProof="0">
                <a:ln>
                  <a:noFill/>
                </a:ln>
                <a:solidFill>
                  <a:prstClr val="black"/>
                </a:solidFill>
                <a:effectLst/>
                <a:uLnTx/>
                <a:uFillTx/>
                <a:latin typeface="微软雅黑"/>
                <a:ea typeface="微软雅黑"/>
                <a:cs typeface="+mn-cs"/>
              </a:rPr>
              <a:t>AI</a:t>
            </a:r>
            <a:r>
              <a:rPr kumimoji="0" lang="zh-CN" altLang="en-US" sz="1400" b="0" i="0" u="none" strike="noStrike" kern="1200" cap="none" spc="0" normalizeH="0" baseline="0" noProof="0">
                <a:ln>
                  <a:noFill/>
                </a:ln>
                <a:solidFill>
                  <a:prstClr val="black"/>
                </a:solidFill>
                <a:effectLst/>
                <a:uLnTx/>
                <a:uFillTx/>
                <a:latin typeface="微软雅黑"/>
                <a:ea typeface="微软雅黑"/>
                <a:cs typeface="+mn-cs"/>
              </a:rPr>
              <a:t>工具中输入分享课程大纲或关键词，生成心得并</a:t>
            </a:r>
            <a:r>
              <a:rPr kumimoji="0" lang="en-US" altLang="zh-CN" sz="1400" b="0" i="0" u="none" strike="noStrike" kern="1200" cap="none" spc="0" normalizeH="0" baseline="0" noProof="0">
                <a:ln>
                  <a:noFill/>
                </a:ln>
                <a:solidFill>
                  <a:prstClr val="black"/>
                </a:solidFill>
                <a:effectLst/>
                <a:uLnTx/>
                <a:uFillTx/>
                <a:latin typeface="微软雅黑"/>
                <a:ea typeface="微软雅黑"/>
                <a:cs typeface="+mn-cs"/>
              </a:rPr>
              <a:t>copy</a:t>
            </a:r>
            <a:r>
              <a:rPr kumimoji="0" lang="zh-CN" altLang="en-US" sz="1400" b="0" i="0" u="none" strike="noStrike" kern="1200" cap="none" spc="0" normalizeH="0" baseline="0" noProof="0">
                <a:ln>
                  <a:noFill/>
                </a:ln>
                <a:solidFill>
                  <a:prstClr val="black"/>
                </a:solidFill>
                <a:effectLst/>
                <a:uLnTx/>
                <a:uFillTx/>
                <a:latin typeface="微软雅黑"/>
                <a:ea typeface="微软雅黑"/>
                <a:cs typeface="+mn-cs"/>
              </a:rPr>
              <a:t>；</a:t>
            </a:r>
            <a:endParaRPr kumimoji="0" lang="en-US" altLang="zh-CN" sz="1400" b="0" i="0" u="none" strike="noStrike" kern="1200" cap="none" spc="0" normalizeH="0" baseline="0" noProof="0">
              <a:ln>
                <a:noFill/>
              </a:ln>
              <a:solidFill>
                <a:prstClr val="black"/>
              </a:solidFill>
              <a:effectLst/>
              <a:uLnTx/>
              <a:uFillTx/>
              <a:latin typeface="微软雅黑"/>
              <a:ea typeface="微软雅黑"/>
              <a:cs typeface="+mn-cs"/>
            </a:endParaRPr>
          </a:p>
          <a:p>
            <a:pPr marL="285750" marR="0" lvl="0" indent="-285750" algn="l" defTabSz="914400" rtl="0" eaLnBrk="1" fontAlgn="auto" latinLnBrk="0" hangingPunct="1">
              <a:lnSpc>
                <a:spcPct val="200000"/>
              </a:lnSpc>
              <a:spcBef>
                <a:spcPts val="0"/>
              </a:spcBef>
              <a:spcAft>
                <a:spcPts val="0"/>
              </a:spcAft>
              <a:buClrTx/>
              <a:buSzTx/>
              <a:buFont typeface="Wingdings" panose="05000000000000000000" pitchFamily="2" charset="2"/>
              <a:buChar char="l"/>
              <a:tabLst/>
              <a:defRPr/>
            </a:pPr>
            <a:r>
              <a:rPr kumimoji="0" lang="zh-CN" altLang="en-US" sz="1400" b="0" i="0" u="none" strike="noStrike" kern="1200" cap="none" spc="0" normalizeH="0" baseline="0" noProof="0">
                <a:ln>
                  <a:noFill/>
                </a:ln>
                <a:solidFill>
                  <a:prstClr val="black"/>
                </a:solidFill>
                <a:effectLst/>
                <a:uLnTx/>
                <a:uFillTx/>
                <a:latin typeface="微软雅黑"/>
                <a:ea typeface="微软雅黑"/>
                <a:cs typeface="+mn-cs"/>
              </a:rPr>
              <a:t>在</a:t>
            </a:r>
            <a:r>
              <a:rPr kumimoji="0" lang="en-US" altLang="zh-CN" sz="1400" b="0" i="0" u="none" strike="noStrike" kern="1200" cap="none" spc="0" normalizeH="0" baseline="0" noProof="0">
                <a:ln>
                  <a:noFill/>
                </a:ln>
                <a:solidFill>
                  <a:prstClr val="black"/>
                </a:solidFill>
                <a:effectLst/>
                <a:uLnTx/>
                <a:uFillTx/>
                <a:latin typeface="微软雅黑"/>
                <a:ea typeface="微软雅黑"/>
                <a:cs typeface="+mn-cs"/>
              </a:rPr>
              <a:t>AI</a:t>
            </a:r>
            <a:r>
              <a:rPr kumimoji="0" lang="zh-CN" altLang="en-US" sz="1400" b="0" i="0" u="none" strike="noStrike" kern="1200" cap="none" spc="0" normalizeH="0" baseline="0" noProof="0">
                <a:ln>
                  <a:noFill/>
                </a:ln>
                <a:solidFill>
                  <a:prstClr val="black"/>
                </a:solidFill>
                <a:effectLst/>
                <a:uLnTx/>
                <a:uFillTx/>
                <a:latin typeface="微软雅黑"/>
                <a:ea typeface="微软雅黑"/>
                <a:cs typeface="+mn-cs"/>
              </a:rPr>
              <a:t>工具生成心得后，简单做内容结构的重新排版后</a:t>
            </a:r>
            <a:r>
              <a:rPr kumimoji="0" lang="en-US" altLang="zh-CN" sz="1400" b="0" i="0" u="none" strike="noStrike" kern="1200" cap="none" spc="0" normalizeH="0" baseline="0" noProof="0">
                <a:ln>
                  <a:noFill/>
                </a:ln>
                <a:solidFill>
                  <a:prstClr val="black"/>
                </a:solidFill>
                <a:effectLst/>
                <a:uLnTx/>
                <a:uFillTx/>
                <a:latin typeface="微软雅黑"/>
                <a:ea typeface="微软雅黑"/>
                <a:cs typeface="+mn-cs"/>
              </a:rPr>
              <a:t>copy</a:t>
            </a:r>
            <a:r>
              <a:rPr kumimoji="0" lang="zh-CN" altLang="en-US" sz="1400" b="0" i="0" u="none" strike="noStrike" kern="1200" cap="none" spc="0" normalizeH="0" baseline="0" noProof="0">
                <a:ln>
                  <a:noFill/>
                </a:ln>
                <a:solidFill>
                  <a:prstClr val="black"/>
                </a:solidFill>
                <a:effectLst/>
                <a:uLnTx/>
                <a:uFillTx/>
                <a:latin typeface="微软雅黑"/>
                <a:ea typeface="微软雅黑"/>
                <a:cs typeface="+mn-cs"/>
              </a:rPr>
              <a:t>；</a:t>
            </a:r>
            <a:endParaRPr kumimoji="0" lang="en-US" altLang="zh-CN" sz="1400" b="0" i="0" u="none" strike="noStrike" kern="1200" cap="none" spc="0" normalizeH="0" baseline="0" noProof="0">
              <a:ln>
                <a:noFill/>
              </a:ln>
              <a:solidFill>
                <a:prstClr val="black"/>
              </a:solidFill>
              <a:effectLst/>
              <a:uLnTx/>
              <a:uFillTx/>
              <a:latin typeface="微软雅黑"/>
              <a:ea typeface="微软雅黑"/>
              <a:cs typeface="+mn-cs"/>
            </a:endParaRPr>
          </a:p>
          <a:p>
            <a:pPr marL="285750" marR="0" lvl="0" indent="-285750" algn="l" defTabSz="914400" rtl="0" eaLnBrk="1" fontAlgn="auto" latinLnBrk="0" hangingPunct="1">
              <a:lnSpc>
                <a:spcPct val="200000"/>
              </a:lnSpc>
              <a:spcBef>
                <a:spcPts val="0"/>
              </a:spcBef>
              <a:spcAft>
                <a:spcPts val="0"/>
              </a:spcAft>
              <a:buClrTx/>
              <a:buSzTx/>
              <a:buFont typeface="Wingdings" panose="05000000000000000000" pitchFamily="2" charset="2"/>
              <a:buChar char="l"/>
              <a:tabLst/>
              <a:defRPr/>
            </a:pPr>
            <a:r>
              <a:rPr kumimoji="0" lang="zh-CN" altLang="en-US" sz="1400" b="0" i="0" u="none" strike="noStrike" kern="1200" cap="none" spc="0" normalizeH="0" baseline="0" noProof="0">
                <a:ln>
                  <a:noFill/>
                </a:ln>
                <a:solidFill>
                  <a:prstClr val="black"/>
                </a:solidFill>
                <a:effectLst/>
                <a:uLnTx/>
                <a:uFillTx/>
                <a:latin typeface="微软雅黑"/>
                <a:ea typeface="微软雅黑"/>
                <a:cs typeface="+mn-cs"/>
              </a:rPr>
              <a:t>将他人学习心得复制到</a:t>
            </a:r>
            <a:r>
              <a:rPr kumimoji="0" lang="en-US" altLang="zh-CN" sz="1400" b="0" i="0" u="none" strike="noStrike" kern="1200" cap="none" spc="0" normalizeH="0" baseline="0" noProof="0">
                <a:ln>
                  <a:noFill/>
                </a:ln>
                <a:solidFill>
                  <a:prstClr val="black"/>
                </a:solidFill>
                <a:effectLst/>
                <a:uLnTx/>
                <a:uFillTx/>
                <a:latin typeface="微软雅黑"/>
                <a:ea typeface="微软雅黑"/>
                <a:cs typeface="+mn-cs"/>
              </a:rPr>
              <a:t>AI</a:t>
            </a:r>
            <a:r>
              <a:rPr kumimoji="0" lang="zh-CN" altLang="en-US" sz="1400" b="0" i="0" u="none" strike="noStrike" kern="1200" cap="none" spc="0" normalizeH="0" baseline="0" noProof="0">
                <a:ln>
                  <a:noFill/>
                </a:ln>
                <a:solidFill>
                  <a:prstClr val="black"/>
                </a:solidFill>
                <a:effectLst/>
                <a:uLnTx/>
                <a:uFillTx/>
                <a:latin typeface="微软雅黑"/>
                <a:ea typeface="微软雅黑"/>
                <a:cs typeface="+mn-cs"/>
              </a:rPr>
              <a:t>工具重新润色后</a:t>
            </a:r>
            <a:r>
              <a:rPr kumimoji="0" lang="en-US" altLang="zh-CN" sz="1400" b="0" i="0" u="none" strike="noStrike" kern="1200" cap="none" spc="0" normalizeH="0" baseline="0" noProof="0">
                <a:ln>
                  <a:noFill/>
                </a:ln>
                <a:solidFill>
                  <a:prstClr val="black"/>
                </a:solidFill>
                <a:effectLst/>
                <a:uLnTx/>
                <a:uFillTx/>
                <a:latin typeface="微软雅黑"/>
                <a:ea typeface="微软雅黑"/>
                <a:cs typeface="+mn-cs"/>
              </a:rPr>
              <a:t>copy</a:t>
            </a:r>
            <a:r>
              <a:rPr kumimoji="0" lang="zh-CN" altLang="en-US" sz="1400" b="0" i="0" u="none" strike="noStrike" kern="1200" cap="none" spc="0" normalizeH="0" baseline="0" noProof="0">
                <a:ln>
                  <a:noFill/>
                </a:ln>
                <a:solidFill>
                  <a:prstClr val="black"/>
                </a:solidFill>
                <a:effectLst/>
                <a:uLnTx/>
                <a:uFillTx/>
                <a:latin typeface="微软雅黑"/>
                <a:ea typeface="微软雅黑"/>
                <a:cs typeface="+mn-cs"/>
              </a:rPr>
              <a:t>；</a:t>
            </a:r>
            <a:endParaRPr kumimoji="0" lang="en-US" altLang="zh-CN" sz="1400" b="0" i="0" u="none" strike="noStrike" kern="1200" cap="none" spc="0" normalizeH="0" baseline="0" noProof="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微软雅黑"/>
              <a:ea typeface="微软雅黑"/>
              <a:cs typeface="+mn-cs"/>
            </a:endParaRPr>
          </a:p>
        </p:txBody>
      </p:sp>
      <p:graphicFrame>
        <p:nvGraphicFramePr>
          <p:cNvPr id="47" name="图表 46">
            <a:extLst>
              <a:ext uri="{FF2B5EF4-FFF2-40B4-BE49-F238E27FC236}">
                <a16:creationId xmlns:a16="http://schemas.microsoft.com/office/drawing/2014/main" id="{31CAD1AA-0359-4C46-BED2-423F4801F002}"/>
              </a:ext>
            </a:extLst>
          </p:cNvPr>
          <p:cNvGraphicFramePr>
            <a:graphicFrameLocks/>
          </p:cNvGraphicFramePr>
          <p:nvPr/>
        </p:nvGraphicFramePr>
        <p:xfrm>
          <a:off x="195915" y="2807702"/>
          <a:ext cx="4746859" cy="2925634"/>
        </p:xfrm>
        <a:graphic>
          <a:graphicData uri="http://schemas.openxmlformats.org/drawingml/2006/chart">
            <c:chart xmlns:c="http://schemas.openxmlformats.org/drawingml/2006/chart" xmlns:r="http://schemas.openxmlformats.org/officeDocument/2006/relationships" r:id="rId4"/>
          </a:graphicData>
        </a:graphic>
      </p:graphicFrame>
      <p:cxnSp>
        <p:nvCxnSpPr>
          <p:cNvPr id="48" name="连接符: 肘形 47">
            <a:extLst>
              <a:ext uri="{FF2B5EF4-FFF2-40B4-BE49-F238E27FC236}">
                <a16:creationId xmlns:a16="http://schemas.microsoft.com/office/drawing/2014/main" id="{E9DEC9FC-DB1B-4895-A72D-847B1388324D}"/>
              </a:ext>
            </a:extLst>
          </p:cNvPr>
          <p:cNvCxnSpPr>
            <a:cxnSpLocks/>
          </p:cNvCxnSpPr>
          <p:nvPr/>
        </p:nvCxnSpPr>
        <p:spPr>
          <a:xfrm>
            <a:off x="3145730" y="4108398"/>
            <a:ext cx="2356017" cy="1173518"/>
          </a:xfrm>
          <a:prstGeom prst="bentConnector3">
            <a:avLst/>
          </a:prstGeom>
        </p:spPr>
        <p:style>
          <a:lnRef idx="2">
            <a:schemeClr val="dk1"/>
          </a:lnRef>
          <a:fillRef idx="0">
            <a:schemeClr val="dk1"/>
          </a:fillRef>
          <a:effectRef idx="1">
            <a:schemeClr val="dk1"/>
          </a:effectRef>
          <a:fontRef idx="minor">
            <a:schemeClr val="tx1"/>
          </a:fontRef>
        </p:style>
      </p:cxnSp>
      <p:cxnSp>
        <p:nvCxnSpPr>
          <p:cNvPr id="49" name="连接符: 肘形 48">
            <a:extLst>
              <a:ext uri="{FF2B5EF4-FFF2-40B4-BE49-F238E27FC236}">
                <a16:creationId xmlns:a16="http://schemas.microsoft.com/office/drawing/2014/main" id="{A71DC737-6FF9-4B8E-BB41-79E1C8255249}"/>
              </a:ext>
            </a:extLst>
          </p:cNvPr>
          <p:cNvCxnSpPr>
            <a:cxnSpLocks/>
          </p:cNvCxnSpPr>
          <p:nvPr/>
        </p:nvCxnSpPr>
        <p:spPr>
          <a:xfrm flipV="1">
            <a:off x="3167791" y="3051060"/>
            <a:ext cx="2245347" cy="352410"/>
          </a:xfrm>
          <a:prstGeom prst="bentConnector3">
            <a:avLst/>
          </a:prstGeom>
        </p:spPr>
        <p:style>
          <a:lnRef idx="2">
            <a:schemeClr val="dk1"/>
          </a:lnRef>
          <a:fillRef idx="0">
            <a:schemeClr val="dk1"/>
          </a:fillRef>
          <a:effectRef idx="1">
            <a:schemeClr val="dk1"/>
          </a:effectRef>
          <a:fontRef idx="minor">
            <a:schemeClr val="tx1"/>
          </a:fontRef>
        </p:style>
      </p:cxnSp>
      <p:sp>
        <p:nvSpPr>
          <p:cNvPr id="50" name="文本框 49">
            <a:extLst>
              <a:ext uri="{FF2B5EF4-FFF2-40B4-BE49-F238E27FC236}">
                <a16:creationId xmlns:a16="http://schemas.microsoft.com/office/drawing/2014/main" id="{7E8AB319-74FD-4F6F-826E-76307B52B1FC}"/>
              </a:ext>
            </a:extLst>
          </p:cNvPr>
          <p:cNvSpPr txBox="1"/>
          <p:nvPr/>
        </p:nvSpPr>
        <p:spPr>
          <a:xfrm>
            <a:off x="5541221" y="5075163"/>
            <a:ext cx="3531093" cy="106990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1" i="0" u="none" strike="noStrike" kern="1200" cap="none" spc="0" normalizeH="0" baseline="0" noProof="0">
                <a:ln>
                  <a:noFill/>
                </a:ln>
                <a:solidFill>
                  <a:prstClr val="black"/>
                </a:solidFill>
                <a:effectLst/>
                <a:uLnTx/>
                <a:uFillTx/>
                <a:latin typeface="微软雅黑"/>
                <a:ea typeface="微软雅黑"/>
                <a:cs typeface="+mn-cs"/>
              </a:rPr>
              <a:t>正确借用编写学习心得方式</a:t>
            </a:r>
            <a:r>
              <a:rPr kumimoji="0" lang="zh-CN" altLang="en-US" sz="1600" b="0" i="0" u="none" strike="noStrike" kern="1200" cap="none" spc="0" normalizeH="0" baseline="0" noProof="0">
                <a:ln>
                  <a:noFill/>
                </a:ln>
                <a:solidFill>
                  <a:prstClr val="black"/>
                </a:solidFill>
                <a:effectLst/>
                <a:uLnTx/>
                <a:uFillTx/>
                <a:latin typeface="微软雅黑"/>
                <a:ea typeface="微软雅黑"/>
                <a:cs typeface="+mn-cs"/>
              </a:rPr>
              <a:t>：</a:t>
            </a:r>
            <a:endParaRPr kumimoji="0" lang="en-US" altLang="zh-CN" sz="1600" b="0" i="0" u="none" strike="noStrike" kern="1200" cap="none" spc="0" normalizeH="0" baseline="0" noProof="0">
              <a:ln>
                <a:noFill/>
              </a:ln>
              <a:solidFill>
                <a:prstClr val="black"/>
              </a:solidFill>
              <a:effectLst/>
              <a:uLnTx/>
              <a:uFillTx/>
              <a:latin typeface="微软雅黑"/>
              <a:ea typeface="微软雅黑"/>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1400" b="0" i="0" u="none" strike="noStrike" kern="1200" cap="none" spc="0" normalizeH="0" baseline="0" noProof="0">
                <a:ln>
                  <a:noFill/>
                </a:ln>
                <a:solidFill>
                  <a:prstClr val="black"/>
                </a:solidFill>
                <a:effectLst/>
                <a:uLnTx/>
                <a:uFillTx/>
                <a:latin typeface="微软雅黑"/>
                <a:ea typeface="微软雅黑"/>
                <a:cs typeface="+mn-cs"/>
              </a:rPr>
              <a:t>利用</a:t>
            </a:r>
            <a:r>
              <a:rPr kumimoji="0" lang="en-US" altLang="zh-CN" sz="1400" b="0" i="0" u="none" strike="noStrike" kern="1200" cap="none" spc="0" normalizeH="0" baseline="0" noProof="0">
                <a:ln>
                  <a:noFill/>
                </a:ln>
                <a:solidFill>
                  <a:prstClr val="black"/>
                </a:solidFill>
                <a:effectLst/>
                <a:uLnTx/>
                <a:uFillTx/>
                <a:latin typeface="微软雅黑"/>
                <a:ea typeface="微软雅黑"/>
                <a:cs typeface="+mn-cs"/>
              </a:rPr>
              <a:t>AI</a:t>
            </a:r>
            <a:r>
              <a:rPr kumimoji="0" lang="zh-CN" altLang="en-US" sz="1400" b="0" i="0" u="none" strike="noStrike" kern="1200" cap="none" spc="0" normalizeH="0" baseline="0" noProof="0">
                <a:ln>
                  <a:noFill/>
                </a:ln>
                <a:solidFill>
                  <a:prstClr val="black"/>
                </a:solidFill>
                <a:effectLst/>
                <a:uLnTx/>
                <a:uFillTx/>
                <a:latin typeface="微软雅黑"/>
                <a:ea typeface="微软雅黑"/>
                <a:cs typeface="+mn-cs"/>
              </a:rPr>
              <a:t>工具进行心得结构的润色；</a:t>
            </a:r>
            <a:endParaRPr kumimoji="0" lang="en-US" altLang="zh-CN" sz="1400" b="0" i="0" u="none" strike="noStrike" kern="1200" cap="none" spc="0" normalizeH="0" baseline="0" noProof="0">
              <a:ln>
                <a:noFill/>
              </a:ln>
              <a:solidFill>
                <a:prstClr val="black"/>
              </a:solidFill>
              <a:effectLst/>
              <a:uLnTx/>
              <a:uFillTx/>
              <a:latin typeface="微软雅黑"/>
              <a:ea typeface="微软雅黑"/>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1400" b="0" i="0" u="none" strike="noStrike" kern="1200" cap="none" spc="0" normalizeH="0" baseline="0" noProof="0">
                <a:ln>
                  <a:noFill/>
                </a:ln>
                <a:solidFill>
                  <a:prstClr val="black"/>
                </a:solidFill>
                <a:effectLst/>
                <a:uLnTx/>
                <a:uFillTx/>
                <a:latin typeface="微软雅黑"/>
                <a:ea typeface="微软雅黑"/>
                <a:cs typeface="+mn-cs"/>
              </a:rPr>
              <a:t>利用</a:t>
            </a:r>
            <a:r>
              <a:rPr kumimoji="0" lang="en-US" altLang="zh-CN" sz="1400" b="0" i="0" u="none" strike="noStrike" kern="1200" cap="none" spc="0" normalizeH="0" baseline="0" noProof="0">
                <a:ln>
                  <a:noFill/>
                </a:ln>
                <a:solidFill>
                  <a:prstClr val="black"/>
                </a:solidFill>
                <a:effectLst/>
                <a:uLnTx/>
                <a:uFillTx/>
                <a:latin typeface="微软雅黑"/>
                <a:ea typeface="微软雅黑"/>
                <a:cs typeface="+mn-cs"/>
              </a:rPr>
              <a:t>AI</a:t>
            </a:r>
            <a:r>
              <a:rPr kumimoji="0" lang="zh-CN" altLang="en-US" sz="1400" b="0" i="0" u="none" strike="noStrike" kern="1200" cap="none" spc="0" normalizeH="0" baseline="0" noProof="0">
                <a:ln>
                  <a:noFill/>
                </a:ln>
                <a:solidFill>
                  <a:prstClr val="black"/>
                </a:solidFill>
                <a:effectLst/>
                <a:uLnTx/>
                <a:uFillTx/>
                <a:latin typeface="微软雅黑"/>
                <a:ea typeface="微软雅黑"/>
                <a:cs typeface="+mn-cs"/>
              </a:rPr>
              <a:t>工具进行心得思路的引导；</a:t>
            </a:r>
            <a:endParaRPr kumimoji="0" lang="en-US" altLang="zh-CN" sz="14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53" name="文本框 52">
            <a:extLst>
              <a:ext uri="{FF2B5EF4-FFF2-40B4-BE49-F238E27FC236}">
                <a16:creationId xmlns:a16="http://schemas.microsoft.com/office/drawing/2014/main" id="{A3C5C9AB-A711-4DFD-B5B7-E669D44B57AF}"/>
              </a:ext>
            </a:extLst>
          </p:cNvPr>
          <p:cNvSpPr txBox="1"/>
          <p:nvPr/>
        </p:nvSpPr>
        <p:spPr>
          <a:xfrm>
            <a:off x="601146" y="1266104"/>
            <a:ext cx="3643595" cy="338554"/>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a:ln>
                  <a:noFill/>
                </a:ln>
                <a:solidFill>
                  <a:srgbClr val="FF0000"/>
                </a:solidFill>
                <a:effectLst/>
                <a:uLnTx/>
                <a:uFillTx/>
                <a:latin typeface="Arial"/>
                <a:ea typeface="微软雅黑"/>
                <a:cs typeface="+mn-cs"/>
              </a:rPr>
              <a:t>学习心得形式主义现象确有存在</a:t>
            </a:r>
          </a:p>
        </p:txBody>
      </p:sp>
      <p:pic>
        <p:nvPicPr>
          <p:cNvPr id="2" name="图形 1" descr="警告 纯色填充">
            <a:extLst>
              <a:ext uri="{FF2B5EF4-FFF2-40B4-BE49-F238E27FC236}">
                <a16:creationId xmlns:a16="http://schemas.microsoft.com/office/drawing/2014/main" id="{6882012A-96FB-F7AB-9AB9-F70AD0B04EA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97792" y="2936743"/>
            <a:ext cx="565409" cy="565409"/>
          </a:xfrm>
          <a:prstGeom prst="rect">
            <a:avLst/>
          </a:prstGeom>
        </p:spPr>
      </p:pic>
      <p:sp>
        <p:nvSpPr>
          <p:cNvPr id="7" name="iconfont-1142-850429">
            <a:extLst>
              <a:ext uri="{FF2B5EF4-FFF2-40B4-BE49-F238E27FC236}">
                <a16:creationId xmlns:a16="http://schemas.microsoft.com/office/drawing/2014/main" id="{D135753D-B165-1F55-BE19-8FBC8E361C0B}"/>
              </a:ext>
            </a:extLst>
          </p:cNvPr>
          <p:cNvSpPr/>
          <p:nvPr/>
        </p:nvSpPr>
        <p:spPr>
          <a:xfrm>
            <a:off x="8884034" y="5348445"/>
            <a:ext cx="609685" cy="609685"/>
          </a:xfrm>
          <a:custGeom>
            <a:avLst/>
            <a:gdLst>
              <a:gd name="T0" fmla="*/ 4651 w 9596"/>
              <a:gd name="T1" fmla="*/ 7832 h 9596"/>
              <a:gd name="T2" fmla="*/ 1376 w 9596"/>
              <a:gd name="T3" fmla="*/ 4451 h 9596"/>
              <a:gd name="T4" fmla="*/ 2216 w 9596"/>
              <a:gd name="T5" fmla="*/ 3767 h 9596"/>
              <a:gd name="T6" fmla="*/ 4109 w 9596"/>
              <a:gd name="T7" fmla="*/ 5275 h 9596"/>
              <a:gd name="T8" fmla="*/ 8984 w 9596"/>
              <a:gd name="T9" fmla="*/ 1001 h 9596"/>
              <a:gd name="T10" fmla="*/ 9184 w 9596"/>
              <a:gd name="T11" fmla="*/ 1469 h 9596"/>
              <a:gd name="T12" fmla="*/ 4651 w 9596"/>
              <a:gd name="T13" fmla="*/ 7832 h 9596"/>
              <a:gd name="T14" fmla="*/ 8785 w 9596"/>
              <a:gd name="T15" fmla="*/ 4140 h 9596"/>
              <a:gd name="T16" fmla="*/ 8838 w 9596"/>
              <a:gd name="T17" fmla="*/ 4798 h 9596"/>
              <a:gd name="T18" fmla="*/ 4798 w 9596"/>
              <a:gd name="T19" fmla="*/ 8838 h 9596"/>
              <a:gd name="T20" fmla="*/ 758 w 9596"/>
              <a:gd name="T21" fmla="*/ 4798 h 9596"/>
              <a:gd name="T22" fmla="*/ 4798 w 9596"/>
              <a:gd name="T23" fmla="*/ 758 h 9596"/>
              <a:gd name="T24" fmla="*/ 6321 w 9596"/>
              <a:gd name="T25" fmla="*/ 1055 h 9596"/>
              <a:gd name="T26" fmla="*/ 6321 w 9596"/>
              <a:gd name="T27" fmla="*/ 247 h 9596"/>
              <a:gd name="T28" fmla="*/ 4798 w 9596"/>
              <a:gd name="T29" fmla="*/ 0 h 9596"/>
              <a:gd name="T30" fmla="*/ 2930 w 9596"/>
              <a:gd name="T31" fmla="*/ 377 h 9596"/>
              <a:gd name="T32" fmla="*/ 1405 w 9596"/>
              <a:gd name="T33" fmla="*/ 1405 h 9596"/>
              <a:gd name="T34" fmla="*/ 377 w 9596"/>
              <a:gd name="T35" fmla="*/ 2930 h 9596"/>
              <a:gd name="T36" fmla="*/ 0 w 9596"/>
              <a:gd name="T37" fmla="*/ 4798 h 9596"/>
              <a:gd name="T38" fmla="*/ 377 w 9596"/>
              <a:gd name="T39" fmla="*/ 6666 h 9596"/>
              <a:gd name="T40" fmla="*/ 1405 w 9596"/>
              <a:gd name="T41" fmla="*/ 8191 h 9596"/>
              <a:gd name="T42" fmla="*/ 2930 w 9596"/>
              <a:gd name="T43" fmla="*/ 9219 h 9596"/>
              <a:gd name="T44" fmla="*/ 4798 w 9596"/>
              <a:gd name="T45" fmla="*/ 9596 h 9596"/>
              <a:gd name="T46" fmla="*/ 6666 w 9596"/>
              <a:gd name="T47" fmla="*/ 9219 h 9596"/>
              <a:gd name="T48" fmla="*/ 8191 w 9596"/>
              <a:gd name="T49" fmla="*/ 8191 h 9596"/>
              <a:gd name="T50" fmla="*/ 9219 w 9596"/>
              <a:gd name="T51" fmla="*/ 6666 h 9596"/>
              <a:gd name="T52" fmla="*/ 9596 w 9596"/>
              <a:gd name="T53" fmla="*/ 4798 h 9596"/>
              <a:gd name="T54" fmla="*/ 9552 w 9596"/>
              <a:gd name="T55" fmla="*/ 4140 h 9596"/>
              <a:gd name="T56" fmla="*/ 8785 w 9596"/>
              <a:gd name="T57" fmla="*/ 4140 h 9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96" h="9596">
                <a:moveTo>
                  <a:pt x="4651" y="7832"/>
                </a:moveTo>
                <a:lnTo>
                  <a:pt x="1376" y="4451"/>
                </a:lnTo>
                <a:lnTo>
                  <a:pt x="2216" y="3767"/>
                </a:lnTo>
                <a:lnTo>
                  <a:pt x="4109" y="5275"/>
                </a:lnTo>
                <a:cubicBezTo>
                  <a:pt x="4885" y="4338"/>
                  <a:pt x="6607" y="2479"/>
                  <a:pt x="8984" y="1001"/>
                </a:cubicBezTo>
                <a:lnTo>
                  <a:pt x="9184" y="1469"/>
                </a:lnTo>
                <a:cubicBezTo>
                  <a:pt x="7003" y="3504"/>
                  <a:pt x="5217" y="6368"/>
                  <a:pt x="4651" y="7832"/>
                </a:cubicBezTo>
                <a:close/>
                <a:moveTo>
                  <a:pt x="8785" y="4140"/>
                </a:moveTo>
                <a:cubicBezTo>
                  <a:pt x="8820" y="4354"/>
                  <a:pt x="8838" y="4574"/>
                  <a:pt x="8838" y="4798"/>
                </a:cubicBezTo>
                <a:cubicBezTo>
                  <a:pt x="8838" y="7029"/>
                  <a:pt x="7030" y="8838"/>
                  <a:pt x="4798" y="8838"/>
                </a:cubicBezTo>
                <a:cubicBezTo>
                  <a:pt x="2567" y="8838"/>
                  <a:pt x="758" y="7029"/>
                  <a:pt x="758" y="4798"/>
                </a:cubicBezTo>
                <a:cubicBezTo>
                  <a:pt x="758" y="2567"/>
                  <a:pt x="2567" y="758"/>
                  <a:pt x="4798" y="758"/>
                </a:cubicBezTo>
                <a:cubicBezTo>
                  <a:pt x="5337" y="758"/>
                  <a:pt x="5851" y="863"/>
                  <a:pt x="6321" y="1055"/>
                </a:cubicBezTo>
                <a:lnTo>
                  <a:pt x="6321" y="247"/>
                </a:lnTo>
                <a:cubicBezTo>
                  <a:pt x="5832" y="83"/>
                  <a:pt x="5321" y="0"/>
                  <a:pt x="4798" y="0"/>
                </a:cubicBezTo>
                <a:cubicBezTo>
                  <a:pt x="4151" y="0"/>
                  <a:pt x="3522" y="127"/>
                  <a:pt x="2930" y="377"/>
                </a:cubicBezTo>
                <a:cubicBezTo>
                  <a:pt x="2359" y="619"/>
                  <a:pt x="1846" y="965"/>
                  <a:pt x="1405" y="1405"/>
                </a:cubicBezTo>
                <a:cubicBezTo>
                  <a:pt x="965" y="1846"/>
                  <a:pt x="619" y="2359"/>
                  <a:pt x="377" y="2930"/>
                </a:cubicBezTo>
                <a:cubicBezTo>
                  <a:pt x="127" y="3522"/>
                  <a:pt x="0" y="4151"/>
                  <a:pt x="0" y="4798"/>
                </a:cubicBezTo>
                <a:cubicBezTo>
                  <a:pt x="0" y="5445"/>
                  <a:pt x="127" y="6074"/>
                  <a:pt x="377" y="6666"/>
                </a:cubicBezTo>
                <a:cubicBezTo>
                  <a:pt x="619" y="7237"/>
                  <a:pt x="965" y="7750"/>
                  <a:pt x="1405" y="8191"/>
                </a:cubicBezTo>
                <a:cubicBezTo>
                  <a:pt x="1846" y="8631"/>
                  <a:pt x="2359" y="8977"/>
                  <a:pt x="2930" y="9219"/>
                </a:cubicBezTo>
                <a:cubicBezTo>
                  <a:pt x="3522" y="9469"/>
                  <a:pt x="4151" y="9596"/>
                  <a:pt x="4798" y="9596"/>
                </a:cubicBezTo>
                <a:cubicBezTo>
                  <a:pt x="5445" y="9596"/>
                  <a:pt x="6074" y="9469"/>
                  <a:pt x="6666" y="9219"/>
                </a:cubicBezTo>
                <a:cubicBezTo>
                  <a:pt x="7237" y="8977"/>
                  <a:pt x="7750" y="8631"/>
                  <a:pt x="8191" y="8191"/>
                </a:cubicBezTo>
                <a:cubicBezTo>
                  <a:pt x="8631" y="7750"/>
                  <a:pt x="8977" y="7237"/>
                  <a:pt x="9219" y="6666"/>
                </a:cubicBezTo>
                <a:cubicBezTo>
                  <a:pt x="9469" y="6074"/>
                  <a:pt x="9596" y="5445"/>
                  <a:pt x="9596" y="4798"/>
                </a:cubicBezTo>
                <a:cubicBezTo>
                  <a:pt x="9596" y="4576"/>
                  <a:pt x="9581" y="4357"/>
                  <a:pt x="9552" y="4140"/>
                </a:cubicBezTo>
                <a:lnTo>
                  <a:pt x="8785" y="4140"/>
                </a:lnTo>
                <a:close/>
              </a:path>
            </a:pathLst>
          </a:custGeom>
          <a:solidFill>
            <a:srgbClr val="08B06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3" name="文本框 2">
            <a:extLst>
              <a:ext uri="{FF2B5EF4-FFF2-40B4-BE49-F238E27FC236}">
                <a16:creationId xmlns:a16="http://schemas.microsoft.com/office/drawing/2014/main" id="{B6925D2C-E8DC-B455-AAF8-8CB39A3A04AF}"/>
              </a:ext>
            </a:extLst>
          </p:cNvPr>
          <p:cNvSpPr txBox="1"/>
          <p:nvPr/>
        </p:nvSpPr>
        <p:spPr>
          <a:xfrm>
            <a:off x="6959462" y="213922"/>
            <a:ext cx="2415010" cy="276999"/>
          </a:xfrm>
          <a:prstGeom prst="rect">
            <a:avLst/>
          </a:prstGeom>
          <a:solidFill>
            <a:srgbClr val="FF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a:ln>
                  <a:noFill/>
                </a:ln>
                <a:solidFill>
                  <a:prstClr val="white"/>
                </a:solidFill>
                <a:effectLst/>
                <a:uLnTx/>
                <a:uFillTx/>
                <a:latin typeface="Arial"/>
                <a:ea typeface="微软雅黑"/>
                <a:cs typeface="+mn-cs"/>
              </a:rPr>
              <a:t>三勤行为管理</a:t>
            </a:r>
          </a:p>
        </p:txBody>
      </p:sp>
      <p:sp>
        <p:nvSpPr>
          <p:cNvPr id="5" name="文本框 4">
            <a:extLst>
              <a:ext uri="{FF2B5EF4-FFF2-40B4-BE49-F238E27FC236}">
                <a16:creationId xmlns:a16="http://schemas.microsoft.com/office/drawing/2014/main" id="{026C107B-A967-1572-8DC4-0297D6599E03}"/>
              </a:ext>
            </a:extLst>
          </p:cNvPr>
          <p:cNvSpPr txBox="1"/>
          <p:nvPr/>
        </p:nvSpPr>
        <p:spPr>
          <a:xfrm>
            <a:off x="6959462" y="575081"/>
            <a:ext cx="762584" cy="261610"/>
          </a:xfrm>
          <a:prstGeom prst="rect">
            <a:avLst/>
          </a:prstGeom>
          <a:solidFill>
            <a:srgbClr val="FF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学习行为</a:t>
            </a:r>
          </a:p>
        </p:txBody>
      </p:sp>
      <p:sp>
        <p:nvSpPr>
          <p:cNvPr id="9" name="文本框 8">
            <a:extLst>
              <a:ext uri="{FF2B5EF4-FFF2-40B4-BE49-F238E27FC236}">
                <a16:creationId xmlns:a16="http://schemas.microsoft.com/office/drawing/2014/main" id="{3B5D5203-326F-908C-02E4-9DD913CAA3B3}"/>
              </a:ext>
            </a:extLst>
          </p:cNvPr>
          <p:cNvSpPr txBox="1"/>
          <p:nvPr/>
        </p:nvSpPr>
        <p:spPr>
          <a:xfrm>
            <a:off x="7785675" y="571394"/>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分享行为</a:t>
            </a:r>
          </a:p>
        </p:txBody>
      </p:sp>
      <p:sp>
        <p:nvSpPr>
          <p:cNvPr id="10" name="文本框 9">
            <a:extLst>
              <a:ext uri="{FF2B5EF4-FFF2-40B4-BE49-F238E27FC236}">
                <a16:creationId xmlns:a16="http://schemas.microsoft.com/office/drawing/2014/main" id="{06FFF01A-1BEA-6707-CF5F-E7FE564BC030}"/>
              </a:ext>
            </a:extLst>
          </p:cNvPr>
          <p:cNvSpPr txBox="1"/>
          <p:nvPr/>
        </p:nvSpPr>
        <p:spPr>
          <a:xfrm>
            <a:off x="8611888" y="571394"/>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项目行为</a:t>
            </a:r>
          </a:p>
        </p:txBody>
      </p:sp>
      <p:sp>
        <p:nvSpPr>
          <p:cNvPr id="11" name="文本框 10">
            <a:extLst>
              <a:ext uri="{FF2B5EF4-FFF2-40B4-BE49-F238E27FC236}">
                <a16:creationId xmlns:a16="http://schemas.microsoft.com/office/drawing/2014/main" id="{5A5DD250-661D-E612-AAD6-FD8C49F974A5}"/>
              </a:ext>
            </a:extLst>
          </p:cNvPr>
          <p:cNvSpPr txBox="1"/>
          <p:nvPr/>
        </p:nvSpPr>
        <p:spPr>
          <a:xfrm>
            <a:off x="9548368" y="213922"/>
            <a:ext cx="2415010" cy="276999"/>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sz="1200"/>
              <a:t>三勤积分管理</a:t>
            </a:r>
          </a:p>
        </p:txBody>
      </p:sp>
      <p:sp>
        <p:nvSpPr>
          <p:cNvPr id="12" name="文本框 11">
            <a:extLst>
              <a:ext uri="{FF2B5EF4-FFF2-40B4-BE49-F238E27FC236}">
                <a16:creationId xmlns:a16="http://schemas.microsoft.com/office/drawing/2014/main" id="{D62C9023-13D3-6398-0AE4-841ACD008929}"/>
              </a:ext>
            </a:extLst>
          </p:cNvPr>
          <p:cNvSpPr txBox="1"/>
          <p:nvPr/>
        </p:nvSpPr>
        <p:spPr>
          <a:xfrm>
            <a:off x="9548368" y="575081"/>
            <a:ext cx="762584" cy="261610"/>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积分设置</a:t>
            </a:r>
          </a:p>
        </p:txBody>
      </p:sp>
      <p:sp>
        <p:nvSpPr>
          <p:cNvPr id="13" name="文本框 12">
            <a:extLst>
              <a:ext uri="{FF2B5EF4-FFF2-40B4-BE49-F238E27FC236}">
                <a16:creationId xmlns:a16="http://schemas.microsoft.com/office/drawing/2014/main" id="{38066291-8C5D-6264-37FD-5E224D07B557}"/>
              </a:ext>
            </a:extLst>
          </p:cNvPr>
          <p:cNvSpPr txBox="1"/>
          <p:nvPr/>
        </p:nvSpPr>
        <p:spPr>
          <a:xfrm>
            <a:off x="10374581" y="571394"/>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b="1">
                <a:solidFill>
                  <a:prstClr val="white"/>
                </a:solidFill>
                <a:latin typeface="Arial"/>
                <a:ea typeface="微软雅黑"/>
              </a:rPr>
              <a:t>积分核算</a:t>
            </a:r>
            <a:endParaRPr kumimoji="0" lang="zh-CN" altLang="en-US" sz="1100" b="1" i="0" u="none" strike="noStrike" kern="1200" cap="none" spc="0" normalizeH="0" baseline="0" noProof="0">
              <a:ln>
                <a:noFill/>
              </a:ln>
              <a:solidFill>
                <a:prstClr val="white"/>
              </a:solidFill>
              <a:effectLst/>
              <a:uLnTx/>
              <a:uFillTx/>
              <a:latin typeface="Arial"/>
              <a:ea typeface="微软雅黑"/>
              <a:cs typeface="+mn-cs"/>
            </a:endParaRPr>
          </a:p>
        </p:txBody>
      </p:sp>
      <p:sp>
        <p:nvSpPr>
          <p:cNvPr id="14" name="文本框 13">
            <a:extLst>
              <a:ext uri="{FF2B5EF4-FFF2-40B4-BE49-F238E27FC236}">
                <a16:creationId xmlns:a16="http://schemas.microsoft.com/office/drawing/2014/main" id="{D936550E-1FDE-305B-6E9B-26FBF491B0AF}"/>
              </a:ext>
            </a:extLst>
          </p:cNvPr>
          <p:cNvSpPr txBox="1"/>
          <p:nvPr/>
        </p:nvSpPr>
        <p:spPr>
          <a:xfrm>
            <a:off x="11200794" y="571394"/>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b="1">
                <a:solidFill>
                  <a:prstClr val="white"/>
                </a:solidFill>
                <a:latin typeface="Arial"/>
                <a:ea typeface="微软雅黑"/>
              </a:rPr>
              <a:t>积分应用</a:t>
            </a:r>
            <a:endParaRPr kumimoji="0" lang="zh-CN" altLang="en-US" sz="1100" b="1" i="0" u="none" strike="noStrike" kern="1200" cap="none" spc="0" normalizeH="0" baseline="0" noProof="0">
              <a:ln>
                <a:noFill/>
              </a:ln>
              <a:solidFill>
                <a:prstClr val="white"/>
              </a:solidFill>
              <a:effectLst/>
              <a:uLnTx/>
              <a:uFillTx/>
              <a:latin typeface="Arial"/>
              <a:ea typeface="微软雅黑"/>
              <a:cs typeface="+mn-cs"/>
            </a:endParaRPr>
          </a:p>
        </p:txBody>
      </p:sp>
      <p:sp>
        <p:nvSpPr>
          <p:cNvPr id="15" name="文本框 14">
            <a:extLst>
              <a:ext uri="{FF2B5EF4-FFF2-40B4-BE49-F238E27FC236}">
                <a16:creationId xmlns:a16="http://schemas.microsoft.com/office/drawing/2014/main" id="{E0E42595-009D-E490-1149-905492D8A53F}"/>
              </a:ext>
            </a:extLst>
          </p:cNvPr>
          <p:cNvSpPr txBox="1"/>
          <p:nvPr/>
        </p:nvSpPr>
        <p:spPr>
          <a:xfrm>
            <a:off x="221642" y="272615"/>
            <a:ext cx="46714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0070C0"/>
                </a:solidFill>
                <a:effectLst/>
                <a:uLnTx/>
                <a:uFillTx/>
                <a:latin typeface="微软雅黑"/>
                <a:ea typeface="微软雅黑"/>
                <a:cs typeface="+mn-cs"/>
              </a:rPr>
              <a:t>二、检查内容</a:t>
            </a:r>
            <a:r>
              <a:rPr kumimoji="0" lang="en-US" altLang="zh-CN" sz="2400" b="1" i="0" u="none" strike="noStrike" kern="1200" cap="none" spc="0" normalizeH="0" baseline="0" noProof="0">
                <a:ln>
                  <a:noFill/>
                </a:ln>
                <a:solidFill>
                  <a:srgbClr val="0070C0"/>
                </a:solidFill>
                <a:effectLst/>
                <a:uLnTx/>
                <a:uFillTx/>
                <a:latin typeface="微软雅黑"/>
                <a:ea typeface="微软雅黑"/>
                <a:cs typeface="+mn-cs"/>
              </a:rPr>
              <a:t>—</a:t>
            </a:r>
            <a:r>
              <a:rPr kumimoji="0" lang="zh-CN" altLang="en-US" sz="2000" b="1" i="0" u="none" strike="noStrike" kern="1200" cap="none" spc="0" normalizeH="0" baseline="0" noProof="0">
                <a:ln>
                  <a:noFill/>
                </a:ln>
                <a:solidFill>
                  <a:srgbClr val="0070C0"/>
                </a:solidFill>
                <a:effectLst/>
                <a:uLnTx/>
                <a:uFillTx/>
                <a:latin typeface="微软雅黑"/>
                <a:ea typeface="微软雅黑"/>
                <a:cs typeface="+mn-cs"/>
              </a:rPr>
              <a:t>执行情况举证与分析</a:t>
            </a:r>
          </a:p>
        </p:txBody>
      </p:sp>
      <p:pic>
        <p:nvPicPr>
          <p:cNvPr id="16" name="图形 15" descr="哭泣的脸轮廓 纯色填充">
            <a:extLst>
              <a:ext uri="{FF2B5EF4-FFF2-40B4-BE49-F238E27FC236}">
                <a16:creationId xmlns:a16="http://schemas.microsoft.com/office/drawing/2014/main" id="{F1267F62-49D4-9EE9-04D5-B6AC9345CCD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88801" y="1032469"/>
            <a:ext cx="636895" cy="636895"/>
          </a:xfrm>
          <a:prstGeom prst="rect">
            <a:avLst/>
          </a:prstGeom>
        </p:spPr>
      </p:pic>
    </p:spTree>
    <p:extLst>
      <p:ext uri="{BB962C8B-B14F-4D97-AF65-F5344CB8AC3E}">
        <p14:creationId xmlns:p14="http://schemas.microsoft.com/office/powerpoint/2010/main" val="3911901867"/>
      </p:ext>
    </p:extLst>
  </p:cSld>
  <p:clrMapOvr>
    <a:masterClrMapping/>
  </p:clrMapOvr>
  <mc:AlternateContent xmlns:mc="http://schemas.openxmlformats.org/markup-compatibility/2006">
    <mc:Choice xmlns:p14="http://schemas.microsoft.com/office/powerpoint/2010/main" Requires="p14">
      <p:transition spd="slow" p14:dur="225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6EE04475-7E6F-F688-346E-8EC02AFA4DF0}"/>
              </a:ext>
            </a:extLst>
          </p:cNvPr>
          <p:cNvGrpSpPr/>
          <p:nvPr/>
        </p:nvGrpSpPr>
        <p:grpSpPr>
          <a:xfrm>
            <a:off x="449663" y="1508761"/>
            <a:ext cx="11112708" cy="5222912"/>
            <a:chOff x="321647" y="973020"/>
            <a:chExt cx="11112708" cy="5840949"/>
          </a:xfrm>
        </p:grpSpPr>
        <p:sp>
          <p:nvSpPr>
            <p:cNvPr id="19" name="矩形 18">
              <a:extLst>
                <a:ext uri="{FF2B5EF4-FFF2-40B4-BE49-F238E27FC236}">
                  <a16:creationId xmlns:a16="http://schemas.microsoft.com/office/drawing/2014/main" id="{CFC1765B-D08C-F324-821F-B64E2433343E}"/>
                </a:ext>
              </a:extLst>
            </p:cNvPr>
            <p:cNvSpPr/>
            <p:nvPr/>
          </p:nvSpPr>
          <p:spPr>
            <a:xfrm>
              <a:off x="6096000" y="3965417"/>
              <a:ext cx="5305699" cy="34917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8" name="矩形 17">
              <a:extLst>
                <a:ext uri="{FF2B5EF4-FFF2-40B4-BE49-F238E27FC236}">
                  <a16:creationId xmlns:a16="http://schemas.microsoft.com/office/drawing/2014/main" id="{A97E6709-C9AD-FF92-7C0B-18DD59BAC00D}"/>
                </a:ext>
              </a:extLst>
            </p:cNvPr>
            <p:cNvSpPr/>
            <p:nvPr/>
          </p:nvSpPr>
          <p:spPr>
            <a:xfrm>
              <a:off x="335278" y="3962838"/>
              <a:ext cx="5168537" cy="34917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7" name="矩形 16">
              <a:extLst>
                <a:ext uri="{FF2B5EF4-FFF2-40B4-BE49-F238E27FC236}">
                  <a16:creationId xmlns:a16="http://schemas.microsoft.com/office/drawing/2014/main" id="{D253AD3F-4B96-5267-6761-CE944DA99B0D}"/>
                </a:ext>
              </a:extLst>
            </p:cNvPr>
            <p:cNvSpPr/>
            <p:nvPr/>
          </p:nvSpPr>
          <p:spPr>
            <a:xfrm>
              <a:off x="6055453" y="987537"/>
              <a:ext cx="5346246" cy="34917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6" name="矩形 15">
              <a:extLst>
                <a:ext uri="{FF2B5EF4-FFF2-40B4-BE49-F238E27FC236}">
                  <a16:creationId xmlns:a16="http://schemas.microsoft.com/office/drawing/2014/main" id="{9A70FA1F-B8CB-2A02-AB70-BC58F4C40E13}"/>
                </a:ext>
              </a:extLst>
            </p:cNvPr>
            <p:cNvSpPr/>
            <p:nvPr/>
          </p:nvSpPr>
          <p:spPr>
            <a:xfrm>
              <a:off x="335278" y="973020"/>
              <a:ext cx="5254807" cy="34917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aphicFrame>
          <p:nvGraphicFramePr>
            <p:cNvPr id="3" name="对象 2">
              <a:extLst>
                <a:ext uri="{FF2B5EF4-FFF2-40B4-BE49-F238E27FC236}">
                  <a16:creationId xmlns:a16="http://schemas.microsoft.com/office/drawing/2014/main" id="{ED1C05A7-424D-2470-FD19-12D930A03E62}"/>
                </a:ext>
              </a:extLst>
            </p:cNvPr>
            <p:cNvGraphicFramePr>
              <a:graphicFrameLocks noChangeAspect="1"/>
            </p:cNvGraphicFramePr>
            <p:nvPr>
              <p:extLst>
                <p:ext uri="{D42A27DB-BD31-4B8C-83A1-F6EECF244321}">
                  <p14:modId xmlns:p14="http://schemas.microsoft.com/office/powerpoint/2010/main" val="2313969767"/>
                </p:ext>
              </p:extLst>
            </p:nvPr>
          </p:nvGraphicFramePr>
          <p:xfrm>
            <a:off x="335280" y="1443990"/>
            <a:ext cx="5254806" cy="2228487"/>
          </p:xfrm>
          <a:graphic>
            <a:graphicData uri="http://schemas.openxmlformats.org/presentationml/2006/ole">
              <mc:AlternateContent xmlns:mc="http://schemas.openxmlformats.org/markup-compatibility/2006">
                <mc:Choice xmlns:v="urn:schemas-microsoft-com:vml" Requires="v">
                  <p:oleObj spid="_x0000_s43009" name="Worksheet" r:id="rId4" imgW="10706282" imgH="3438352" progId="Excel.Sheet.12">
                    <p:embed/>
                  </p:oleObj>
                </mc:Choice>
                <mc:Fallback>
                  <p:oleObj name="Worksheet" r:id="rId4" imgW="10706282" imgH="3438352" progId="Excel.Sheet.12">
                    <p:embed/>
                    <p:pic>
                      <p:nvPicPr>
                        <p:cNvPr id="3" name="对象 2">
                          <a:extLst>
                            <a:ext uri="{FF2B5EF4-FFF2-40B4-BE49-F238E27FC236}">
                              <a16:creationId xmlns:a16="http://schemas.microsoft.com/office/drawing/2014/main" id="{ED1C05A7-424D-2470-FD19-12D930A03E62}"/>
                            </a:ext>
                          </a:extLst>
                        </p:cNvPr>
                        <p:cNvPicPr/>
                        <p:nvPr/>
                      </p:nvPicPr>
                      <p:blipFill>
                        <a:blip r:embed="rId5"/>
                        <a:stretch>
                          <a:fillRect/>
                        </a:stretch>
                      </p:blipFill>
                      <p:spPr>
                        <a:xfrm>
                          <a:off x="335280" y="1443990"/>
                          <a:ext cx="5254806" cy="2228487"/>
                        </a:xfrm>
                        <a:prstGeom prst="rect">
                          <a:avLst/>
                        </a:prstGeom>
                      </p:spPr>
                    </p:pic>
                  </p:oleObj>
                </mc:Fallback>
              </mc:AlternateContent>
            </a:graphicData>
          </a:graphic>
        </p:graphicFrame>
        <p:sp>
          <p:nvSpPr>
            <p:cNvPr id="23" name="文本框 22">
              <a:extLst>
                <a:ext uri="{FF2B5EF4-FFF2-40B4-BE49-F238E27FC236}">
                  <a16:creationId xmlns:a16="http://schemas.microsoft.com/office/drawing/2014/main" id="{D532BCB9-9785-4001-8E2A-9A62FDBAAAB9}"/>
                </a:ext>
              </a:extLst>
            </p:cNvPr>
            <p:cNvSpPr txBox="1"/>
            <p:nvPr/>
          </p:nvSpPr>
          <p:spPr>
            <a:xfrm>
              <a:off x="335280" y="973020"/>
              <a:ext cx="377088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a:ln>
                    <a:noFill/>
                  </a:ln>
                  <a:solidFill>
                    <a:prstClr val="white"/>
                  </a:solidFill>
                  <a:effectLst/>
                  <a:uLnTx/>
                  <a:uFillTx/>
                  <a:latin typeface="微软雅黑"/>
                  <a:ea typeface="微软雅黑"/>
                  <a:cs typeface="+mn-cs"/>
                </a:rPr>
                <a:t>在</a:t>
              </a:r>
              <a:r>
                <a:rPr kumimoji="0" lang="en-US" altLang="zh-CN" sz="1600" b="1" i="0" u="none" strike="noStrike" kern="1200" cap="none" spc="0" normalizeH="0" baseline="0" noProof="0">
                  <a:ln>
                    <a:noFill/>
                  </a:ln>
                  <a:solidFill>
                    <a:prstClr val="white"/>
                  </a:solidFill>
                  <a:effectLst/>
                  <a:uLnTx/>
                  <a:uFillTx/>
                  <a:latin typeface="微软雅黑"/>
                  <a:ea typeface="微软雅黑"/>
                  <a:cs typeface="+mn-cs"/>
                </a:rPr>
                <a:t>AI</a:t>
              </a:r>
              <a:r>
                <a:rPr kumimoji="0" lang="zh-CN" altLang="en-US" sz="1600" b="1" i="0" u="none" strike="noStrike" kern="1200" cap="none" spc="0" normalizeH="0" baseline="0" noProof="0">
                  <a:ln>
                    <a:noFill/>
                  </a:ln>
                  <a:solidFill>
                    <a:prstClr val="white"/>
                  </a:solidFill>
                  <a:effectLst/>
                  <a:uLnTx/>
                  <a:uFillTx/>
                  <a:latin typeface="微软雅黑"/>
                  <a:ea typeface="微软雅黑"/>
                  <a:cs typeface="+mn-cs"/>
                </a:rPr>
                <a:t>搜索“</a:t>
              </a:r>
              <a:r>
                <a:rPr kumimoji="0" lang="en-US" altLang="zh-CN" sz="1600" b="1" i="0" u="none" strike="noStrike" kern="1200" cap="none" spc="0" normalizeH="0" baseline="0" noProof="0">
                  <a:ln>
                    <a:noFill/>
                  </a:ln>
                  <a:solidFill>
                    <a:prstClr val="white"/>
                  </a:solidFill>
                  <a:effectLst/>
                  <a:uLnTx/>
                  <a:uFillTx/>
                  <a:latin typeface="微软雅黑"/>
                  <a:ea typeface="微软雅黑"/>
                  <a:cs typeface="+mn-cs"/>
                </a:rPr>
                <a:t>XX</a:t>
              </a:r>
              <a:r>
                <a:rPr kumimoji="0" lang="zh-CN" altLang="en-US" sz="1600" b="1" i="0" u="none" strike="noStrike" kern="1200" cap="none" spc="0" normalizeH="0" baseline="0" noProof="0">
                  <a:ln>
                    <a:noFill/>
                  </a:ln>
                  <a:solidFill>
                    <a:prstClr val="white"/>
                  </a:solidFill>
                  <a:effectLst/>
                  <a:uLnTx/>
                  <a:uFillTx/>
                  <a:latin typeface="微软雅黑"/>
                  <a:ea typeface="微软雅黑"/>
                  <a:cs typeface="+mn-cs"/>
                </a:rPr>
                <a:t>课件心得”后全盘</a:t>
              </a:r>
              <a:r>
                <a:rPr kumimoji="0" lang="en-US" altLang="zh-CN" sz="1600" b="1" i="0" u="none" strike="noStrike" kern="1200" cap="none" spc="0" normalizeH="0" baseline="0" noProof="0">
                  <a:ln>
                    <a:noFill/>
                  </a:ln>
                  <a:solidFill>
                    <a:prstClr val="white"/>
                  </a:solidFill>
                  <a:effectLst/>
                  <a:uLnTx/>
                  <a:uFillTx/>
                  <a:latin typeface="微软雅黑"/>
                  <a:ea typeface="微软雅黑"/>
                  <a:cs typeface="+mn-cs"/>
                </a:rPr>
                <a:t>copy</a:t>
              </a:r>
              <a:endParaRPr kumimoji="0" lang="zh-CN" altLang="en-US" sz="1600" b="1"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 name="文本框 1">
              <a:extLst>
                <a:ext uri="{FF2B5EF4-FFF2-40B4-BE49-F238E27FC236}">
                  <a16:creationId xmlns:a16="http://schemas.microsoft.com/office/drawing/2014/main" id="{62E737BC-AEAF-E558-10AD-77F84172C73A}"/>
                </a:ext>
              </a:extLst>
            </p:cNvPr>
            <p:cNvSpPr txBox="1"/>
            <p:nvPr/>
          </p:nvSpPr>
          <p:spPr>
            <a:xfrm>
              <a:off x="6096000" y="992387"/>
              <a:ext cx="503906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a:ln>
                    <a:noFill/>
                  </a:ln>
                  <a:solidFill>
                    <a:prstClr val="white"/>
                  </a:solidFill>
                  <a:effectLst/>
                  <a:uLnTx/>
                  <a:uFillTx/>
                  <a:latin typeface="微软雅黑"/>
                  <a:ea typeface="微软雅黑"/>
                  <a:cs typeface="+mn-cs"/>
                </a:rPr>
                <a:t>在</a:t>
              </a:r>
              <a:r>
                <a:rPr kumimoji="0" lang="en-US" altLang="zh-CN" sz="1600" b="1" i="0" u="none" strike="noStrike" kern="1200" cap="none" spc="0" normalizeH="0" baseline="0" noProof="0">
                  <a:ln>
                    <a:noFill/>
                  </a:ln>
                  <a:solidFill>
                    <a:prstClr val="white"/>
                  </a:solidFill>
                  <a:effectLst/>
                  <a:uLnTx/>
                  <a:uFillTx/>
                  <a:latin typeface="微软雅黑"/>
                  <a:ea typeface="微软雅黑"/>
                  <a:cs typeface="+mn-cs"/>
                </a:rPr>
                <a:t>AI</a:t>
              </a:r>
              <a:r>
                <a:rPr kumimoji="0" lang="zh-CN" altLang="en-US" sz="1600" b="1" i="0" u="none" strike="noStrike" kern="1200" cap="none" spc="0" normalizeH="0" baseline="0" noProof="0">
                  <a:ln>
                    <a:noFill/>
                  </a:ln>
                  <a:solidFill>
                    <a:prstClr val="white"/>
                  </a:solidFill>
                  <a:effectLst/>
                  <a:uLnTx/>
                  <a:uFillTx/>
                  <a:latin typeface="微软雅黑"/>
                  <a:ea typeface="微软雅黑"/>
                  <a:cs typeface="+mn-cs"/>
                </a:rPr>
                <a:t>输入分享课程大纲或关键词，生成心得后</a:t>
              </a:r>
              <a:r>
                <a:rPr kumimoji="0" lang="en-US" altLang="zh-CN" sz="1600" b="1" i="0" u="none" strike="noStrike" kern="1200" cap="none" spc="0" normalizeH="0" baseline="0" noProof="0">
                  <a:ln>
                    <a:noFill/>
                  </a:ln>
                  <a:solidFill>
                    <a:prstClr val="white"/>
                  </a:solidFill>
                  <a:effectLst/>
                  <a:uLnTx/>
                  <a:uFillTx/>
                  <a:latin typeface="微软雅黑"/>
                  <a:ea typeface="微软雅黑"/>
                  <a:cs typeface="+mn-cs"/>
                </a:rPr>
                <a:t>copy</a:t>
              </a:r>
              <a:endParaRPr kumimoji="0" lang="zh-CN" altLang="en-US" sz="1600" b="1" i="0" u="none" strike="noStrike" kern="1200" cap="none" spc="0" normalizeH="0" baseline="0" noProof="0">
                <a:ln>
                  <a:noFill/>
                </a:ln>
                <a:solidFill>
                  <a:prstClr val="white"/>
                </a:solidFill>
                <a:effectLst/>
                <a:uLnTx/>
                <a:uFillTx/>
                <a:latin typeface="微软雅黑"/>
                <a:ea typeface="微软雅黑"/>
                <a:cs typeface="+mn-cs"/>
              </a:endParaRPr>
            </a:p>
          </p:txBody>
        </p:sp>
        <p:sp>
          <p:nvSpPr>
            <p:cNvPr id="7" name="文本框 6">
              <a:extLst>
                <a:ext uri="{FF2B5EF4-FFF2-40B4-BE49-F238E27FC236}">
                  <a16:creationId xmlns:a16="http://schemas.microsoft.com/office/drawing/2014/main" id="{927ECABA-F6FF-89A7-89AC-6E8AB5EC6FA5}"/>
                </a:ext>
              </a:extLst>
            </p:cNvPr>
            <p:cNvSpPr txBox="1"/>
            <p:nvPr/>
          </p:nvSpPr>
          <p:spPr>
            <a:xfrm>
              <a:off x="321647" y="3962838"/>
              <a:ext cx="5103793" cy="3385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a:ln>
                    <a:noFill/>
                  </a:ln>
                  <a:solidFill>
                    <a:prstClr val="white"/>
                  </a:solidFill>
                  <a:effectLst/>
                  <a:uLnTx/>
                  <a:uFillTx/>
                  <a:latin typeface="微软雅黑"/>
                  <a:ea typeface="微软雅黑"/>
                  <a:cs typeface="+mn-cs"/>
                </a:rPr>
                <a:t>在</a:t>
              </a:r>
              <a:r>
                <a:rPr kumimoji="0" lang="en-US" altLang="zh-CN" sz="1600" b="1" i="0" u="none" strike="noStrike" kern="1200" cap="none" spc="0" normalizeH="0" baseline="0" noProof="0">
                  <a:ln>
                    <a:noFill/>
                  </a:ln>
                  <a:solidFill>
                    <a:prstClr val="white"/>
                  </a:solidFill>
                  <a:effectLst/>
                  <a:uLnTx/>
                  <a:uFillTx/>
                  <a:latin typeface="微软雅黑"/>
                  <a:ea typeface="微软雅黑"/>
                  <a:cs typeface="+mn-cs"/>
                </a:rPr>
                <a:t>AI</a:t>
              </a:r>
              <a:r>
                <a:rPr kumimoji="0" lang="zh-CN" altLang="en-US" sz="1600" b="1" i="0" u="none" strike="noStrike" kern="1200" cap="none" spc="0" normalizeH="0" baseline="0" noProof="0">
                  <a:ln>
                    <a:noFill/>
                  </a:ln>
                  <a:solidFill>
                    <a:prstClr val="white"/>
                  </a:solidFill>
                  <a:effectLst/>
                  <a:uLnTx/>
                  <a:uFillTx/>
                  <a:latin typeface="微软雅黑"/>
                  <a:ea typeface="微软雅黑"/>
                  <a:cs typeface="+mn-cs"/>
                </a:rPr>
                <a:t>生成心得后，简单做内容结构的重新排版后</a:t>
              </a:r>
              <a:r>
                <a:rPr kumimoji="0" lang="en-US" altLang="zh-CN" sz="1600" b="1" i="0" u="none" strike="noStrike" kern="1200" cap="none" spc="0" normalizeH="0" baseline="0" noProof="0">
                  <a:ln>
                    <a:noFill/>
                  </a:ln>
                  <a:solidFill>
                    <a:prstClr val="white"/>
                  </a:solidFill>
                  <a:effectLst/>
                  <a:uLnTx/>
                  <a:uFillTx/>
                  <a:latin typeface="微软雅黑"/>
                  <a:ea typeface="微软雅黑"/>
                  <a:cs typeface="+mn-cs"/>
                </a:rPr>
                <a:t>copy</a:t>
              </a:r>
              <a:endParaRPr kumimoji="0" lang="zh-CN" altLang="en-US" sz="1600" b="1" i="0" u="none" strike="noStrike" kern="1200" cap="none" spc="0" normalizeH="0" baseline="0" noProof="0">
                <a:ln>
                  <a:noFill/>
                </a:ln>
                <a:solidFill>
                  <a:prstClr val="white"/>
                </a:solidFill>
                <a:effectLst/>
                <a:uLnTx/>
                <a:uFillTx/>
                <a:latin typeface="微软雅黑"/>
                <a:ea typeface="微软雅黑"/>
                <a:cs typeface="+mn-cs"/>
              </a:endParaRPr>
            </a:p>
          </p:txBody>
        </p:sp>
        <p:graphicFrame>
          <p:nvGraphicFramePr>
            <p:cNvPr id="8" name="对象 7">
              <a:extLst>
                <a:ext uri="{FF2B5EF4-FFF2-40B4-BE49-F238E27FC236}">
                  <a16:creationId xmlns:a16="http://schemas.microsoft.com/office/drawing/2014/main" id="{8757695F-F7BD-2302-3465-EACA8631F1FC}"/>
                </a:ext>
              </a:extLst>
            </p:cNvPr>
            <p:cNvGraphicFramePr>
              <a:graphicFrameLocks noChangeAspect="1"/>
            </p:cNvGraphicFramePr>
            <p:nvPr>
              <p:extLst>
                <p:ext uri="{D42A27DB-BD31-4B8C-83A1-F6EECF244321}">
                  <p14:modId xmlns:p14="http://schemas.microsoft.com/office/powerpoint/2010/main" val="1933543532"/>
                </p:ext>
              </p:extLst>
            </p:nvPr>
          </p:nvGraphicFramePr>
          <p:xfrm>
            <a:off x="335279" y="4423184"/>
            <a:ext cx="5168537" cy="2095613"/>
          </p:xfrm>
          <a:graphic>
            <a:graphicData uri="http://schemas.openxmlformats.org/presentationml/2006/ole">
              <mc:AlternateContent xmlns:mc="http://schemas.openxmlformats.org/markup-compatibility/2006">
                <mc:Choice xmlns:v="urn:schemas-microsoft-com:vml" Requires="v">
                  <p:oleObj spid="_x0000_s43010" name="Worksheet" r:id="rId6" imgW="11077660" imgH="4352960" progId="Excel.Sheet.12">
                    <p:embed/>
                  </p:oleObj>
                </mc:Choice>
                <mc:Fallback>
                  <p:oleObj name="Worksheet" r:id="rId6" imgW="11077660" imgH="4352960" progId="Excel.Sheet.12">
                    <p:embed/>
                    <p:pic>
                      <p:nvPicPr>
                        <p:cNvPr id="8" name="对象 7">
                          <a:extLst>
                            <a:ext uri="{FF2B5EF4-FFF2-40B4-BE49-F238E27FC236}">
                              <a16:creationId xmlns:a16="http://schemas.microsoft.com/office/drawing/2014/main" id="{8757695F-F7BD-2302-3465-EACA8631F1FC}"/>
                            </a:ext>
                          </a:extLst>
                        </p:cNvPr>
                        <p:cNvPicPr/>
                        <p:nvPr/>
                      </p:nvPicPr>
                      <p:blipFill>
                        <a:blip r:embed="rId7"/>
                        <a:stretch>
                          <a:fillRect/>
                        </a:stretch>
                      </p:blipFill>
                      <p:spPr>
                        <a:xfrm>
                          <a:off x="335279" y="4423184"/>
                          <a:ext cx="5168537" cy="2095613"/>
                        </a:xfrm>
                        <a:prstGeom prst="rect">
                          <a:avLst/>
                        </a:prstGeom>
                      </p:spPr>
                    </p:pic>
                  </p:oleObj>
                </mc:Fallback>
              </mc:AlternateContent>
            </a:graphicData>
          </a:graphic>
        </p:graphicFrame>
        <p:pic>
          <p:nvPicPr>
            <p:cNvPr id="13" name="图片 12">
              <a:extLst>
                <a:ext uri="{FF2B5EF4-FFF2-40B4-BE49-F238E27FC236}">
                  <a16:creationId xmlns:a16="http://schemas.microsoft.com/office/drawing/2014/main" id="{7F25E2A9-5FC0-F73D-8B1F-89D51F91265E}"/>
                </a:ext>
              </a:extLst>
            </p:cNvPr>
            <p:cNvPicPr>
              <a:picLocks noChangeAspect="1"/>
            </p:cNvPicPr>
            <p:nvPr/>
          </p:nvPicPr>
          <p:blipFill>
            <a:blip r:embed="rId8"/>
            <a:stretch>
              <a:fillRect/>
            </a:stretch>
          </p:blipFill>
          <p:spPr>
            <a:xfrm>
              <a:off x="6202261" y="4312015"/>
              <a:ext cx="5052630" cy="2501954"/>
            </a:xfrm>
            <a:prstGeom prst="rect">
              <a:avLst/>
            </a:prstGeom>
          </p:spPr>
        </p:pic>
        <p:pic>
          <p:nvPicPr>
            <p:cNvPr id="15" name="图片 14">
              <a:extLst>
                <a:ext uri="{FF2B5EF4-FFF2-40B4-BE49-F238E27FC236}">
                  <a16:creationId xmlns:a16="http://schemas.microsoft.com/office/drawing/2014/main" id="{68393BF2-6F06-0EEC-E327-24DA8EF2FC07}"/>
                </a:ext>
              </a:extLst>
            </p:cNvPr>
            <p:cNvPicPr>
              <a:picLocks noChangeAspect="1"/>
            </p:cNvPicPr>
            <p:nvPr/>
          </p:nvPicPr>
          <p:blipFill>
            <a:blip r:embed="rId9"/>
            <a:stretch>
              <a:fillRect/>
            </a:stretch>
          </p:blipFill>
          <p:spPr>
            <a:xfrm>
              <a:off x="6022799" y="1443990"/>
              <a:ext cx="5411555" cy="2143941"/>
            </a:xfrm>
            <a:prstGeom prst="rect">
              <a:avLst/>
            </a:prstGeom>
          </p:spPr>
        </p:pic>
        <p:sp>
          <p:nvSpPr>
            <p:cNvPr id="11" name="文本框 10">
              <a:extLst>
                <a:ext uri="{FF2B5EF4-FFF2-40B4-BE49-F238E27FC236}">
                  <a16:creationId xmlns:a16="http://schemas.microsoft.com/office/drawing/2014/main" id="{DF821187-E70B-F5FF-9A89-78AD6B50E076}"/>
                </a:ext>
              </a:extLst>
            </p:cNvPr>
            <p:cNvSpPr txBox="1"/>
            <p:nvPr/>
          </p:nvSpPr>
          <p:spPr>
            <a:xfrm>
              <a:off x="6077199" y="3962838"/>
              <a:ext cx="535715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a:ln>
                    <a:noFill/>
                  </a:ln>
                  <a:solidFill>
                    <a:prstClr val="white"/>
                  </a:solidFill>
                  <a:effectLst/>
                  <a:uLnTx/>
                  <a:uFillTx/>
                  <a:latin typeface="微软雅黑"/>
                  <a:ea typeface="微软雅黑"/>
                  <a:cs typeface="+mn-cs"/>
                </a:rPr>
                <a:t>将他人学习心得复制到</a:t>
              </a:r>
              <a:r>
                <a:rPr kumimoji="0" lang="en-US" altLang="zh-CN" sz="1600" b="1" i="0" u="none" strike="noStrike" kern="1200" cap="none" spc="0" normalizeH="0" baseline="0" noProof="0">
                  <a:ln>
                    <a:noFill/>
                  </a:ln>
                  <a:solidFill>
                    <a:prstClr val="white"/>
                  </a:solidFill>
                  <a:effectLst/>
                  <a:uLnTx/>
                  <a:uFillTx/>
                  <a:latin typeface="微软雅黑"/>
                  <a:ea typeface="微软雅黑"/>
                  <a:cs typeface="+mn-cs"/>
                </a:rPr>
                <a:t>AI</a:t>
              </a:r>
              <a:r>
                <a:rPr kumimoji="0" lang="zh-CN" altLang="en-US" sz="1600" b="1" i="0" u="none" strike="noStrike" kern="1200" cap="none" spc="0" normalizeH="0" baseline="0" noProof="0">
                  <a:ln>
                    <a:noFill/>
                  </a:ln>
                  <a:solidFill>
                    <a:prstClr val="white"/>
                  </a:solidFill>
                  <a:effectLst/>
                  <a:uLnTx/>
                  <a:uFillTx/>
                  <a:latin typeface="微软雅黑"/>
                  <a:ea typeface="微软雅黑"/>
                  <a:cs typeface="+mn-cs"/>
                </a:rPr>
                <a:t>工具重新润色后</a:t>
              </a:r>
              <a:r>
                <a:rPr kumimoji="0" lang="en-US" altLang="zh-CN" sz="1600" b="1" i="0" u="none" strike="noStrike" kern="1200" cap="none" spc="0" normalizeH="0" baseline="0" noProof="0">
                  <a:ln>
                    <a:noFill/>
                  </a:ln>
                  <a:solidFill>
                    <a:prstClr val="white"/>
                  </a:solidFill>
                  <a:effectLst/>
                  <a:uLnTx/>
                  <a:uFillTx/>
                  <a:latin typeface="微软雅黑"/>
                  <a:ea typeface="微软雅黑"/>
                  <a:cs typeface="+mn-cs"/>
                </a:rPr>
                <a:t>copy</a:t>
              </a:r>
              <a:endParaRPr kumimoji="0" lang="zh-CN" altLang="en-US" sz="1600" b="1"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4" name="文本框 3">
            <a:extLst>
              <a:ext uri="{FF2B5EF4-FFF2-40B4-BE49-F238E27FC236}">
                <a16:creationId xmlns:a16="http://schemas.microsoft.com/office/drawing/2014/main" id="{D87BB045-2D57-E733-E8F5-7BD5597E6C55}"/>
              </a:ext>
            </a:extLst>
          </p:cNvPr>
          <p:cNvSpPr txBox="1"/>
          <p:nvPr/>
        </p:nvSpPr>
        <p:spPr>
          <a:xfrm>
            <a:off x="6959462" y="213922"/>
            <a:ext cx="2415010" cy="276999"/>
          </a:xfrm>
          <a:prstGeom prst="rect">
            <a:avLst/>
          </a:prstGeom>
          <a:solidFill>
            <a:srgbClr val="FF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a:ln>
                  <a:noFill/>
                </a:ln>
                <a:solidFill>
                  <a:prstClr val="white"/>
                </a:solidFill>
                <a:effectLst/>
                <a:uLnTx/>
                <a:uFillTx/>
                <a:latin typeface="Arial"/>
                <a:ea typeface="微软雅黑"/>
                <a:cs typeface="+mn-cs"/>
              </a:rPr>
              <a:t>三勤行为管理</a:t>
            </a:r>
          </a:p>
        </p:txBody>
      </p:sp>
      <p:sp>
        <p:nvSpPr>
          <p:cNvPr id="5" name="文本框 4">
            <a:extLst>
              <a:ext uri="{FF2B5EF4-FFF2-40B4-BE49-F238E27FC236}">
                <a16:creationId xmlns:a16="http://schemas.microsoft.com/office/drawing/2014/main" id="{D572F89B-10DD-5B81-76C7-C5EBC7E3B917}"/>
              </a:ext>
            </a:extLst>
          </p:cNvPr>
          <p:cNvSpPr txBox="1"/>
          <p:nvPr/>
        </p:nvSpPr>
        <p:spPr>
          <a:xfrm>
            <a:off x="6959462" y="575081"/>
            <a:ext cx="762584" cy="261610"/>
          </a:xfrm>
          <a:prstGeom prst="rect">
            <a:avLst/>
          </a:prstGeom>
          <a:solidFill>
            <a:srgbClr val="FF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学习行为</a:t>
            </a:r>
          </a:p>
        </p:txBody>
      </p:sp>
      <p:sp>
        <p:nvSpPr>
          <p:cNvPr id="6" name="文本框 5">
            <a:extLst>
              <a:ext uri="{FF2B5EF4-FFF2-40B4-BE49-F238E27FC236}">
                <a16:creationId xmlns:a16="http://schemas.microsoft.com/office/drawing/2014/main" id="{10AA7F5A-2530-0DF4-2316-36A71DEEA71D}"/>
              </a:ext>
            </a:extLst>
          </p:cNvPr>
          <p:cNvSpPr txBox="1"/>
          <p:nvPr/>
        </p:nvSpPr>
        <p:spPr>
          <a:xfrm>
            <a:off x="7785675" y="571394"/>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分享行为</a:t>
            </a:r>
          </a:p>
        </p:txBody>
      </p:sp>
      <p:sp>
        <p:nvSpPr>
          <p:cNvPr id="9" name="文本框 8">
            <a:extLst>
              <a:ext uri="{FF2B5EF4-FFF2-40B4-BE49-F238E27FC236}">
                <a16:creationId xmlns:a16="http://schemas.microsoft.com/office/drawing/2014/main" id="{503EFD5D-3C4B-9E3D-3FD0-7A3222DCC34B}"/>
              </a:ext>
            </a:extLst>
          </p:cNvPr>
          <p:cNvSpPr txBox="1"/>
          <p:nvPr/>
        </p:nvSpPr>
        <p:spPr>
          <a:xfrm>
            <a:off x="8611888" y="571394"/>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项目行为</a:t>
            </a:r>
          </a:p>
        </p:txBody>
      </p:sp>
      <p:sp>
        <p:nvSpPr>
          <p:cNvPr id="10" name="文本框 9">
            <a:extLst>
              <a:ext uri="{FF2B5EF4-FFF2-40B4-BE49-F238E27FC236}">
                <a16:creationId xmlns:a16="http://schemas.microsoft.com/office/drawing/2014/main" id="{F19190FF-7113-362C-E82F-52BF42BBB195}"/>
              </a:ext>
            </a:extLst>
          </p:cNvPr>
          <p:cNvSpPr txBox="1"/>
          <p:nvPr/>
        </p:nvSpPr>
        <p:spPr>
          <a:xfrm>
            <a:off x="9548368" y="213922"/>
            <a:ext cx="2415010" cy="276999"/>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sz="1200"/>
              <a:t>三勤积分管理</a:t>
            </a:r>
          </a:p>
        </p:txBody>
      </p:sp>
      <p:sp>
        <p:nvSpPr>
          <p:cNvPr id="12" name="文本框 11">
            <a:extLst>
              <a:ext uri="{FF2B5EF4-FFF2-40B4-BE49-F238E27FC236}">
                <a16:creationId xmlns:a16="http://schemas.microsoft.com/office/drawing/2014/main" id="{27F0A9DE-E021-5B62-87C9-2C8259FFA6D8}"/>
              </a:ext>
            </a:extLst>
          </p:cNvPr>
          <p:cNvSpPr txBox="1"/>
          <p:nvPr/>
        </p:nvSpPr>
        <p:spPr>
          <a:xfrm>
            <a:off x="9548368" y="575081"/>
            <a:ext cx="762584" cy="261610"/>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积分设置</a:t>
            </a:r>
          </a:p>
        </p:txBody>
      </p:sp>
      <p:sp>
        <p:nvSpPr>
          <p:cNvPr id="14" name="文本框 13">
            <a:extLst>
              <a:ext uri="{FF2B5EF4-FFF2-40B4-BE49-F238E27FC236}">
                <a16:creationId xmlns:a16="http://schemas.microsoft.com/office/drawing/2014/main" id="{59CA83AD-DA19-77F1-527E-7DCFBEF84E28}"/>
              </a:ext>
            </a:extLst>
          </p:cNvPr>
          <p:cNvSpPr txBox="1"/>
          <p:nvPr/>
        </p:nvSpPr>
        <p:spPr>
          <a:xfrm>
            <a:off x="10374581" y="571394"/>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b="1">
                <a:solidFill>
                  <a:prstClr val="white"/>
                </a:solidFill>
                <a:latin typeface="Arial"/>
                <a:ea typeface="微软雅黑"/>
              </a:rPr>
              <a:t>积分核算</a:t>
            </a:r>
            <a:endParaRPr kumimoji="0" lang="zh-CN" altLang="en-US" sz="1100" b="1" i="0" u="none" strike="noStrike" kern="1200" cap="none" spc="0" normalizeH="0" baseline="0" noProof="0">
              <a:ln>
                <a:noFill/>
              </a:ln>
              <a:solidFill>
                <a:prstClr val="white"/>
              </a:solidFill>
              <a:effectLst/>
              <a:uLnTx/>
              <a:uFillTx/>
              <a:latin typeface="Arial"/>
              <a:ea typeface="微软雅黑"/>
              <a:cs typeface="+mn-cs"/>
            </a:endParaRPr>
          </a:p>
        </p:txBody>
      </p:sp>
      <p:sp>
        <p:nvSpPr>
          <p:cNvPr id="20" name="文本框 19">
            <a:extLst>
              <a:ext uri="{FF2B5EF4-FFF2-40B4-BE49-F238E27FC236}">
                <a16:creationId xmlns:a16="http://schemas.microsoft.com/office/drawing/2014/main" id="{3FFD63B9-931E-3482-B70E-7F9AF79E59D8}"/>
              </a:ext>
            </a:extLst>
          </p:cNvPr>
          <p:cNvSpPr txBox="1"/>
          <p:nvPr/>
        </p:nvSpPr>
        <p:spPr>
          <a:xfrm>
            <a:off x="11200794" y="571394"/>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b="1">
                <a:solidFill>
                  <a:prstClr val="white"/>
                </a:solidFill>
                <a:latin typeface="Arial"/>
                <a:ea typeface="微软雅黑"/>
              </a:rPr>
              <a:t>积分应用</a:t>
            </a:r>
            <a:endParaRPr kumimoji="0" lang="zh-CN" altLang="en-US" sz="1100" b="1" i="0" u="none" strike="noStrike" kern="1200" cap="none" spc="0" normalizeH="0" baseline="0" noProof="0">
              <a:ln>
                <a:noFill/>
              </a:ln>
              <a:solidFill>
                <a:prstClr val="white"/>
              </a:solidFill>
              <a:effectLst/>
              <a:uLnTx/>
              <a:uFillTx/>
              <a:latin typeface="Arial"/>
              <a:ea typeface="微软雅黑"/>
              <a:cs typeface="+mn-cs"/>
            </a:endParaRPr>
          </a:p>
        </p:txBody>
      </p:sp>
      <p:cxnSp>
        <p:nvCxnSpPr>
          <p:cNvPr id="22" name="直接连接符 21">
            <a:extLst>
              <a:ext uri="{FF2B5EF4-FFF2-40B4-BE49-F238E27FC236}">
                <a16:creationId xmlns:a16="http://schemas.microsoft.com/office/drawing/2014/main" id="{4A6FA50B-B199-6F24-A85B-BF46097A1704}"/>
              </a:ext>
            </a:extLst>
          </p:cNvPr>
          <p:cNvCxnSpPr/>
          <p:nvPr/>
        </p:nvCxnSpPr>
        <p:spPr>
          <a:xfrm>
            <a:off x="276300" y="836691"/>
            <a:ext cx="3033430" cy="0"/>
          </a:xfrm>
          <a:prstGeom prst="line">
            <a:avLst/>
          </a:prstGeom>
          <a:ln w="38100">
            <a:solidFill>
              <a:schemeClr val="accent5">
                <a:lumMod val="50000"/>
              </a:schemeClr>
            </a:solidFill>
          </a:ln>
        </p:spPr>
        <p:style>
          <a:lnRef idx="1">
            <a:schemeClr val="accent6"/>
          </a:lnRef>
          <a:fillRef idx="0">
            <a:schemeClr val="accent6"/>
          </a:fillRef>
          <a:effectRef idx="0">
            <a:schemeClr val="accent6"/>
          </a:effectRef>
          <a:fontRef idx="minor">
            <a:schemeClr val="tx1"/>
          </a:fontRef>
        </p:style>
      </p:cxnSp>
      <p:sp>
        <p:nvSpPr>
          <p:cNvPr id="25" name="文本框 24">
            <a:extLst>
              <a:ext uri="{FF2B5EF4-FFF2-40B4-BE49-F238E27FC236}">
                <a16:creationId xmlns:a16="http://schemas.microsoft.com/office/drawing/2014/main" id="{27E56A15-EB64-2799-7343-6C3341E05F5E}"/>
              </a:ext>
            </a:extLst>
          </p:cNvPr>
          <p:cNvSpPr txBox="1"/>
          <p:nvPr/>
        </p:nvSpPr>
        <p:spPr>
          <a:xfrm>
            <a:off x="221642" y="272615"/>
            <a:ext cx="46714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0070C0"/>
                </a:solidFill>
                <a:effectLst/>
                <a:uLnTx/>
                <a:uFillTx/>
                <a:latin typeface="微软雅黑"/>
                <a:ea typeface="微软雅黑"/>
                <a:cs typeface="+mn-cs"/>
              </a:rPr>
              <a:t>二、检查内容</a:t>
            </a:r>
            <a:r>
              <a:rPr kumimoji="0" lang="en-US" altLang="zh-CN" sz="2400" b="1" i="0" u="none" strike="noStrike" kern="1200" cap="none" spc="0" normalizeH="0" baseline="0" noProof="0">
                <a:ln>
                  <a:noFill/>
                </a:ln>
                <a:solidFill>
                  <a:srgbClr val="0070C0"/>
                </a:solidFill>
                <a:effectLst/>
                <a:uLnTx/>
                <a:uFillTx/>
                <a:latin typeface="微软雅黑"/>
                <a:ea typeface="微软雅黑"/>
                <a:cs typeface="+mn-cs"/>
              </a:rPr>
              <a:t>—</a:t>
            </a:r>
            <a:r>
              <a:rPr kumimoji="0" lang="zh-CN" altLang="en-US" sz="2000" b="1" i="0" u="none" strike="noStrike" kern="1200" cap="none" spc="0" normalizeH="0" baseline="0" noProof="0">
                <a:ln>
                  <a:noFill/>
                </a:ln>
                <a:solidFill>
                  <a:srgbClr val="0070C0"/>
                </a:solidFill>
                <a:effectLst/>
                <a:uLnTx/>
                <a:uFillTx/>
                <a:latin typeface="微软雅黑"/>
                <a:ea typeface="微软雅黑"/>
                <a:cs typeface="+mn-cs"/>
              </a:rPr>
              <a:t>执行情况举证与分析</a:t>
            </a:r>
          </a:p>
        </p:txBody>
      </p:sp>
    </p:spTree>
    <p:custDataLst>
      <p:tags r:id="rId2"/>
    </p:custDataLst>
    <p:extLst>
      <p:ext uri="{BB962C8B-B14F-4D97-AF65-F5344CB8AC3E}">
        <p14:creationId xmlns:p14="http://schemas.microsoft.com/office/powerpoint/2010/main" val="865113483"/>
      </p:ext>
    </p:extLst>
  </p:cSld>
  <p:clrMapOvr>
    <a:masterClrMapping/>
  </p:clrMapOvr>
  <mc:AlternateContent xmlns:mc="http://schemas.openxmlformats.org/markup-compatibility/2006">
    <mc:Choice xmlns:p14="http://schemas.microsoft.com/office/powerpoint/2010/main" Requires="p14">
      <p:transition spd="slow" p14:dur="225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E56C930C-EB28-4E11-B4ED-A246B1F316D1}"/>
              </a:ext>
            </a:extLst>
          </p:cNvPr>
          <p:cNvSpPr/>
          <p:nvPr/>
        </p:nvSpPr>
        <p:spPr>
          <a:xfrm>
            <a:off x="638175" y="1797130"/>
            <a:ext cx="11172023" cy="492982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 name="文本框 3">
            <a:extLst>
              <a:ext uri="{FF2B5EF4-FFF2-40B4-BE49-F238E27FC236}">
                <a16:creationId xmlns:a16="http://schemas.microsoft.com/office/drawing/2014/main" id="{8C3ABEAD-801A-4554-9533-BD5BB36A8127}"/>
              </a:ext>
            </a:extLst>
          </p:cNvPr>
          <p:cNvSpPr txBox="1"/>
          <p:nvPr/>
        </p:nvSpPr>
        <p:spPr>
          <a:xfrm>
            <a:off x="638175" y="1066592"/>
            <a:ext cx="10959173" cy="584775"/>
          </a:xfrm>
          <a:prstGeom prst="rect">
            <a:avLst/>
          </a:prstGeom>
          <a:noFill/>
        </p:spPr>
        <p:txBody>
          <a:bodyPr wrap="square" rtlCol="0">
            <a:spAutoFit/>
          </a:bodyPr>
          <a:lstStyle/>
          <a:p>
            <a:pPr marL="285750" lvl="0" indent="-285750">
              <a:buFont typeface="Wingdings" panose="05000000000000000000" pitchFamily="2" charset="2"/>
              <a:buChar char="Ø"/>
              <a:defRPr/>
            </a:pPr>
            <a:r>
              <a:rPr kumimoji="0" lang="zh-CN" altLang="en-US" sz="1600" b="0" i="0" u="none" strike="noStrike" kern="1200" cap="none" spc="0" normalizeH="0" baseline="0" noProof="0">
                <a:ln>
                  <a:noFill/>
                </a:ln>
                <a:solidFill>
                  <a:prstClr val="black"/>
                </a:solidFill>
                <a:effectLst/>
                <a:uLnTx/>
                <a:uFillTx/>
                <a:latin typeface="微软雅黑"/>
                <a:ea typeface="微软雅黑"/>
                <a:cs typeface="+mn-cs"/>
              </a:rPr>
              <a:t>内容重复度高于</a:t>
            </a:r>
            <a:r>
              <a:rPr kumimoji="0" lang="en-US" altLang="zh-CN" sz="1600" b="0" i="0" u="none" strike="noStrike" kern="1200" cap="none" spc="0" normalizeH="0" baseline="0" noProof="0">
                <a:ln>
                  <a:noFill/>
                </a:ln>
                <a:solidFill>
                  <a:prstClr val="black"/>
                </a:solidFill>
                <a:effectLst/>
                <a:uLnTx/>
                <a:uFillTx/>
                <a:latin typeface="微软雅黑"/>
                <a:ea typeface="微软雅黑"/>
                <a:cs typeface="+mn-cs"/>
              </a:rPr>
              <a:t>80%</a:t>
            </a:r>
            <a:r>
              <a:rPr kumimoji="0" lang="zh-CN" altLang="en-US" sz="1600" b="0" i="0" u="none" strike="noStrike" kern="1200" cap="none" spc="0" normalizeH="0" baseline="0" noProof="0">
                <a:ln>
                  <a:noFill/>
                </a:ln>
                <a:solidFill>
                  <a:prstClr val="black"/>
                </a:solidFill>
                <a:effectLst/>
                <a:uLnTx/>
                <a:uFillTx/>
                <a:latin typeface="微软雅黑"/>
                <a:ea typeface="微软雅黑"/>
                <a:cs typeface="+mn-cs"/>
              </a:rPr>
              <a:t>以上的</a:t>
            </a:r>
            <a:r>
              <a:rPr kumimoji="0" lang="en-US" altLang="zh-CN" sz="1600" b="1" i="0" u="none" strike="noStrike" kern="1200" cap="none" spc="0" normalizeH="0" baseline="0" noProof="0">
                <a:ln>
                  <a:noFill/>
                </a:ln>
                <a:solidFill>
                  <a:prstClr val="black"/>
                </a:solidFill>
                <a:effectLst/>
                <a:uLnTx/>
                <a:uFillTx/>
                <a:latin typeface="微软雅黑"/>
                <a:ea typeface="微软雅黑"/>
                <a:cs typeface="+mn-cs"/>
              </a:rPr>
              <a:t>163</a:t>
            </a:r>
            <a:r>
              <a:rPr kumimoji="0" lang="zh-CN" altLang="en-US" sz="1600" b="1" i="0" u="none" strike="noStrike" kern="1200" cap="none" spc="0" normalizeH="0" baseline="0" noProof="0">
                <a:ln>
                  <a:noFill/>
                </a:ln>
                <a:solidFill>
                  <a:prstClr val="black"/>
                </a:solidFill>
                <a:effectLst/>
                <a:uLnTx/>
                <a:uFillTx/>
                <a:latin typeface="微软雅黑"/>
                <a:ea typeface="微软雅黑"/>
                <a:cs typeface="+mn-cs"/>
              </a:rPr>
              <a:t>条</a:t>
            </a:r>
            <a:r>
              <a:rPr kumimoji="0" lang="zh-CN" altLang="en-US" sz="1600" b="0" i="0" u="none" strike="noStrike" kern="1200" cap="none" spc="0" normalizeH="0" baseline="0" noProof="0">
                <a:ln>
                  <a:noFill/>
                </a:ln>
                <a:solidFill>
                  <a:prstClr val="black"/>
                </a:solidFill>
                <a:effectLst/>
                <a:uLnTx/>
                <a:uFillTx/>
                <a:latin typeface="微软雅黑"/>
                <a:ea typeface="微软雅黑"/>
                <a:cs typeface="+mn-cs"/>
              </a:rPr>
              <a:t>心得中涉及员工人数为</a:t>
            </a:r>
            <a:r>
              <a:rPr kumimoji="0" lang="en-US" altLang="zh-CN" sz="1600" b="1" i="0" u="none" strike="noStrike" kern="1200" cap="none" spc="0" normalizeH="0" baseline="0" noProof="0">
                <a:ln>
                  <a:noFill/>
                </a:ln>
                <a:solidFill>
                  <a:prstClr val="black"/>
                </a:solidFill>
                <a:effectLst/>
                <a:uLnTx/>
                <a:uFillTx/>
                <a:latin typeface="微软雅黑"/>
                <a:ea typeface="微软雅黑"/>
                <a:cs typeface="+mn-cs"/>
              </a:rPr>
              <a:t>53</a:t>
            </a:r>
            <a:r>
              <a:rPr kumimoji="0" lang="zh-CN" altLang="en-US" sz="1600" b="1" i="0" u="none" strike="noStrike" kern="1200" cap="none" spc="0" normalizeH="0" baseline="0" noProof="0">
                <a:ln>
                  <a:noFill/>
                </a:ln>
                <a:solidFill>
                  <a:prstClr val="black"/>
                </a:solidFill>
                <a:effectLst/>
                <a:uLnTx/>
                <a:uFillTx/>
                <a:latin typeface="微软雅黑"/>
                <a:ea typeface="微软雅黑"/>
                <a:cs typeface="+mn-cs"/>
              </a:rPr>
              <a:t>人</a:t>
            </a:r>
            <a:r>
              <a:rPr kumimoji="0" lang="zh-CN" altLang="en-US" sz="1600" b="0" i="0" u="none" strike="noStrike" kern="1200" cap="none" spc="0" normalizeH="0" baseline="0" noProof="0">
                <a:ln>
                  <a:noFill/>
                </a:ln>
                <a:solidFill>
                  <a:prstClr val="black"/>
                </a:solidFill>
                <a:effectLst/>
                <a:uLnTx/>
                <a:uFillTx/>
                <a:latin typeface="微软雅黑"/>
                <a:ea typeface="微软雅黑"/>
                <a:cs typeface="+mn-cs"/>
              </a:rPr>
              <a:t>，其中：利用</a:t>
            </a:r>
            <a:r>
              <a:rPr kumimoji="0" lang="en-US" altLang="zh-CN" sz="1600" b="0" i="0" u="none" strike="noStrike" kern="1200" cap="none" spc="0" normalizeH="0" baseline="0" noProof="0">
                <a:ln>
                  <a:noFill/>
                </a:ln>
                <a:solidFill>
                  <a:prstClr val="black"/>
                </a:solidFill>
                <a:effectLst/>
                <a:uLnTx/>
                <a:uFillTx/>
                <a:latin typeface="微软雅黑"/>
                <a:ea typeface="微软雅黑"/>
                <a:cs typeface="+mn-cs"/>
              </a:rPr>
              <a:t>AI</a:t>
            </a:r>
            <a:r>
              <a:rPr kumimoji="0" lang="zh-CN" altLang="en-US" sz="1600" b="0" i="0" u="none" strike="noStrike" kern="1200" cap="none" spc="0" normalizeH="0" baseline="0" noProof="0">
                <a:ln>
                  <a:noFill/>
                </a:ln>
                <a:solidFill>
                  <a:prstClr val="black"/>
                </a:solidFill>
                <a:effectLst/>
                <a:uLnTx/>
                <a:uFillTx/>
                <a:latin typeface="微软雅黑"/>
                <a:ea typeface="微软雅黑"/>
                <a:cs typeface="+mn-cs"/>
              </a:rPr>
              <a:t>工具虚假编写心得</a:t>
            </a:r>
            <a:r>
              <a:rPr lang="en-US" altLang="zh-CN" sz="1600" b="1">
                <a:solidFill>
                  <a:srgbClr val="FF0000"/>
                </a:solidFill>
                <a:latin typeface="微软雅黑"/>
              </a:rPr>
              <a:t>2</a:t>
            </a:r>
            <a:r>
              <a:rPr lang="zh-CN" altLang="en-US" sz="1600" b="1">
                <a:solidFill>
                  <a:srgbClr val="FF0000"/>
                </a:solidFill>
                <a:latin typeface="微软雅黑"/>
              </a:rPr>
              <a:t>次及以</a:t>
            </a:r>
            <a:r>
              <a:rPr lang="zh-CN" altLang="en-US" sz="1600" b="1">
                <a:solidFill>
                  <a:prstClr val="black"/>
                </a:solidFill>
                <a:latin typeface="微软雅黑"/>
              </a:rPr>
              <a:t>上且</a:t>
            </a:r>
            <a:r>
              <a:rPr kumimoji="0" lang="zh-CN" altLang="en-US" sz="1600" b="0" i="0" u="none" strike="noStrike" kern="1200" cap="none" spc="0" normalizeH="0" baseline="0" noProof="0">
                <a:ln>
                  <a:noFill/>
                </a:ln>
                <a:solidFill>
                  <a:prstClr val="black"/>
                </a:solidFill>
                <a:effectLst/>
                <a:uLnTx/>
                <a:uFillTx/>
                <a:latin typeface="微软雅黑"/>
                <a:ea typeface="微软雅黑"/>
                <a:cs typeface="+mn-cs"/>
              </a:rPr>
              <a:t>虚假心得次数占其总学习心得次数</a:t>
            </a:r>
            <a:r>
              <a:rPr kumimoji="0" lang="en-US" altLang="zh-CN" sz="1600" b="1" i="0" u="none" strike="noStrike" kern="1200" cap="none" spc="0" normalizeH="0" baseline="0" noProof="0">
                <a:ln>
                  <a:noFill/>
                </a:ln>
                <a:solidFill>
                  <a:srgbClr val="FF0000"/>
                </a:solidFill>
                <a:effectLst/>
                <a:uLnTx/>
                <a:uFillTx/>
                <a:latin typeface="微软雅黑"/>
                <a:ea typeface="微软雅黑"/>
                <a:cs typeface="+mn-cs"/>
              </a:rPr>
              <a:t>20%</a:t>
            </a:r>
            <a:r>
              <a:rPr kumimoji="0" lang="zh-CN" altLang="en-US" sz="1600" b="1" i="0" u="none" strike="noStrike" kern="1200" cap="none" spc="0" normalizeH="0" baseline="0" noProof="0">
                <a:ln>
                  <a:noFill/>
                </a:ln>
                <a:solidFill>
                  <a:srgbClr val="FF0000"/>
                </a:solidFill>
                <a:effectLst/>
                <a:uLnTx/>
                <a:uFillTx/>
                <a:latin typeface="微软雅黑"/>
                <a:ea typeface="微软雅黑"/>
                <a:cs typeface="+mn-cs"/>
              </a:rPr>
              <a:t>以上</a:t>
            </a:r>
            <a:r>
              <a:rPr kumimoji="0" lang="zh-CN" altLang="en-US" sz="1600" b="0" i="0" u="none" strike="noStrike" kern="1200" cap="none" spc="0" normalizeH="0" baseline="0" noProof="0">
                <a:ln>
                  <a:noFill/>
                </a:ln>
                <a:solidFill>
                  <a:prstClr val="black"/>
                </a:solidFill>
                <a:effectLst/>
                <a:uLnTx/>
                <a:uFillTx/>
                <a:latin typeface="微软雅黑"/>
                <a:ea typeface="微软雅黑"/>
                <a:cs typeface="+mn-cs"/>
              </a:rPr>
              <a:t>的人员</a:t>
            </a:r>
            <a:r>
              <a:rPr kumimoji="0" lang="zh-CN" altLang="en-US" sz="1600" b="1" i="0" u="none" strike="noStrike" kern="1200" cap="none" spc="0" normalizeH="0" baseline="0" noProof="0">
                <a:ln>
                  <a:noFill/>
                </a:ln>
                <a:solidFill>
                  <a:prstClr val="black"/>
                </a:solidFill>
                <a:effectLst/>
                <a:uLnTx/>
                <a:uFillTx/>
                <a:latin typeface="微软雅黑"/>
                <a:ea typeface="微软雅黑"/>
                <a:cs typeface="+mn-cs"/>
              </a:rPr>
              <a:t>为</a:t>
            </a:r>
            <a:r>
              <a:rPr kumimoji="0" lang="en-US" altLang="zh-CN" sz="1600" b="1" i="0" u="none" strike="noStrike" kern="1200" cap="none" spc="0" normalizeH="0" baseline="0" noProof="0">
                <a:ln>
                  <a:noFill/>
                </a:ln>
                <a:solidFill>
                  <a:srgbClr val="FF0000"/>
                </a:solidFill>
                <a:effectLst/>
                <a:uLnTx/>
                <a:uFillTx/>
                <a:latin typeface="微软雅黑"/>
                <a:ea typeface="微软雅黑"/>
                <a:cs typeface="+mn-cs"/>
              </a:rPr>
              <a:t>23</a:t>
            </a:r>
            <a:r>
              <a:rPr kumimoji="0" lang="zh-CN" altLang="en-US" sz="1600" b="1" i="0" u="none" strike="noStrike" kern="1200" cap="none" spc="0" normalizeH="0" baseline="0" noProof="0">
                <a:ln>
                  <a:noFill/>
                </a:ln>
                <a:solidFill>
                  <a:srgbClr val="FF0000"/>
                </a:solidFill>
                <a:effectLst/>
                <a:uLnTx/>
                <a:uFillTx/>
                <a:latin typeface="微软雅黑"/>
                <a:ea typeface="微软雅黑"/>
                <a:cs typeface="+mn-cs"/>
              </a:rPr>
              <a:t>人</a:t>
            </a:r>
            <a:r>
              <a:rPr kumimoji="0" lang="zh-CN" altLang="en-US" sz="1600" b="1" i="0" u="none" strike="noStrike" kern="1200" cap="none" spc="0" normalizeH="0" baseline="0" noProof="0">
                <a:ln>
                  <a:noFill/>
                </a:ln>
                <a:solidFill>
                  <a:prstClr val="black"/>
                </a:solidFill>
                <a:effectLst/>
                <a:uLnTx/>
                <a:uFillTx/>
                <a:latin typeface="微软雅黑"/>
                <a:ea typeface="微软雅黑"/>
                <a:cs typeface="+mn-cs"/>
              </a:rPr>
              <a:t>（</a:t>
            </a:r>
            <a:r>
              <a:rPr kumimoji="0" lang="en-US" altLang="zh-CN" sz="1600" b="1" i="0" u="none" strike="noStrike" kern="1200" cap="none" spc="0" normalizeH="0" baseline="0" noProof="0">
                <a:ln>
                  <a:noFill/>
                </a:ln>
                <a:solidFill>
                  <a:prstClr val="black"/>
                </a:solidFill>
                <a:effectLst/>
                <a:uLnTx/>
                <a:uFillTx/>
                <a:latin typeface="微软雅黑"/>
                <a:ea typeface="微软雅黑"/>
                <a:cs typeface="+mn-cs"/>
              </a:rPr>
              <a:t>110</a:t>
            </a:r>
            <a:r>
              <a:rPr kumimoji="0" lang="zh-CN" altLang="en-US" sz="1600" b="1" i="0" u="none" strike="noStrike" kern="1200" cap="none" spc="0" normalizeH="0" baseline="0" noProof="0">
                <a:ln>
                  <a:noFill/>
                </a:ln>
                <a:solidFill>
                  <a:prstClr val="black"/>
                </a:solidFill>
                <a:effectLst/>
                <a:uLnTx/>
                <a:uFillTx/>
                <a:latin typeface="微软雅黑"/>
                <a:ea typeface="微软雅黑"/>
                <a:cs typeface="+mn-cs"/>
              </a:rPr>
              <a:t>条）。</a:t>
            </a:r>
            <a:endParaRPr kumimoji="0" lang="zh-CN" altLang="en-US" b="1" i="0" u="none" strike="noStrike" kern="1200" cap="none" spc="0" normalizeH="0" baseline="0" noProof="0">
              <a:ln>
                <a:noFill/>
              </a:ln>
              <a:solidFill>
                <a:prstClr val="black"/>
              </a:solidFill>
              <a:effectLst/>
              <a:uLnTx/>
              <a:uFillTx/>
              <a:latin typeface="Arial"/>
              <a:ea typeface="微软雅黑"/>
              <a:cs typeface="+mn-cs"/>
            </a:endParaRPr>
          </a:p>
        </p:txBody>
      </p:sp>
      <p:graphicFrame>
        <p:nvGraphicFramePr>
          <p:cNvPr id="16" name="图表 15">
            <a:extLst>
              <a:ext uri="{FF2B5EF4-FFF2-40B4-BE49-F238E27FC236}">
                <a16:creationId xmlns:a16="http://schemas.microsoft.com/office/drawing/2014/main" id="{6DF74BFD-1D2A-407E-B144-49D48A285725}"/>
              </a:ext>
            </a:extLst>
          </p:cNvPr>
          <p:cNvGraphicFramePr>
            <a:graphicFrameLocks/>
          </p:cNvGraphicFramePr>
          <p:nvPr/>
        </p:nvGraphicFramePr>
        <p:xfrm>
          <a:off x="128866" y="1670369"/>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19" name="文本框 1">
            <a:extLst>
              <a:ext uri="{FF2B5EF4-FFF2-40B4-BE49-F238E27FC236}">
                <a16:creationId xmlns:a16="http://schemas.microsoft.com/office/drawing/2014/main" id="{13959109-6F94-45F6-AA03-1E06F6CC0972}"/>
              </a:ext>
            </a:extLst>
          </p:cNvPr>
          <p:cNvSpPr txBox="1"/>
          <p:nvPr/>
        </p:nvSpPr>
        <p:spPr>
          <a:xfrm>
            <a:off x="1608124" y="3528116"/>
            <a:ext cx="642869" cy="456277"/>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校招</a:t>
            </a:r>
            <a:r>
              <a:rPr kumimoji="0" lang="en-US" altLang="zh-CN" sz="1100" b="1" i="0" u="none" strike="noStrike" kern="1200" cap="none" spc="0" normalizeH="0" baseline="0" noProof="0">
                <a:ln>
                  <a:noFill/>
                </a:ln>
                <a:solidFill>
                  <a:prstClr val="white"/>
                </a:solidFill>
                <a:effectLst/>
                <a:uLnTx/>
                <a:uFillTx/>
                <a:latin typeface="Arial"/>
                <a:ea typeface="微软雅黑"/>
                <a:cs typeface="+mn-cs"/>
              </a:rPr>
              <a:t>66%</a:t>
            </a:r>
            <a:endParaRPr kumimoji="0" lang="zh-CN" altLang="en-US" sz="1100" b="1" i="0" u="none" strike="noStrike" kern="1200" cap="none" spc="0" normalizeH="0" baseline="0" noProof="0">
              <a:ln>
                <a:noFill/>
              </a:ln>
              <a:solidFill>
                <a:prstClr val="white"/>
              </a:solidFill>
              <a:effectLst/>
              <a:uLnTx/>
              <a:uFillTx/>
              <a:latin typeface="Arial"/>
              <a:ea typeface="微软雅黑"/>
              <a:cs typeface="+mn-cs"/>
            </a:endParaRPr>
          </a:p>
        </p:txBody>
      </p:sp>
      <p:sp>
        <p:nvSpPr>
          <p:cNvPr id="20" name="文本框 1">
            <a:extLst>
              <a:ext uri="{FF2B5EF4-FFF2-40B4-BE49-F238E27FC236}">
                <a16:creationId xmlns:a16="http://schemas.microsoft.com/office/drawing/2014/main" id="{02B2C3CD-5CA7-451C-8F0F-766DE866A0DB}"/>
              </a:ext>
            </a:extLst>
          </p:cNvPr>
          <p:cNvSpPr txBox="1"/>
          <p:nvPr/>
        </p:nvSpPr>
        <p:spPr>
          <a:xfrm>
            <a:off x="2622879" y="2813817"/>
            <a:ext cx="642869" cy="456304"/>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社招</a:t>
            </a:r>
            <a:r>
              <a:rPr kumimoji="0" lang="en-US" altLang="zh-CN" sz="1100" b="1" i="0" u="none" strike="noStrike" kern="1200" cap="none" spc="0" normalizeH="0" baseline="0" noProof="0">
                <a:ln>
                  <a:noFill/>
                </a:ln>
                <a:solidFill>
                  <a:prstClr val="white"/>
                </a:solidFill>
                <a:effectLst/>
                <a:uLnTx/>
                <a:uFillTx/>
                <a:latin typeface="Arial"/>
                <a:ea typeface="微软雅黑"/>
                <a:cs typeface="+mn-cs"/>
              </a:rPr>
              <a:t>34%</a:t>
            </a:r>
            <a:endParaRPr kumimoji="0" lang="zh-CN" altLang="en-US" sz="1100" b="1" i="0" u="none" strike="noStrike" kern="1200" cap="none" spc="0" normalizeH="0" baseline="0" noProof="0">
              <a:ln>
                <a:noFill/>
              </a:ln>
              <a:solidFill>
                <a:prstClr val="white"/>
              </a:solidFill>
              <a:effectLst/>
              <a:uLnTx/>
              <a:uFillTx/>
              <a:latin typeface="Arial"/>
              <a:ea typeface="微软雅黑"/>
              <a:cs typeface="+mn-cs"/>
            </a:endParaRPr>
          </a:p>
        </p:txBody>
      </p:sp>
      <p:graphicFrame>
        <p:nvGraphicFramePr>
          <p:cNvPr id="23" name="图表 22">
            <a:extLst>
              <a:ext uri="{FF2B5EF4-FFF2-40B4-BE49-F238E27FC236}">
                <a16:creationId xmlns:a16="http://schemas.microsoft.com/office/drawing/2014/main" id="{8D07C8AC-E6E0-4FA1-9BD4-94C07023E1D3}"/>
              </a:ext>
            </a:extLst>
          </p:cNvPr>
          <p:cNvGraphicFramePr>
            <a:graphicFrameLocks/>
          </p:cNvGraphicFramePr>
          <p:nvPr/>
        </p:nvGraphicFramePr>
        <p:xfrm>
          <a:off x="271741" y="4047902"/>
          <a:ext cx="45720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24" name="文本框 1">
            <a:extLst>
              <a:ext uri="{FF2B5EF4-FFF2-40B4-BE49-F238E27FC236}">
                <a16:creationId xmlns:a16="http://schemas.microsoft.com/office/drawing/2014/main" id="{3D7A8ABC-EE88-4C52-8804-E43118B0787A}"/>
              </a:ext>
            </a:extLst>
          </p:cNvPr>
          <p:cNvSpPr txBox="1"/>
          <p:nvPr/>
        </p:nvSpPr>
        <p:spPr>
          <a:xfrm>
            <a:off x="2648597" y="5066958"/>
            <a:ext cx="642869" cy="456304"/>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试用</a:t>
            </a:r>
            <a:r>
              <a:rPr kumimoji="0" lang="en-US" altLang="zh-CN" sz="1100" b="1" i="0" u="none" strike="noStrike" kern="1200" cap="none" spc="0" normalizeH="0" baseline="0" noProof="0">
                <a:ln>
                  <a:noFill/>
                </a:ln>
                <a:solidFill>
                  <a:prstClr val="white"/>
                </a:solidFill>
                <a:effectLst/>
                <a:uLnTx/>
                <a:uFillTx/>
                <a:latin typeface="Arial"/>
                <a:ea typeface="微软雅黑"/>
                <a:cs typeface="+mn-cs"/>
              </a:rPr>
              <a:t>56%</a:t>
            </a:r>
            <a:endParaRPr kumimoji="0" lang="zh-CN" altLang="en-US" sz="1100" b="1" i="0" u="none" strike="noStrike" kern="1200" cap="none" spc="0" normalizeH="0" baseline="0" noProof="0">
              <a:ln>
                <a:noFill/>
              </a:ln>
              <a:solidFill>
                <a:prstClr val="white"/>
              </a:solidFill>
              <a:effectLst/>
              <a:uLnTx/>
              <a:uFillTx/>
              <a:latin typeface="Arial"/>
              <a:ea typeface="微软雅黑"/>
              <a:cs typeface="+mn-cs"/>
            </a:endParaRPr>
          </a:p>
        </p:txBody>
      </p:sp>
      <p:graphicFrame>
        <p:nvGraphicFramePr>
          <p:cNvPr id="25" name="图表 24">
            <a:extLst>
              <a:ext uri="{FF2B5EF4-FFF2-40B4-BE49-F238E27FC236}">
                <a16:creationId xmlns:a16="http://schemas.microsoft.com/office/drawing/2014/main" id="{BB692FE5-2172-4B0F-AFDE-24F222754196}"/>
              </a:ext>
            </a:extLst>
          </p:cNvPr>
          <p:cNvGraphicFramePr>
            <a:graphicFrameLocks/>
          </p:cNvGraphicFramePr>
          <p:nvPr>
            <p:extLst>
              <p:ext uri="{D42A27DB-BD31-4B8C-83A1-F6EECF244321}">
                <p14:modId xmlns:p14="http://schemas.microsoft.com/office/powerpoint/2010/main" val="3947299490"/>
              </p:ext>
            </p:extLst>
          </p:nvPr>
        </p:nvGraphicFramePr>
        <p:xfrm>
          <a:off x="4191557" y="1604372"/>
          <a:ext cx="7362268" cy="2767013"/>
        </p:xfrm>
        <a:graphic>
          <a:graphicData uri="http://schemas.openxmlformats.org/drawingml/2006/chart">
            <c:chart xmlns:c="http://schemas.openxmlformats.org/drawingml/2006/chart" xmlns:r="http://schemas.openxmlformats.org/officeDocument/2006/relationships" r:id="rId5"/>
          </a:graphicData>
        </a:graphic>
      </p:graphicFrame>
      <p:sp>
        <p:nvSpPr>
          <p:cNvPr id="26" name="文本框 1">
            <a:extLst>
              <a:ext uri="{FF2B5EF4-FFF2-40B4-BE49-F238E27FC236}">
                <a16:creationId xmlns:a16="http://schemas.microsoft.com/office/drawing/2014/main" id="{6B244F16-8A81-4F62-BAF0-79CFC0091D75}"/>
              </a:ext>
            </a:extLst>
          </p:cNvPr>
          <p:cNvSpPr txBox="1"/>
          <p:nvPr/>
        </p:nvSpPr>
        <p:spPr>
          <a:xfrm>
            <a:off x="1853389" y="5281628"/>
            <a:ext cx="795208" cy="418201"/>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1200" cap="none" spc="0" normalizeH="0" baseline="0" noProof="0">
                <a:ln>
                  <a:noFill/>
                </a:ln>
                <a:solidFill>
                  <a:prstClr val="black"/>
                </a:solidFill>
                <a:effectLst/>
                <a:uLnTx/>
                <a:uFillTx/>
                <a:latin typeface="Arial"/>
                <a:ea typeface="微软雅黑"/>
                <a:cs typeface="+mn-cs"/>
              </a:rPr>
              <a:t>110</a:t>
            </a:r>
            <a:r>
              <a:rPr kumimoji="0" lang="zh-CN" altLang="en-US" sz="1100" b="1" i="0" u="none" strike="noStrike" kern="1200" cap="none" spc="0" normalizeH="0" baseline="0" noProof="0">
                <a:ln>
                  <a:noFill/>
                </a:ln>
                <a:solidFill>
                  <a:prstClr val="black"/>
                </a:solidFill>
                <a:effectLst/>
                <a:uLnTx/>
                <a:uFillTx/>
                <a:latin typeface="Arial"/>
                <a:ea typeface="微软雅黑"/>
                <a:cs typeface="+mn-cs"/>
              </a:rPr>
              <a:t>条</a:t>
            </a:r>
          </a:p>
        </p:txBody>
      </p:sp>
      <p:graphicFrame>
        <p:nvGraphicFramePr>
          <p:cNvPr id="28" name="图表 27">
            <a:extLst>
              <a:ext uri="{FF2B5EF4-FFF2-40B4-BE49-F238E27FC236}">
                <a16:creationId xmlns:a16="http://schemas.microsoft.com/office/drawing/2014/main" id="{8D538766-3BF1-4D7A-8FE5-B2EC03041667}"/>
              </a:ext>
            </a:extLst>
          </p:cNvPr>
          <p:cNvGraphicFramePr>
            <a:graphicFrameLocks/>
          </p:cNvGraphicFramePr>
          <p:nvPr>
            <p:extLst>
              <p:ext uri="{D42A27DB-BD31-4B8C-83A1-F6EECF244321}">
                <p14:modId xmlns:p14="http://schemas.microsoft.com/office/powerpoint/2010/main" val="1007728704"/>
              </p:ext>
            </p:extLst>
          </p:nvPr>
        </p:nvGraphicFramePr>
        <p:xfrm>
          <a:off x="4191557" y="4498145"/>
          <a:ext cx="7009237" cy="2157083"/>
        </p:xfrm>
        <a:graphic>
          <a:graphicData uri="http://schemas.openxmlformats.org/drawingml/2006/chart">
            <c:chart xmlns:c="http://schemas.openxmlformats.org/drawingml/2006/chart" xmlns:r="http://schemas.openxmlformats.org/officeDocument/2006/relationships" r:id="rId6"/>
          </a:graphicData>
        </a:graphic>
      </p:graphicFrame>
      <p:sp>
        <p:nvSpPr>
          <p:cNvPr id="2" name="文本框 1">
            <a:extLst>
              <a:ext uri="{FF2B5EF4-FFF2-40B4-BE49-F238E27FC236}">
                <a16:creationId xmlns:a16="http://schemas.microsoft.com/office/drawing/2014/main" id="{81B6ABAC-CA48-E255-6243-DD09AE234A5C}"/>
              </a:ext>
            </a:extLst>
          </p:cNvPr>
          <p:cNvSpPr txBox="1"/>
          <p:nvPr/>
        </p:nvSpPr>
        <p:spPr>
          <a:xfrm>
            <a:off x="1827671" y="2946944"/>
            <a:ext cx="795208" cy="418201"/>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1200" cap="none" spc="0" normalizeH="0" baseline="0" noProof="0">
                <a:ln>
                  <a:noFill/>
                </a:ln>
                <a:solidFill>
                  <a:prstClr val="black"/>
                </a:solidFill>
                <a:effectLst/>
                <a:uLnTx/>
                <a:uFillTx/>
                <a:latin typeface="Arial"/>
                <a:ea typeface="微软雅黑"/>
                <a:cs typeface="+mn-cs"/>
              </a:rPr>
              <a:t>110</a:t>
            </a:r>
            <a:r>
              <a:rPr kumimoji="0" lang="zh-CN" altLang="en-US" sz="1100" b="1" i="0" u="none" strike="noStrike" kern="1200" cap="none" spc="0" normalizeH="0" baseline="0" noProof="0">
                <a:ln>
                  <a:noFill/>
                </a:ln>
                <a:solidFill>
                  <a:prstClr val="black"/>
                </a:solidFill>
                <a:effectLst/>
                <a:uLnTx/>
                <a:uFillTx/>
                <a:latin typeface="Arial"/>
                <a:ea typeface="微软雅黑"/>
                <a:cs typeface="+mn-cs"/>
              </a:rPr>
              <a:t>条</a:t>
            </a:r>
          </a:p>
        </p:txBody>
      </p:sp>
      <p:sp>
        <p:nvSpPr>
          <p:cNvPr id="3" name="文本框 2">
            <a:extLst>
              <a:ext uri="{FF2B5EF4-FFF2-40B4-BE49-F238E27FC236}">
                <a16:creationId xmlns:a16="http://schemas.microsoft.com/office/drawing/2014/main" id="{0CE33F8C-8071-0CF1-C4D6-CC5F5E5678EC}"/>
              </a:ext>
            </a:extLst>
          </p:cNvPr>
          <p:cNvSpPr txBox="1"/>
          <p:nvPr/>
        </p:nvSpPr>
        <p:spPr>
          <a:xfrm>
            <a:off x="6959462" y="213922"/>
            <a:ext cx="2415010" cy="276999"/>
          </a:xfrm>
          <a:prstGeom prst="rect">
            <a:avLst/>
          </a:prstGeom>
          <a:solidFill>
            <a:srgbClr val="FF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a:ln>
                  <a:noFill/>
                </a:ln>
                <a:solidFill>
                  <a:prstClr val="white"/>
                </a:solidFill>
                <a:effectLst/>
                <a:uLnTx/>
                <a:uFillTx/>
                <a:latin typeface="Arial"/>
                <a:ea typeface="微软雅黑"/>
                <a:cs typeface="+mn-cs"/>
              </a:rPr>
              <a:t>三勤行为管理</a:t>
            </a:r>
          </a:p>
        </p:txBody>
      </p:sp>
      <p:sp>
        <p:nvSpPr>
          <p:cNvPr id="5" name="文本框 4">
            <a:extLst>
              <a:ext uri="{FF2B5EF4-FFF2-40B4-BE49-F238E27FC236}">
                <a16:creationId xmlns:a16="http://schemas.microsoft.com/office/drawing/2014/main" id="{5173C3F2-41C0-CB74-9FAE-F1B1128C123E}"/>
              </a:ext>
            </a:extLst>
          </p:cNvPr>
          <p:cNvSpPr txBox="1"/>
          <p:nvPr/>
        </p:nvSpPr>
        <p:spPr>
          <a:xfrm>
            <a:off x="6959462" y="575081"/>
            <a:ext cx="762584" cy="261610"/>
          </a:xfrm>
          <a:prstGeom prst="rect">
            <a:avLst/>
          </a:prstGeom>
          <a:solidFill>
            <a:srgbClr val="FF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学习行为</a:t>
            </a:r>
          </a:p>
        </p:txBody>
      </p:sp>
      <p:sp>
        <p:nvSpPr>
          <p:cNvPr id="6" name="文本框 5">
            <a:extLst>
              <a:ext uri="{FF2B5EF4-FFF2-40B4-BE49-F238E27FC236}">
                <a16:creationId xmlns:a16="http://schemas.microsoft.com/office/drawing/2014/main" id="{518E7D12-75EA-A69F-6916-3825B1B93E65}"/>
              </a:ext>
            </a:extLst>
          </p:cNvPr>
          <p:cNvSpPr txBox="1"/>
          <p:nvPr/>
        </p:nvSpPr>
        <p:spPr>
          <a:xfrm>
            <a:off x="7785675" y="571394"/>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分享行为</a:t>
            </a:r>
          </a:p>
        </p:txBody>
      </p:sp>
      <p:sp>
        <p:nvSpPr>
          <p:cNvPr id="7" name="文本框 6">
            <a:extLst>
              <a:ext uri="{FF2B5EF4-FFF2-40B4-BE49-F238E27FC236}">
                <a16:creationId xmlns:a16="http://schemas.microsoft.com/office/drawing/2014/main" id="{43D561FC-5872-4DC4-E93D-A7861A3EE97F}"/>
              </a:ext>
            </a:extLst>
          </p:cNvPr>
          <p:cNvSpPr txBox="1"/>
          <p:nvPr/>
        </p:nvSpPr>
        <p:spPr>
          <a:xfrm>
            <a:off x="8611888" y="571394"/>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项目行为</a:t>
            </a:r>
          </a:p>
        </p:txBody>
      </p:sp>
      <p:sp>
        <p:nvSpPr>
          <p:cNvPr id="8" name="文本框 7">
            <a:extLst>
              <a:ext uri="{FF2B5EF4-FFF2-40B4-BE49-F238E27FC236}">
                <a16:creationId xmlns:a16="http://schemas.microsoft.com/office/drawing/2014/main" id="{BB0C6D25-691F-DEFB-FFA8-A9D20479CB50}"/>
              </a:ext>
            </a:extLst>
          </p:cNvPr>
          <p:cNvSpPr txBox="1"/>
          <p:nvPr/>
        </p:nvSpPr>
        <p:spPr>
          <a:xfrm>
            <a:off x="9548368" y="213922"/>
            <a:ext cx="2415010" cy="276999"/>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sz="1200"/>
              <a:t>三勤积分管理</a:t>
            </a:r>
          </a:p>
        </p:txBody>
      </p:sp>
      <p:sp>
        <p:nvSpPr>
          <p:cNvPr id="9" name="文本框 8">
            <a:extLst>
              <a:ext uri="{FF2B5EF4-FFF2-40B4-BE49-F238E27FC236}">
                <a16:creationId xmlns:a16="http://schemas.microsoft.com/office/drawing/2014/main" id="{333C3248-0499-D692-0F73-F60949C47AF1}"/>
              </a:ext>
            </a:extLst>
          </p:cNvPr>
          <p:cNvSpPr txBox="1"/>
          <p:nvPr/>
        </p:nvSpPr>
        <p:spPr>
          <a:xfrm>
            <a:off x="9548368" y="575081"/>
            <a:ext cx="762584" cy="261610"/>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积分设置</a:t>
            </a:r>
          </a:p>
        </p:txBody>
      </p:sp>
      <p:sp>
        <p:nvSpPr>
          <p:cNvPr id="10" name="文本框 9">
            <a:extLst>
              <a:ext uri="{FF2B5EF4-FFF2-40B4-BE49-F238E27FC236}">
                <a16:creationId xmlns:a16="http://schemas.microsoft.com/office/drawing/2014/main" id="{95D14528-85B3-DF50-1A34-6E471DD59B08}"/>
              </a:ext>
            </a:extLst>
          </p:cNvPr>
          <p:cNvSpPr txBox="1"/>
          <p:nvPr/>
        </p:nvSpPr>
        <p:spPr>
          <a:xfrm>
            <a:off x="10374581" y="571394"/>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b="1">
                <a:solidFill>
                  <a:prstClr val="white"/>
                </a:solidFill>
                <a:latin typeface="Arial"/>
                <a:ea typeface="微软雅黑"/>
              </a:rPr>
              <a:t>积分核算</a:t>
            </a:r>
            <a:endParaRPr kumimoji="0" lang="zh-CN" altLang="en-US" sz="1100" b="1" i="0" u="none" strike="noStrike" kern="1200" cap="none" spc="0" normalizeH="0" baseline="0" noProof="0">
              <a:ln>
                <a:noFill/>
              </a:ln>
              <a:solidFill>
                <a:prstClr val="white"/>
              </a:solidFill>
              <a:effectLst/>
              <a:uLnTx/>
              <a:uFillTx/>
              <a:latin typeface="Arial"/>
              <a:ea typeface="微软雅黑"/>
              <a:cs typeface="+mn-cs"/>
            </a:endParaRPr>
          </a:p>
        </p:txBody>
      </p:sp>
      <p:sp>
        <p:nvSpPr>
          <p:cNvPr id="11" name="文本框 10">
            <a:extLst>
              <a:ext uri="{FF2B5EF4-FFF2-40B4-BE49-F238E27FC236}">
                <a16:creationId xmlns:a16="http://schemas.microsoft.com/office/drawing/2014/main" id="{2D1B0C4A-D2D5-2244-973E-BC56D2EB739B}"/>
              </a:ext>
            </a:extLst>
          </p:cNvPr>
          <p:cNvSpPr txBox="1"/>
          <p:nvPr/>
        </p:nvSpPr>
        <p:spPr>
          <a:xfrm>
            <a:off x="11200794" y="571394"/>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b="1">
                <a:solidFill>
                  <a:prstClr val="white"/>
                </a:solidFill>
                <a:latin typeface="Arial"/>
                <a:ea typeface="微软雅黑"/>
              </a:rPr>
              <a:t>积分应用</a:t>
            </a:r>
            <a:endParaRPr kumimoji="0" lang="zh-CN" altLang="en-US" sz="1100" b="1" i="0" u="none" strike="noStrike" kern="1200" cap="none" spc="0" normalizeH="0" baseline="0" noProof="0">
              <a:ln>
                <a:noFill/>
              </a:ln>
              <a:solidFill>
                <a:prstClr val="white"/>
              </a:solidFill>
              <a:effectLst/>
              <a:uLnTx/>
              <a:uFillTx/>
              <a:latin typeface="Arial"/>
              <a:ea typeface="微软雅黑"/>
              <a:cs typeface="+mn-cs"/>
            </a:endParaRPr>
          </a:p>
        </p:txBody>
      </p:sp>
      <p:cxnSp>
        <p:nvCxnSpPr>
          <p:cNvPr id="12" name="直接连接符 11">
            <a:extLst>
              <a:ext uri="{FF2B5EF4-FFF2-40B4-BE49-F238E27FC236}">
                <a16:creationId xmlns:a16="http://schemas.microsoft.com/office/drawing/2014/main" id="{6774260F-E59E-4520-090C-999090505DBC}"/>
              </a:ext>
            </a:extLst>
          </p:cNvPr>
          <p:cNvCxnSpPr/>
          <p:nvPr/>
        </p:nvCxnSpPr>
        <p:spPr>
          <a:xfrm>
            <a:off x="276300" y="836691"/>
            <a:ext cx="3033430" cy="0"/>
          </a:xfrm>
          <a:prstGeom prst="line">
            <a:avLst/>
          </a:prstGeom>
          <a:ln w="38100">
            <a:solidFill>
              <a:schemeClr val="accent5">
                <a:lumMod val="50000"/>
              </a:schemeClr>
            </a:solidFill>
          </a:ln>
        </p:spPr>
        <p:style>
          <a:lnRef idx="1">
            <a:schemeClr val="accent6"/>
          </a:lnRef>
          <a:fillRef idx="0">
            <a:schemeClr val="accent6"/>
          </a:fillRef>
          <a:effectRef idx="0">
            <a:schemeClr val="accent6"/>
          </a:effectRef>
          <a:fontRef idx="minor">
            <a:schemeClr val="tx1"/>
          </a:fontRef>
        </p:style>
      </p:cxnSp>
      <p:sp>
        <p:nvSpPr>
          <p:cNvPr id="13" name="文本框 12">
            <a:extLst>
              <a:ext uri="{FF2B5EF4-FFF2-40B4-BE49-F238E27FC236}">
                <a16:creationId xmlns:a16="http://schemas.microsoft.com/office/drawing/2014/main" id="{DF135275-6C51-312E-77A0-4CAE97ECBB63}"/>
              </a:ext>
            </a:extLst>
          </p:cNvPr>
          <p:cNvSpPr txBox="1"/>
          <p:nvPr/>
        </p:nvSpPr>
        <p:spPr>
          <a:xfrm>
            <a:off x="221642" y="272615"/>
            <a:ext cx="46714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0070C0"/>
                </a:solidFill>
                <a:effectLst/>
                <a:uLnTx/>
                <a:uFillTx/>
                <a:latin typeface="微软雅黑"/>
                <a:ea typeface="微软雅黑"/>
                <a:cs typeface="+mn-cs"/>
              </a:rPr>
              <a:t>二、检查内容</a:t>
            </a:r>
            <a:r>
              <a:rPr kumimoji="0" lang="en-US" altLang="zh-CN" sz="2400" b="1" i="0" u="none" strike="noStrike" kern="1200" cap="none" spc="0" normalizeH="0" baseline="0" noProof="0">
                <a:ln>
                  <a:noFill/>
                </a:ln>
                <a:solidFill>
                  <a:srgbClr val="0070C0"/>
                </a:solidFill>
                <a:effectLst/>
                <a:uLnTx/>
                <a:uFillTx/>
                <a:latin typeface="微软雅黑"/>
                <a:ea typeface="微软雅黑"/>
                <a:cs typeface="+mn-cs"/>
              </a:rPr>
              <a:t>—</a:t>
            </a:r>
            <a:r>
              <a:rPr kumimoji="0" lang="zh-CN" altLang="en-US" sz="2000" b="1" i="0" u="none" strike="noStrike" kern="1200" cap="none" spc="0" normalizeH="0" baseline="0" noProof="0">
                <a:ln>
                  <a:noFill/>
                </a:ln>
                <a:solidFill>
                  <a:srgbClr val="0070C0"/>
                </a:solidFill>
                <a:effectLst/>
                <a:uLnTx/>
                <a:uFillTx/>
                <a:latin typeface="微软雅黑"/>
                <a:ea typeface="微软雅黑"/>
                <a:cs typeface="+mn-cs"/>
              </a:rPr>
              <a:t>执行情况举证与分析</a:t>
            </a:r>
          </a:p>
        </p:txBody>
      </p:sp>
    </p:spTree>
    <p:custDataLst>
      <p:tags r:id="rId1"/>
    </p:custDataLst>
    <p:extLst>
      <p:ext uri="{BB962C8B-B14F-4D97-AF65-F5344CB8AC3E}">
        <p14:creationId xmlns:p14="http://schemas.microsoft.com/office/powerpoint/2010/main" val="4217599883"/>
      </p:ext>
    </p:extLst>
  </p:cSld>
  <p:clrMapOvr>
    <a:masterClrMapping/>
  </p:clrMapOvr>
  <mc:AlternateContent xmlns:mc="http://schemas.openxmlformats.org/markup-compatibility/2006">
    <mc:Choice xmlns:p14="http://schemas.microsoft.com/office/powerpoint/2010/main" Requires="p14">
      <p:transition spd="slow" p14:dur="225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格 8">
            <a:extLst>
              <a:ext uri="{FF2B5EF4-FFF2-40B4-BE49-F238E27FC236}">
                <a16:creationId xmlns:a16="http://schemas.microsoft.com/office/drawing/2014/main" id="{7A823209-4726-4300-91CA-00F3EC914FBF}"/>
              </a:ext>
            </a:extLst>
          </p:cNvPr>
          <p:cNvGraphicFramePr>
            <a:graphicFrameLocks noGrp="1"/>
          </p:cNvGraphicFramePr>
          <p:nvPr>
            <p:extLst>
              <p:ext uri="{D42A27DB-BD31-4B8C-83A1-F6EECF244321}">
                <p14:modId xmlns:p14="http://schemas.microsoft.com/office/powerpoint/2010/main" val="3538816473"/>
              </p:ext>
            </p:extLst>
          </p:nvPr>
        </p:nvGraphicFramePr>
        <p:xfrm>
          <a:off x="657224" y="1377950"/>
          <a:ext cx="11177727" cy="5191254"/>
        </p:xfrm>
        <a:graphic>
          <a:graphicData uri="http://schemas.openxmlformats.org/drawingml/2006/table">
            <a:tbl>
              <a:tblPr>
                <a:tableStyleId>{5C22544A-7EE6-4342-B048-85BDC9FD1C3A}</a:tableStyleId>
              </a:tblPr>
              <a:tblGrid>
                <a:gridCol w="674222">
                  <a:extLst>
                    <a:ext uri="{9D8B030D-6E8A-4147-A177-3AD203B41FA5}">
                      <a16:colId xmlns:a16="http://schemas.microsoft.com/office/drawing/2014/main" val="346947928"/>
                    </a:ext>
                  </a:extLst>
                </a:gridCol>
                <a:gridCol w="674222">
                  <a:extLst>
                    <a:ext uri="{9D8B030D-6E8A-4147-A177-3AD203B41FA5}">
                      <a16:colId xmlns:a16="http://schemas.microsoft.com/office/drawing/2014/main" val="3909343247"/>
                    </a:ext>
                  </a:extLst>
                </a:gridCol>
                <a:gridCol w="674222">
                  <a:extLst>
                    <a:ext uri="{9D8B030D-6E8A-4147-A177-3AD203B41FA5}">
                      <a16:colId xmlns:a16="http://schemas.microsoft.com/office/drawing/2014/main" val="2119590856"/>
                    </a:ext>
                  </a:extLst>
                </a:gridCol>
                <a:gridCol w="998848">
                  <a:extLst>
                    <a:ext uri="{9D8B030D-6E8A-4147-A177-3AD203B41FA5}">
                      <a16:colId xmlns:a16="http://schemas.microsoft.com/office/drawing/2014/main" val="1197019100"/>
                    </a:ext>
                  </a:extLst>
                </a:gridCol>
                <a:gridCol w="1250313">
                  <a:extLst>
                    <a:ext uri="{9D8B030D-6E8A-4147-A177-3AD203B41FA5}">
                      <a16:colId xmlns:a16="http://schemas.microsoft.com/office/drawing/2014/main" val="227613012"/>
                    </a:ext>
                  </a:extLst>
                </a:gridCol>
                <a:gridCol w="1621373">
                  <a:extLst>
                    <a:ext uri="{9D8B030D-6E8A-4147-A177-3AD203B41FA5}">
                      <a16:colId xmlns:a16="http://schemas.microsoft.com/office/drawing/2014/main" val="3139007008"/>
                    </a:ext>
                  </a:extLst>
                </a:gridCol>
                <a:gridCol w="1376536">
                  <a:extLst>
                    <a:ext uri="{9D8B030D-6E8A-4147-A177-3AD203B41FA5}">
                      <a16:colId xmlns:a16="http://schemas.microsoft.com/office/drawing/2014/main" val="2950430543"/>
                    </a:ext>
                  </a:extLst>
                </a:gridCol>
                <a:gridCol w="836535">
                  <a:extLst>
                    <a:ext uri="{9D8B030D-6E8A-4147-A177-3AD203B41FA5}">
                      <a16:colId xmlns:a16="http://schemas.microsoft.com/office/drawing/2014/main" val="1887319266"/>
                    </a:ext>
                  </a:extLst>
                </a:gridCol>
                <a:gridCol w="898962">
                  <a:extLst>
                    <a:ext uri="{9D8B030D-6E8A-4147-A177-3AD203B41FA5}">
                      <a16:colId xmlns:a16="http://schemas.microsoft.com/office/drawing/2014/main" val="3985878536"/>
                    </a:ext>
                  </a:extLst>
                </a:gridCol>
                <a:gridCol w="1086247">
                  <a:extLst>
                    <a:ext uri="{9D8B030D-6E8A-4147-A177-3AD203B41FA5}">
                      <a16:colId xmlns:a16="http://schemas.microsoft.com/office/drawing/2014/main" val="1384050200"/>
                    </a:ext>
                  </a:extLst>
                </a:gridCol>
                <a:gridCol w="1086247">
                  <a:extLst>
                    <a:ext uri="{9D8B030D-6E8A-4147-A177-3AD203B41FA5}">
                      <a16:colId xmlns:a16="http://schemas.microsoft.com/office/drawing/2014/main" val="2690193237"/>
                    </a:ext>
                  </a:extLst>
                </a:gridCol>
              </a:tblGrid>
              <a:tr h="129875">
                <a:tc>
                  <a:txBody>
                    <a:bodyPr/>
                    <a:lstStyle/>
                    <a:p>
                      <a:pPr algn="ctr" fontAlgn="ctr"/>
                      <a:r>
                        <a:rPr lang="zh-CN" altLang="en-US" sz="1100" b="1" i="0" u="none" strike="noStrike">
                          <a:solidFill>
                            <a:srgbClr val="000000"/>
                          </a:solidFill>
                          <a:effectLst/>
                          <a:latin typeface="+mj-ea"/>
                          <a:ea typeface="+mj-ea"/>
                        </a:rPr>
                        <a:t>序号</a:t>
                      </a:r>
                    </a:p>
                  </a:txBody>
                  <a:tcPr marL="0" marR="0" marT="0" marB="0" anchor="ctr">
                    <a:solidFill>
                      <a:schemeClr val="accent5">
                        <a:lumMod val="60000"/>
                        <a:lumOff val="40000"/>
                      </a:schemeClr>
                    </a:solidFill>
                  </a:tcPr>
                </a:tc>
                <a:tc>
                  <a:txBody>
                    <a:bodyPr/>
                    <a:lstStyle/>
                    <a:p>
                      <a:pPr algn="ctr" fontAlgn="ctr"/>
                      <a:r>
                        <a:rPr lang="zh-CN" altLang="en-US" sz="1100" b="1" u="none" strike="noStrike">
                          <a:effectLst/>
                          <a:latin typeface="+mj-ea"/>
                          <a:ea typeface="+mj-ea"/>
                        </a:rPr>
                        <a:t>姓名</a:t>
                      </a:r>
                      <a:endParaRPr lang="zh-CN" altLang="en-US" sz="1100" b="1" i="0" u="none" strike="noStrike">
                        <a:solidFill>
                          <a:srgbClr val="000000"/>
                        </a:solidFill>
                        <a:effectLst/>
                        <a:latin typeface="+mj-ea"/>
                        <a:ea typeface="+mj-ea"/>
                      </a:endParaRPr>
                    </a:p>
                  </a:txBody>
                  <a:tcPr marL="0" marR="0" marT="0" marB="0" anchor="ctr">
                    <a:solidFill>
                      <a:schemeClr val="accent5">
                        <a:lumMod val="60000"/>
                        <a:lumOff val="40000"/>
                      </a:schemeClr>
                    </a:solidFill>
                  </a:tcPr>
                </a:tc>
                <a:tc>
                  <a:txBody>
                    <a:bodyPr/>
                    <a:lstStyle/>
                    <a:p>
                      <a:pPr algn="ctr" fontAlgn="ctr"/>
                      <a:r>
                        <a:rPr lang="zh-CN" altLang="en-US" sz="1100" b="1" u="none" strike="noStrike">
                          <a:effectLst/>
                          <a:latin typeface="+mj-ea"/>
                          <a:ea typeface="+mj-ea"/>
                        </a:rPr>
                        <a:t>工号</a:t>
                      </a:r>
                      <a:endParaRPr lang="zh-CN" altLang="en-US" sz="1100" b="1" i="0" u="none" strike="noStrike">
                        <a:solidFill>
                          <a:srgbClr val="000000"/>
                        </a:solidFill>
                        <a:effectLst/>
                        <a:latin typeface="+mj-ea"/>
                        <a:ea typeface="+mj-ea"/>
                      </a:endParaRPr>
                    </a:p>
                  </a:txBody>
                  <a:tcPr marL="0" marR="0" marT="0" marB="0" anchor="ctr">
                    <a:solidFill>
                      <a:schemeClr val="accent5">
                        <a:lumMod val="60000"/>
                        <a:lumOff val="40000"/>
                      </a:schemeClr>
                    </a:solidFill>
                  </a:tcPr>
                </a:tc>
                <a:tc>
                  <a:txBody>
                    <a:bodyPr/>
                    <a:lstStyle/>
                    <a:p>
                      <a:pPr algn="ctr" fontAlgn="ctr"/>
                      <a:r>
                        <a:rPr lang="zh-CN" altLang="en-US" sz="1100" b="1" u="none" strike="noStrike">
                          <a:effectLst/>
                          <a:latin typeface="+mj-ea"/>
                          <a:ea typeface="+mj-ea"/>
                        </a:rPr>
                        <a:t>虚假心得次数</a:t>
                      </a:r>
                      <a:endParaRPr lang="zh-CN" altLang="en-US" sz="1100" b="1" i="0" u="none" strike="noStrike">
                        <a:solidFill>
                          <a:srgbClr val="000000"/>
                        </a:solidFill>
                        <a:effectLst/>
                        <a:latin typeface="+mj-ea"/>
                        <a:ea typeface="+mj-ea"/>
                      </a:endParaRPr>
                    </a:p>
                  </a:txBody>
                  <a:tcPr marL="0" marR="0" marT="0" marB="0" anchor="ctr">
                    <a:solidFill>
                      <a:schemeClr val="accent5">
                        <a:lumMod val="60000"/>
                        <a:lumOff val="40000"/>
                      </a:schemeClr>
                    </a:solidFill>
                  </a:tcPr>
                </a:tc>
                <a:tc>
                  <a:txBody>
                    <a:bodyPr/>
                    <a:lstStyle/>
                    <a:p>
                      <a:pPr algn="ctr" fontAlgn="ctr"/>
                      <a:r>
                        <a:rPr lang="zh-CN" altLang="en-US" sz="1100" b="1" u="none" strike="noStrike">
                          <a:effectLst/>
                          <a:latin typeface="+mj-ea"/>
                          <a:ea typeface="+mj-ea"/>
                        </a:rPr>
                        <a:t>总计学习次数</a:t>
                      </a:r>
                      <a:endParaRPr lang="zh-CN" altLang="en-US" sz="1100" b="1" i="0" u="none" strike="noStrike">
                        <a:solidFill>
                          <a:srgbClr val="000000"/>
                        </a:solidFill>
                        <a:effectLst/>
                        <a:latin typeface="+mj-ea"/>
                        <a:ea typeface="+mj-ea"/>
                      </a:endParaRPr>
                    </a:p>
                  </a:txBody>
                  <a:tcPr marL="0" marR="0" marT="0" marB="0" anchor="ctr">
                    <a:solidFill>
                      <a:schemeClr val="accent5">
                        <a:lumMod val="60000"/>
                        <a:lumOff val="40000"/>
                      </a:schemeClr>
                    </a:solidFill>
                  </a:tcPr>
                </a:tc>
                <a:tc>
                  <a:txBody>
                    <a:bodyPr/>
                    <a:lstStyle/>
                    <a:p>
                      <a:pPr algn="ctr" fontAlgn="ctr"/>
                      <a:r>
                        <a:rPr lang="zh-CN" altLang="en-US" sz="1100" b="1" u="none" strike="noStrike">
                          <a:effectLst/>
                          <a:latin typeface="+mj-ea"/>
                          <a:ea typeface="+mj-ea"/>
                        </a:rPr>
                        <a:t>虚假心得占比</a:t>
                      </a:r>
                      <a:endParaRPr lang="zh-CN" altLang="en-US" sz="1100" b="1" i="0" u="none" strike="noStrike">
                        <a:solidFill>
                          <a:srgbClr val="000000"/>
                        </a:solidFill>
                        <a:effectLst/>
                        <a:latin typeface="+mj-ea"/>
                        <a:ea typeface="+mj-ea"/>
                      </a:endParaRPr>
                    </a:p>
                  </a:txBody>
                  <a:tcPr marL="0" marR="0" marT="0" marB="0" anchor="ctr">
                    <a:solidFill>
                      <a:schemeClr val="accent5">
                        <a:lumMod val="60000"/>
                        <a:lumOff val="40000"/>
                      </a:schemeClr>
                    </a:solidFill>
                  </a:tcPr>
                </a:tc>
                <a:tc>
                  <a:txBody>
                    <a:bodyPr/>
                    <a:lstStyle/>
                    <a:p>
                      <a:pPr algn="ctr" fontAlgn="ctr"/>
                      <a:r>
                        <a:rPr lang="zh-CN" altLang="en-US" sz="1100" b="1" u="none" strike="noStrike">
                          <a:effectLst/>
                          <a:latin typeface="+mj-ea"/>
                          <a:ea typeface="+mj-ea"/>
                        </a:rPr>
                        <a:t>一级部门</a:t>
                      </a:r>
                      <a:endParaRPr lang="zh-CN" altLang="en-US" sz="1100" b="1" i="0" u="none" strike="noStrike">
                        <a:solidFill>
                          <a:srgbClr val="000000"/>
                        </a:solidFill>
                        <a:effectLst/>
                        <a:latin typeface="+mj-ea"/>
                        <a:ea typeface="+mj-ea"/>
                      </a:endParaRPr>
                    </a:p>
                  </a:txBody>
                  <a:tcPr marL="0" marR="0" marT="0" marB="0" anchor="ctr">
                    <a:solidFill>
                      <a:schemeClr val="accent5">
                        <a:lumMod val="60000"/>
                        <a:lumOff val="40000"/>
                      </a:schemeClr>
                    </a:solidFill>
                  </a:tcPr>
                </a:tc>
                <a:tc>
                  <a:txBody>
                    <a:bodyPr/>
                    <a:lstStyle/>
                    <a:p>
                      <a:pPr algn="ctr" fontAlgn="ctr"/>
                      <a:r>
                        <a:rPr lang="zh-CN" altLang="en-US" sz="1100" b="1" u="none" strike="noStrike">
                          <a:effectLst/>
                          <a:latin typeface="+mj-ea"/>
                          <a:ea typeface="+mj-ea"/>
                        </a:rPr>
                        <a:t>职位序列</a:t>
                      </a:r>
                      <a:endParaRPr lang="zh-CN" altLang="en-US" sz="1100" b="1" i="0" u="none" strike="noStrike">
                        <a:solidFill>
                          <a:srgbClr val="000000"/>
                        </a:solidFill>
                        <a:effectLst/>
                        <a:latin typeface="+mj-ea"/>
                        <a:ea typeface="+mj-ea"/>
                      </a:endParaRPr>
                    </a:p>
                  </a:txBody>
                  <a:tcPr marL="0" marR="0" marT="0" marB="0" anchor="ctr">
                    <a:solidFill>
                      <a:schemeClr val="accent5">
                        <a:lumMod val="60000"/>
                        <a:lumOff val="40000"/>
                      </a:schemeClr>
                    </a:solidFill>
                  </a:tcPr>
                </a:tc>
                <a:tc>
                  <a:txBody>
                    <a:bodyPr/>
                    <a:lstStyle/>
                    <a:p>
                      <a:pPr algn="ctr" fontAlgn="ctr"/>
                      <a:r>
                        <a:rPr lang="zh-CN" altLang="en-US" sz="1100" b="1" u="none" strike="noStrike">
                          <a:effectLst/>
                          <a:latin typeface="+mj-ea"/>
                          <a:ea typeface="+mj-ea"/>
                        </a:rPr>
                        <a:t>工作地点</a:t>
                      </a:r>
                      <a:endParaRPr lang="zh-CN" altLang="en-US" sz="1100" b="1" i="0" u="none" strike="noStrike">
                        <a:solidFill>
                          <a:srgbClr val="000000"/>
                        </a:solidFill>
                        <a:effectLst/>
                        <a:latin typeface="+mj-ea"/>
                        <a:ea typeface="+mj-ea"/>
                      </a:endParaRPr>
                    </a:p>
                  </a:txBody>
                  <a:tcPr marL="0" marR="0" marT="0" marB="0" anchor="ctr">
                    <a:solidFill>
                      <a:schemeClr val="accent5">
                        <a:lumMod val="60000"/>
                        <a:lumOff val="40000"/>
                      </a:schemeClr>
                    </a:solidFill>
                  </a:tcPr>
                </a:tc>
                <a:tc>
                  <a:txBody>
                    <a:bodyPr/>
                    <a:lstStyle/>
                    <a:p>
                      <a:pPr algn="ctr" fontAlgn="ctr"/>
                      <a:r>
                        <a:rPr lang="zh-CN" altLang="en-US" sz="1100" b="1" u="none" strike="noStrike">
                          <a:effectLst/>
                          <a:latin typeface="+mj-ea"/>
                          <a:ea typeface="+mj-ea"/>
                        </a:rPr>
                        <a:t>员工状态</a:t>
                      </a:r>
                      <a:endParaRPr lang="zh-CN" altLang="en-US" sz="1100" b="1" i="0" u="none" strike="noStrike">
                        <a:solidFill>
                          <a:srgbClr val="000000"/>
                        </a:solidFill>
                        <a:effectLst/>
                        <a:latin typeface="+mj-ea"/>
                        <a:ea typeface="+mj-ea"/>
                      </a:endParaRPr>
                    </a:p>
                  </a:txBody>
                  <a:tcPr marL="0" marR="0" marT="0" marB="0" anchor="ctr">
                    <a:solidFill>
                      <a:schemeClr val="accent5">
                        <a:lumMod val="60000"/>
                        <a:lumOff val="40000"/>
                      </a:schemeClr>
                    </a:solidFill>
                  </a:tcPr>
                </a:tc>
                <a:tc>
                  <a:txBody>
                    <a:bodyPr/>
                    <a:lstStyle/>
                    <a:p>
                      <a:pPr algn="ctr" fontAlgn="ctr"/>
                      <a:r>
                        <a:rPr lang="zh-CN" altLang="en-US" sz="1100" b="1" u="none" strike="noStrike">
                          <a:effectLst/>
                          <a:latin typeface="+mj-ea"/>
                          <a:ea typeface="+mj-ea"/>
                        </a:rPr>
                        <a:t>入职类型</a:t>
                      </a:r>
                      <a:endParaRPr lang="zh-CN" altLang="en-US" sz="1100" b="1" i="0" u="none" strike="noStrike">
                        <a:solidFill>
                          <a:srgbClr val="000000"/>
                        </a:solidFill>
                        <a:effectLst/>
                        <a:latin typeface="+mj-ea"/>
                        <a:ea typeface="+mj-ea"/>
                      </a:endParaRPr>
                    </a:p>
                  </a:txBody>
                  <a:tcPr marL="0" marR="0" marT="0" marB="0" anchor="ctr">
                    <a:solidFill>
                      <a:schemeClr val="accent5">
                        <a:lumMod val="60000"/>
                        <a:lumOff val="40000"/>
                      </a:schemeClr>
                    </a:solidFill>
                  </a:tcPr>
                </a:tc>
                <a:extLst>
                  <a:ext uri="{0D108BD9-81ED-4DB2-BD59-A6C34878D82A}">
                    <a16:rowId xmlns:a16="http://schemas.microsoft.com/office/drawing/2014/main" val="2187311100"/>
                  </a:ext>
                </a:extLst>
              </a:tr>
              <a:tr h="218418">
                <a:tc>
                  <a:txBody>
                    <a:bodyPr/>
                    <a:lstStyle/>
                    <a:p>
                      <a:pPr algn="ctr" fontAlgn="ctr"/>
                      <a:r>
                        <a:rPr lang="en-US" altLang="zh-CN" sz="1100" b="0" i="0" u="none" strike="noStrike">
                          <a:solidFill>
                            <a:srgbClr val="000000"/>
                          </a:solidFill>
                          <a:effectLst/>
                          <a:latin typeface="+mj-ea"/>
                          <a:ea typeface="+mj-ea"/>
                        </a:rPr>
                        <a:t>1</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梁慧</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21112566</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9</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9</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solidFill>
                            <a:srgbClr val="FF0000"/>
                          </a:solidFill>
                          <a:effectLst/>
                          <a:latin typeface="+mj-ea"/>
                          <a:ea typeface="+mj-ea"/>
                        </a:rPr>
                        <a:t>100%</a:t>
                      </a:r>
                      <a:endParaRPr lang="en-US" altLang="zh-CN" sz="1100" b="0" i="0" u="none" strike="noStrike">
                        <a:solidFill>
                          <a:srgbClr val="FF0000"/>
                        </a:solidFill>
                        <a:effectLst/>
                        <a:latin typeface="+mj-ea"/>
                        <a:ea typeface="+mj-ea"/>
                      </a:endParaRPr>
                    </a:p>
                  </a:txBody>
                  <a:tcPr marL="0" marR="0" marT="0" marB="0" anchor="ctr">
                    <a:noFill/>
                  </a:tcPr>
                </a:tc>
                <a:tc>
                  <a:txBody>
                    <a:bodyPr/>
                    <a:lstStyle/>
                    <a:p>
                      <a:pPr algn="ctr" fontAlgn="ctr"/>
                      <a:r>
                        <a:rPr lang="en-US" sz="1100" u="none" strike="noStrike">
                          <a:effectLst/>
                          <a:latin typeface="+mj-ea"/>
                          <a:ea typeface="+mj-ea"/>
                        </a:rPr>
                        <a:t>YT</a:t>
                      </a:r>
                      <a:r>
                        <a:rPr lang="zh-CN" altLang="en-US" sz="1100" u="none" strike="noStrike">
                          <a:effectLst/>
                          <a:latin typeface="+mj-ea"/>
                          <a:ea typeface="+mj-ea"/>
                        </a:rPr>
                        <a:t>事业部</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营销序列</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深圳</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试用员工</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校招</a:t>
                      </a:r>
                      <a:endParaRPr lang="zh-CN" altLang="en-US" sz="1100" b="0" i="0" u="none" strike="noStrike">
                        <a:solidFill>
                          <a:srgbClr val="000000"/>
                        </a:solidFill>
                        <a:effectLst/>
                        <a:latin typeface="+mj-ea"/>
                        <a:ea typeface="+mj-ea"/>
                      </a:endParaRPr>
                    </a:p>
                  </a:txBody>
                  <a:tcPr marL="0" marR="0" marT="0" marB="0" anchor="ctr">
                    <a:noFill/>
                  </a:tcPr>
                </a:tc>
                <a:extLst>
                  <a:ext uri="{0D108BD9-81ED-4DB2-BD59-A6C34878D82A}">
                    <a16:rowId xmlns:a16="http://schemas.microsoft.com/office/drawing/2014/main" val="3737066425"/>
                  </a:ext>
                </a:extLst>
              </a:tr>
              <a:tr h="218418">
                <a:tc>
                  <a:txBody>
                    <a:bodyPr/>
                    <a:lstStyle/>
                    <a:p>
                      <a:pPr algn="ctr" fontAlgn="ctr"/>
                      <a:r>
                        <a:rPr lang="en-US" altLang="zh-CN" sz="1100" b="0" i="0" u="none" strike="noStrike">
                          <a:solidFill>
                            <a:srgbClr val="000000"/>
                          </a:solidFill>
                          <a:effectLst/>
                          <a:latin typeface="+mj-ea"/>
                          <a:ea typeface="+mj-ea"/>
                        </a:rPr>
                        <a:t>2</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洪捷</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21112825</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7</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7</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solidFill>
                            <a:srgbClr val="FF0000"/>
                          </a:solidFill>
                          <a:effectLst/>
                          <a:latin typeface="+mj-ea"/>
                          <a:ea typeface="+mj-ea"/>
                        </a:rPr>
                        <a:t>100%</a:t>
                      </a:r>
                      <a:endParaRPr lang="en-US" altLang="zh-CN" sz="1100" b="0" i="0" u="none" strike="noStrike">
                        <a:solidFill>
                          <a:srgbClr val="FF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技术创新中心</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产品序列</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长沙</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试用员工</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校招</a:t>
                      </a:r>
                      <a:endParaRPr lang="zh-CN" altLang="en-US" sz="1100" b="0" i="0" u="none" strike="noStrike">
                        <a:solidFill>
                          <a:srgbClr val="000000"/>
                        </a:solidFill>
                        <a:effectLst/>
                        <a:latin typeface="+mj-ea"/>
                        <a:ea typeface="+mj-ea"/>
                      </a:endParaRPr>
                    </a:p>
                  </a:txBody>
                  <a:tcPr marL="0" marR="0" marT="0" marB="0" anchor="ctr">
                    <a:noFill/>
                  </a:tcPr>
                </a:tc>
                <a:extLst>
                  <a:ext uri="{0D108BD9-81ED-4DB2-BD59-A6C34878D82A}">
                    <a16:rowId xmlns:a16="http://schemas.microsoft.com/office/drawing/2014/main" val="1237390530"/>
                  </a:ext>
                </a:extLst>
              </a:tr>
              <a:tr h="218418">
                <a:tc>
                  <a:txBody>
                    <a:bodyPr/>
                    <a:lstStyle/>
                    <a:p>
                      <a:pPr algn="ctr" fontAlgn="ctr"/>
                      <a:r>
                        <a:rPr lang="en-US" altLang="zh-CN" sz="1100" b="0" i="0" u="none" strike="noStrike">
                          <a:solidFill>
                            <a:srgbClr val="000000"/>
                          </a:solidFill>
                          <a:effectLst/>
                          <a:latin typeface="+mj-ea"/>
                          <a:ea typeface="+mj-ea"/>
                        </a:rPr>
                        <a:t>3</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王正强</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21112598</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8</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10</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solidFill>
                            <a:srgbClr val="FF0000"/>
                          </a:solidFill>
                          <a:effectLst/>
                          <a:latin typeface="+mj-ea"/>
                          <a:ea typeface="+mj-ea"/>
                        </a:rPr>
                        <a:t>80%</a:t>
                      </a:r>
                      <a:endParaRPr lang="en-US" altLang="zh-CN" sz="1100" b="0" i="0" u="none" strike="noStrike">
                        <a:solidFill>
                          <a:srgbClr val="FF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技术创新中心</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研发序列</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长沙</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试用员工</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校招</a:t>
                      </a:r>
                      <a:endParaRPr lang="zh-CN" altLang="en-US" sz="1100" b="0" i="0" u="none" strike="noStrike">
                        <a:solidFill>
                          <a:srgbClr val="000000"/>
                        </a:solidFill>
                        <a:effectLst/>
                        <a:latin typeface="+mj-ea"/>
                        <a:ea typeface="+mj-ea"/>
                      </a:endParaRPr>
                    </a:p>
                  </a:txBody>
                  <a:tcPr marL="0" marR="0" marT="0" marB="0" anchor="ctr">
                    <a:noFill/>
                  </a:tcPr>
                </a:tc>
                <a:extLst>
                  <a:ext uri="{0D108BD9-81ED-4DB2-BD59-A6C34878D82A}">
                    <a16:rowId xmlns:a16="http://schemas.microsoft.com/office/drawing/2014/main" val="1717875402"/>
                  </a:ext>
                </a:extLst>
              </a:tr>
              <a:tr h="218418">
                <a:tc>
                  <a:txBody>
                    <a:bodyPr/>
                    <a:lstStyle/>
                    <a:p>
                      <a:pPr algn="ctr" fontAlgn="ctr"/>
                      <a:r>
                        <a:rPr lang="en-US" altLang="zh-CN" sz="1100" b="0" i="0" u="none" strike="noStrike">
                          <a:solidFill>
                            <a:srgbClr val="000000"/>
                          </a:solidFill>
                          <a:effectLst/>
                          <a:latin typeface="+mj-ea"/>
                          <a:ea typeface="+mj-ea"/>
                        </a:rPr>
                        <a:t>4</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张颂华</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21112962</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3</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4</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solidFill>
                            <a:srgbClr val="FF0000"/>
                          </a:solidFill>
                          <a:effectLst/>
                          <a:latin typeface="+mj-ea"/>
                          <a:ea typeface="+mj-ea"/>
                        </a:rPr>
                        <a:t>75%</a:t>
                      </a:r>
                      <a:endParaRPr lang="en-US" altLang="zh-CN" sz="1100" b="0" i="0" u="none" strike="noStrike">
                        <a:solidFill>
                          <a:srgbClr val="FF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政企营销中心</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营销序列</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深圳</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试用员工</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社招</a:t>
                      </a:r>
                      <a:endParaRPr lang="zh-CN" altLang="en-US" sz="1100" b="0" i="0" u="none" strike="noStrike">
                        <a:solidFill>
                          <a:srgbClr val="000000"/>
                        </a:solidFill>
                        <a:effectLst/>
                        <a:latin typeface="+mj-ea"/>
                        <a:ea typeface="+mj-ea"/>
                      </a:endParaRPr>
                    </a:p>
                  </a:txBody>
                  <a:tcPr marL="0" marR="0" marT="0" marB="0" anchor="ctr">
                    <a:noFill/>
                  </a:tcPr>
                </a:tc>
                <a:extLst>
                  <a:ext uri="{0D108BD9-81ED-4DB2-BD59-A6C34878D82A}">
                    <a16:rowId xmlns:a16="http://schemas.microsoft.com/office/drawing/2014/main" val="35846702"/>
                  </a:ext>
                </a:extLst>
              </a:tr>
              <a:tr h="218418">
                <a:tc>
                  <a:txBody>
                    <a:bodyPr/>
                    <a:lstStyle/>
                    <a:p>
                      <a:pPr algn="ctr" fontAlgn="ctr"/>
                      <a:r>
                        <a:rPr lang="en-US" altLang="zh-CN" sz="1100" b="0" i="0" u="none" strike="noStrike">
                          <a:solidFill>
                            <a:srgbClr val="000000"/>
                          </a:solidFill>
                          <a:effectLst/>
                          <a:latin typeface="+mj-ea"/>
                          <a:ea typeface="+mj-ea"/>
                        </a:rPr>
                        <a:t>5</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康琪瑶</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21113251</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5</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7</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solidFill>
                            <a:srgbClr val="FF0000"/>
                          </a:solidFill>
                          <a:effectLst/>
                          <a:latin typeface="+mj-ea"/>
                          <a:ea typeface="+mj-ea"/>
                        </a:rPr>
                        <a:t>71%</a:t>
                      </a:r>
                      <a:endParaRPr lang="en-US" altLang="zh-CN" sz="1100" b="0" i="0" u="none" strike="noStrike">
                        <a:solidFill>
                          <a:srgbClr val="FF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用户运营中心（筹）</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产品序列</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长沙</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试用员工</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校招</a:t>
                      </a:r>
                      <a:endParaRPr lang="zh-CN" altLang="en-US" sz="1100" b="0" i="0" u="none" strike="noStrike">
                        <a:solidFill>
                          <a:srgbClr val="000000"/>
                        </a:solidFill>
                        <a:effectLst/>
                        <a:latin typeface="+mj-ea"/>
                        <a:ea typeface="+mj-ea"/>
                      </a:endParaRPr>
                    </a:p>
                  </a:txBody>
                  <a:tcPr marL="0" marR="0" marT="0" marB="0" anchor="ctr">
                    <a:noFill/>
                  </a:tcPr>
                </a:tc>
                <a:extLst>
                  <a:ext uri="{0D108BD9-81ED-4DB2-BD59-A6C34878D82A}">
                    <a16:rowId xmlns:a16="http://schemas.microsoft.com/office/drawing/2014/main" val="3698021827"/>
                  </a:ext>
                </a:extLst>
              </a:tr>
              <a:tr h="218418">
                <a:tc>
                  <a:txBody>
                    <a:bodyPr/>
                    <a:lstStyle/>
                    <a:p>
                      <a:pPr algn="ctr" fontAlgn="ctr"/>
                      <a:r>
                        <a:rPr lang="en-US" altLang="zh-CN" sz="1100" b="0" i="0" u="none" strike="noStrike">
                          <a:solidFill>
                            <a:srgbClr val="000000"/>
                          </a:solidFill>
                          <a:effectLst/>
                          <a:latin typeface="+mj-ea"/>
                          <a:ea typeface="+mj-ea"/>
                        </a:rPr>
                        <a:t>6</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何戴丽</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21111935</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4</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7</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57%</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财务中心</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职能序列</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长沙</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正式员工</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校招</a:t>
                      </a:r>
                      <a:endParaRPr lang="zh-CN" altLang="en-US" sz="1100" b="0" i="0" u="none" strike="noStrike">
                        <a:solidFill>
                          <a:srgbClr val="000000"/>
                        </a:solidFill>
                        <a:effectLst/>
                        <a:latin typeface="+mj-ea"/>
                        <a:ea typeface="+mj-ea"/>
                      </a:endParaRPr>
                    </a:p>
                  </a:txBody>
                  <a:tcPr marL="0" marR="0" marT="0" marB="0" anchor="ctr">
                    <a:noFill/>
                  </a:tcPr>
                </a:tc>
                <a:extLst>
                  <a:ext uri="{0D108BD9-81ED-4DB2-BD59-A6C34878D82A}">
                    <a16:rowId xmlns:a16="http://schemas.microsoft.com/office/drawing/2014/main" val="2400202351"/>
                  </a:ext>
                </a:extLst>
              </a:tr>
              <a:tr h="218418">
                <a:tc>
                  <a:txBody>
                    <a:bodyPr/>
                    <a:lstStyle/>
                    <a:p>
                      <a:pPr algn="ctr" fontAlgn="ctr"/>
                      <a:r>
                        <a:rPr lang="en-US" altLang="zh-CN" sz="1100" b="0" i="0" u="none" strike="noStrike">
                          <a:solidFill>
                            <a:srgbClr val="000000"/>
                          </a:solidFill>
                          <a:effectLst/>
                          <a:latin typeface="+mj-ea"/>
                          <a:ea typeface="+mj-ea"/>
                        </a:rPr>
                        <a:t>7</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韩叶</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21113203</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4</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9</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44%</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sz="1100" u="none" strike="noStrike">
                          <a:effectLst/>
                          <a:latin typeface="+mj-ea"/>
                          <a:ea typeface="+mj-ea"/>
                        </a:rPr>
                        <a:t>VX</a:t>
                      </a:r>
                      <a:r>
                        <a:rPr lang="zh-CN" altLang="en-US" sz="1100" u="none" strike="noStrike">
                          <a:effectLst/>
                          <a:latin typeface="+mj-ea"/>
                          <a:ea typeface="+mj-ea"/>
                        </a:rPr>
                        <a:t>事业部</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产品序列</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长沙</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试用员工</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校招</a:t>
                      </a:r>
                      <a:endParaRPr lang="zh-CN" altLang="en-US" sz="1100" b="0" i="0" u="none" strike="noStrike">
                        <a:solidFill>
                          <a:srgbClr val="000000"/>
                        </a:solidFill>
                        <a:effectLst/>
                        <a:latin typeface="+mj-ea"/>
                        <a:ea typeface="+mj-ea"/>
                      </a:endParaRPr>
                    </a:p>
                  </a:txBody>
                  <a:tcPr marL="0" marR="0" marT="0" marB="0" anchor="ctr">
                    <a:noFill/>
                  </a:tcPr>
                </a:tc>
                <a:extLst>
                  <a:ext uri="{0D108BD9-81ED-4DB2-BD59-A6C34878D82A}">
                    <a16:rowId xmlns:a16="http://schemas.microsoft.com/office/drawing/2014/main" val="1794321788"/>
                  </a:ext>
                </a:extLst>
              </a:tr>
              <a:tr h="218418">
                <a:tc>
                  <a:txBody>
                    <a:bodyPr/>
                    <a:lstStyle/>
                    <a:p>
                      <a:pPr algn="ctr" fontAlgn="ctr"/>
                      <a:r>
                        <a:rPr lang="en-US" altLang="zh-CN" sz="1100" b="0" i="0" u="none" strike="noStrike">
                          <a:solidFill>
                            <a:srgbClr val="000000"/>
                          </a:solidFill>
                          <a:effectLst/>
                          <a:latin typeface="+mj-ea"/>
                          <a:ea typeface="+mj-ea"/>
                        </a:rPr>
                        <a:t>8</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江智慧</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21112678</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3</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7</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43%</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技术创新中心</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产品序列</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长沙</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试用员工</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校招</a:t>
                      </a:r>
                      <a:endParaRPr lang="zh-CN" altLang="en-US" sz="1100" b="0" i="0" u="none" strike="noStrike">
                        <a:solidFill>
                          <a:srgbClr val="000000"/>
                        </a:solidFill>
                        <a:effectLst/>
                        <a:latin typeface="+mj-ea"/>
                        <a:ea typeface="+mj-ea"/>
                      </a:endParaRPr>
                    </a:p>
                  </a:txBody>
                  <a:tcPr marL="0" marR="0" marT="0" marB="0" anchor="ctr">
                    <a:noFill/>
                  </a:tcPr>
                </a:tc>
                <a:extLst>
                  <a:ext uri="{0D108BD9-81ED-4DB2-BD59-A6C34878D82A}">
                    <a16:rowId xmlns:a16="http://schemas.microsoft.com/office/drawing/2014/main" val="1447485431"/>
                  </a:ext>
                </a:extLst>
              </a:tr>
              <a:tr h="218418">
                <a:tc>
                  <a:txBody>
                    <a:bodyPr/>
                    <a:lstStyle/>
                    <a:p>
                      <a:pPr algn="ctr" fontAlgn="ctr"/>
                      <a:r>
                        <a:rPr lang="en-US" altLang="zh-CN" sz="1100" b="0" i="0" u="none" strike="noStrike">
                          <a:solidFill>
                            <a:srgbClr val="000000"/>
                          </a:solidFill>
                          <a:effectLst/>
                          <a:latin typeface="+mj-ea"/>
                          <a:ea typeface="+mj-ea"/>
                        </a:rPr>
                        <a:t>9</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田佳</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21112418</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7</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17</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41%</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行政中心</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研发序列</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长沙</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正式员工</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社招</a:t>
                      </a:r>
                      <a:endParaRPr lang="zh-CN" altLang="en-US" sz="1100" b="0" i="0" u="none" strike="noStrike">
                        <a:solidFill>
                          <a:srgbClr val="000000"/>
                        </a:solidFill>
                        <a:effectLst/>
                        <a:latin typeface="+mj-ea"/>
                        <a:ea typeface="+mj-ea"/>
                      </a:endParaRPr>
                    </a:p>
                  </a:txBody>
                  <a:tcPr marL="0" marR="0" marT="0" marB="0" anchor="ctr">
                    <a:noFill/>
                  </a:tcPr>
                </a:tc>
                <a:extLst>
                  <a:ext uri="{0D108BD9-81ED-4DB2-BD59-A6C34878D82A}">
                    <a16:rowId xmlns:a16="http://schemas.microsoft.com/office/drawing/2014/main" val="325714174"/>
                  </a:ext>
                </a:extLst>
              </a:tr>
              <a:tr h="218418">
                <a:tc>
                  <a:txBody>
                    <a:bodyPr/>
                    <a:lstStyle/>
                    <a:p>
                      <a:pPr algn="ctr" fontAlgn="ctr"/>
                      <a:r>
                        <a:rPr lang="en-US" altLang="zh-CN" sz="1100" b="0" i="0" u="none" strike="noStrike">
                          <a:solidFill>
                            <a:srgbClr val="000000"/>
                          </a:solidFill>
                          <a:effectLst/>
                          <a:latin typeface="+mj-ea"/>
                          <a:ea typeface="+mj-ea"/>
                        </a:rPr>
                        <a:t>10</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邓鹏</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21113287</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2</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5</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40%</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sz="1100" u="none" strike="noStrike">
                          <a:effectLst/>
                          <a:latin typeface="+mj-ea"/>
                          <a:ea typeface="+mj-ea"/>
                        </a:rPr>
                        <a:t>VX</a:t>
                      </a:r>
                      <a:r>
                        <a:rPr lang="zh-CN" altLang="en-US" sz="1100" u="none" strike="noStrike">
                          <a:effectLst/>
                          <a:latin typeface="+mj-ea"/>
                          <a:ea typeface="+mj-ea"/>
                        </a:rPr>
                        <a:t>事业部</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研发序列</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深圳</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试用员工</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校招</a:t>
                      </a:r>
                      <a:endParaRPr lang="zh-CN" altLang="en-US" sz="1100" b="0" i="0" u="none" strike="noStrike">
                        <a:solidFill>
                          <a:srgbClr val="000000"/>
                        </a:solidFill>
                        <a:effectLst/>
                        <a:latin typeface="+mj-ea"/>
                        <a:ea typeface="+mj-ea"/>
                      </a:endParaRPr>
                    </a:p>
                  </a:txBody>
                  <a:tcPr marL="0" marR="0" marT="0" marB="0" anchor="ctr">
                    <a:noFill/>
                  </a:tcPr>
                </a:tc>
                <a:extLst>
                  <a:ext uri="{0D108BD9-81ED-4DB2-BD59-A6C34878D82A}">
                    <a16:rowId xmlns:a16="http://schemas.microsoft.com/office/drawing/2014/main" val="580133051"/>
                  </a:ext>
                </a:extLst>
              </a:tr>
              <a:tr h="218418">
                <a:tc>
                  <a:txBody>
                    <a:bodyPr/>
                    <a:lstStyle/>
                    <a:p>
                      <a:pPr algn="ctr" fontAlgn="ctr"/>
                      <a:r>
                        <a:rPr lang="en-US" altLang="zh-CN" sz="1100" b="0" i="0" u="none" strike="noStrike">
                          <a:solidFill>
                            <a:srgbClr val="000000"/>
                          </a:solidFill>
                          <a:effectLst/>
                          <a:latin typeface="+mj-ea"/>
                          <a:ea typeface="+mj-ea"/>
                        </a:rPr>
                        <a:t>11</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胡清丰</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21112383</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3</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8</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38%</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云平台中心（筹）</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研发序列</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长沙</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试用员工</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校招</a:t>
                      </a:r>
                      <a:endParaRPr lang="zh-CN" altLang="en-US" sz="1100" b="0" i="0" u="none" strike="noStrike">
                        <a:solidFill>
                          <a:srgbClr val="000000"/>
                        </a:solidFill>
                        <a:effectLst/>
                        <a:latin typeface="+mj-ea"/>
                        <a:ea typeface="+mj-ea"/>
                      </a:endParaRPr>
                    </a:p>
                  </a:txBody>
                  <a:tcPr marL="0" marR="0" marT="0" marB="0" anchor="ctr">
                    <a:noFill/>
                  </a:tcPr>
                </a:tc>
                <a:extLst>
                  <a:ext uri="{0D108BD9-81ED-4DB2-BD59-A6C34878D82A}">
                    <a16:rowId xmlns:a16="http://schemas.microsoft.com/office/drawing/2014/main" val="462624724"/>
                  </a:ext>
                </a:extLst>
              </a:tr>
              <a:tr h="218418">
                <a:tc>
                  <a:txBody>
                    <a:bodyPr/>
                    <a:lstStyle/>
                    <a:p>
                      <a:pPr algn="ctr" fontAlgn="ctr"/>
                      <a:r>
                        <a:rPr lang="en-US" altLang="zh-CN" sz="1100" b="0" i="0" u="none" strike="noStrike">
                          <a:solidFill>
                            <a:srgbClr val="000000"/>
                          </a:solidFill>
                          <a:effectLst/>
                          <a:latin typeface="+mj-ea"/>
                          <a:ea typeface="+mj-ea"/>
                        </a:rPr>
                        <a:t>12</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程炆炆</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21112594</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3</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9</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33%</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技术创新中心</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研发序列</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长沙</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试用员工</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校招</a:t>
                      </a:r>
                      <a:endParaRPr lang="zh-CN" altLang="en-US" sz="1100" b="0" i="0" u="none" strike="noStrike">
                        <a:solidFill>
                          <a:srgbClr val="000000"/>
                        </a:solidFill>
                        <a:effectLst/>
                        <a:latin typeface="+mj-ea"/>
                        <a:ea typeface="+mj-ea"/>
                      </a:endParaRPr>
                    </a:p>
                  </a:txBody>
                  <a:tcPr marL="0" marR="0" marT="0" marB="0" anchor="ctr">
                    <a:noFill/>
                  </a:tcPr>
                </a:tc>
                <a:extLst>
                  <a:ext uri="{0D108BD9-81ED-4DB2-BD59-A6C34878D82A}">
                    <a16:rowId xmlns:a16="http://schemas.microsoft.com/office/drawing/2014/main" val="1020998194"/>
                  </a:ext>
                </a:extLst>
              </a:tr>
              <a:tr h="218418">
                <a:tc>
                  <a:txBody>
                    <a:bodyPr/>
                    <a:lstStyle/>
                    <a:p>
                      <a:pPr algn="ctr" fontAlgn="ctr"/>
                      <a:r>
                        <a:rPr lang="en-US" altLang="zh-CN" sz="1100" b="0" i="0" u="none" strike="noStrike">
                          <a:solidFill>
                            <a:srgbClr val="000000"/>
                          </a:solidFill>
                          <a:effectLst/>
                          <a:latin typeface="+mj-ea"/>
                          <a:ea typeface="+mj-ea"/>
                        </a:rPr>
                        <a:t>13</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王首都</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21112173</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8</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28</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29%</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sz="1100" u="none" strike="noStrike">
                          <a:effectLst/>
                          <a:latin typeface="+mj-ea"/>
                          <a:ea typeface="+mj-ea"/>
                        </a:rPr>
                        <a:t>WD</a:t>
                      </a:r>
                      <a:r>
                        <a:rPr lang="zh-CN" altLang="en-US" sz="1100" u="none" strike="noStrike">
                          <a:effectLst/>
                          <a:latin typeface="+mj-ea"/>
                          <a:ea typeface="+mj-ea"/>
                        </a:rPr>
                        <a:t>事业部</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研发序列</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深圳</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正式员工</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社招</a:t>
                      </a:r>
                      <a:endParaRPr lang="zh-CN" altLang="en-US" sz="1100" b="0" i="0" u="none" strike="noStrike">
                        <a:solidFill>
                          <a:srgbClr val="000000"/>
                        </a:solidFill>
                        <a:effectLst/>
                        <a:latin typeface="+mj-ea"/>
                        <a:ea typeface="+mj-ea"/>
                      </a:endParaRPr>
                    </a:p>
                  </a:txBody>
                  <a:tcPr marL="0" marR="0" marT="0" marB="0" anchor="ctr">
                    <a:noFill/>
                  </a:tcPr>
                </a:tc>
                <a:extLst>
                  <a:ext uri="{0D108BD9-81ED-4DB2-BD59-A6C34878D82A}">
                    <a16:rowId xmlns:a16="http://schemas.microsoft.com/office/drawing/2014/main" val="3615192853"/>
                  </a:ext>
                </a:extLst>
              </a:tr>
              <a:tr h="218418">
                <a:tc>
                  <a:txBody>
                    <a:bodyPr/>
                    <a:lstStyle/>
                    <a:p>
                      <a:pPr algn="ctr" fontAlgn="ctr"/>
                      <a:r>
                        <a:rPr lang="en-US" altLang="zh-CN" sz="1100" b="0" i="0" u="none" strike="noStrike">
                          <a:solidFill>
                            <a:srgbClr val="000000"/>
                          </a:solidFill>
                          <a:effectLst/>
                          <a:latin typeface="+mj-ea"/>
                          <a:ea typeface="+mj-ea"/>
                        </a:rPr>
                        <a:t>14</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王晓庆</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21112198</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4</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14</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29%</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sz="1100" u="none" strike="noStrike">
                          <a:effectLst/>
                          <a:latin typeface="+mj-ea"/>
                          <a:ea typeface="+mj-ea"/>
                        </a:rPr>
                        <a:t>MD</a:t>
                      </a:r>
                      <a:r>
                        <a:rPr lang="zh-CN" altLang="en-US" sz="1100" u="none" strike="noStrike">
                          <a:effectLst/>
                          <a:latin typeface="+mj-ea"/>
                          <a:ea typeface="+mj-ea"/>
                        </a:rPr>
                        <a:t>事业部</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研发序列</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郑州</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试用员工</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校招</a:t>
                      </a:r>
                      <a:endParaRPr lang="zh-CN" altLang="en-US" sz="1100" b="0" i="0" u="none" strike="noStrike">
                        <a:solidFill>
                          <a:srgbClr val="000000"/>
                        </a:solidFill>
                        <a:effectLst/>
                        <a:latin typeface="+mj-ea"/>
                        <a:ea typeface="+mj-ea"/>
                      </a:endParaRPr>
                    </a:p>
                  </a:txBody>
                  <a:tcPr marL="0" marR="0" marT="0" marB="0" anchor="ctr">
                    <a:noFill/>
                  </a:tcPr>
                </a:tc>
                <a:extLst>
                  <a:ext uri="{0D108BD9-81ED-4DB2-BD59-A6C34878D82A}">
                    <a16:rowId xmlns:a16="http://schemas.microsoft.com/office/drawing/2014/main" val="686592401"/>
                  </a:ext>
                </a:extLst>
              </a:tr>
              <a:tr h="218418">
                <a:tc>
                  <a:txBody>
                    <a:bodyPr/>
                    <a:lstStyle/>
                    <a:p>
                      <a:pPr algn="ctr" fontAlgn="ctr"/>
                      <a:r>
                        <a:rPr lang="en-US" altLang="zh-CN" sz="1100" b="0" i="0" u="none" strike="noStrike">
                          <a:solidFill>
                            <a:srgbClr val="000000"/>
                          </a:solidFill>
                          <a:effectLst/>
                          <a:latin typeface="+mj-ea"/>
                          <a:ea typeface="+mj-ea"/>
                        </a:rPr>
                        <a:t>15</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张懿群</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21113180</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3</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11</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27%</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海外基础营销中心</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营销序列</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深圳</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试用员工</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校招</a:t>
                      </a:r>
                      <a:endParaRPr lang="zh-CN" altLang="en-US" sz="1100" b="0" i="0" u="none" strike="noStrike">
                        <a:solidFill>
                          <a:srgbClr val="000000"/>
                        </a:solidFill>
                        <a:effectLst/>
                        <a:latin typeface="+mj-ea"/>
                        <a:ea typeface="+mj-ea"/>
                      </a:endParaRPr>
                    </a:p>
                  </a:txBody>
                  <a:tcPr marL="0" marR="0" marT="0" marB="0" anchor="ctr">
                    <a:noFill/>
                  </a:tcPr>
                </a:tc>
                <a:extLst>
                  <a:ext uri="{0D108BD9-81ED-4DB2-BD59-A6C34878D82A}">
                    <a16:rowId xmlns:a16="http://schemas.microsoft.com/office/drawing/2014/main" val="596344830"/>
                  </a:ext>
                </a:extLst>
              </a:tr>
              <a:tr h="218418">
                <a:tc>
                  <a:txBody>
                    <a:bodyPr/>
                    <a:lstStyle/>
                    <a:p>
                      <a:pPr algn="ctr" fontAlgn="ctr"/>
                      <a:r>
                        <a:rPr lang="en-US" altLang="zh-CN" sz="1100" b="0" i="0" u="none" strike="noStrike">
                          <a:solidFill>
                            <a:srgbClr val="000000"/>
                          </a:solidFill>
                          <a:effectLst/>
                          <a:latin typeface="+mj-ea"/>
                          <a:ea typeface="+mj-ea"/>
                        </a:rPr>
                        <a:t>16</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肖潇</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21111053</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6</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24</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25%</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sz="1100" u="none" strike="noStrike">
                          <a:effectLst/>
                          <a:latin typeface="+mj-ea"/>
                          <a:ea typeface="+mj-ea"/>
                        </a:rPr>
                        <a:t>FX</a:t>
                      </a:r>
                      <a:r>
                        <a:rPr lang="zh-CN" altLang="en-US" sz="1100" u="none" strike="noStrike">
                          <a:effectLst/>
                          <a:latin typeface="+mj-ea"/>
                          <a:ea typeface="+mj-ea"/>
                        </a:rPr>
                        <a:t>事业部</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研发序列</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长沙</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正式员工</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校招</a:t>
                      </a:r>
                      <a:endParaRPr lang="zh-CN" altLang="en-US" sz="1100" b="0" i="0" u="none" strike="noStrike">
                        <a:solidFill>
                          <a:srgbClr val="000000"/>
                        </a:solidFill>
                        <a:effectLst/>
                        <a:latin typeface="+mj-ea"/>
                        <a:ea typeface="+mj-ea"/>
                      </a:endParaRPr>
                    </a:p>
                  </a:txBody>
                  <a:tcPr marL="0" marR="0" marT="0" marB="0" anchor="ctr">
                    <a:noFill/>
                  </a:tcPr>
                </a:tc>
                <a:extLst>
                  <a:ext uri="{0D108BD9-81ED-4DB2-BD59-A6C34878D82A}">
                    <a16:rowId xmlns:a16="http://schemas.microsoft.com/office/drawing/2014/main" val="1684016426"/>
                  </a:ext>
                </a:extLst>
              </a:tr>
              <a:tr h="218418">
                <a:tc>
                  <a:txBody>
                    <a:bodyPr/>
                    <a:lstStyle/>
                    <a:p>
                      <a:pPr algn="ctr" fontAlgn="ctr"/>
                      <a:r>
                        <a:rPr lang="en-US" altLang="zh-CN" sz="1100" b="0" i="0" u="none" strike="noStrike">
                          <a:solidFill>
                            <a:srgbClr val="000000"/>
                          </a:solidFill>
                          <a:effectLst/>
                          <a:latin typeface="+mj-ea"/>
                          <a:ea typeface="+mj-ea"/>
                        </a:rPr>
                        <a:t>17</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李贵来</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17072811</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6</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26</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23%</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行政中心</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研发序列</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长沙</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正式员工</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社招</a:t>
                      </a:r>
                      <a:endParaRPr lang="zh-CN" altLang="en-US" sz="1100" b="0" i="0" u="none" strike="noStrike">
                        <a:solidFill>
                          <a:srgbClr val="000000"/>
                        </a:solidFill>
                        <a:effectLst/>
                        <a:latin typeface="+mj-ea"/>
                        <a:ea typeface="+mj-ea"/>
                      </a:endParaRPr>
                    </a:p>
                  </a:txBody>
                  <a:tcPr marL="0" marR="0" marT="0" marB="0" anchor="ctr">
                    <a:noFill/>
                  </a:tcPr>
                </a:tc>
                <a:extLst>
                  <a:ext uri="{0D108BD9-81ED-4DB2-BD59-A6C34878D82A}">
                    <a16:rowId xmlns:a16="http://schemas.microsoft.com/office/drawing/2014/main" val="3357088323"/>
                  </a:ext>
                </a:extLst>
              </a:tr>
              <a:tr h="218418">
                <a:tc>
                  <a:txBody>
                    <a:bodyPr/>
                    <a:lstStyle/>
                    <a:p>
                      <a:pPr algn="ctr" fontAlgn="ctr"/>
                      <a:r>
                        <a:rPr lang="en-US" altLang="zh-CN" sz="1100" b="0" i="0" u="none" strike="noStrike">
                          <a:solidFill>
                            <a:srgbClr val="000000"/>
                          </a:solidFill>
                          <a:effectLst/>
                          <a:latin typeface="+mj-ea"/>
                          <a:ea typeface="+mj-ea"/>
                        </a:rPr>
                        <a:t>18</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易静</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21112824</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3</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13</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23%</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技术创新中心</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产品序列</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长沙</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试用员工</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校招</a:t>
                      </a:r>
                      <a:endParaRPr lang="zh-CN" altLang="en-US" sz="1100" b="0" i="0" u="none" strike="noStrike">
                        <a:solidFill>
                          <a:srgbClr val="000000"/>
                        </a:solidFill>
                        <a:effectLst/>
                        <a:latin typeface="+mj-ea"/>
                        <a:ea typeface="+mj-ea"/>
                      </a:endParaRPr>
                    </a:p>
                  </a:txBody>
                  <a:tcPr marL="0" marR="0" marT="0" marB="0" anchor="ctr">
                    <a:noFill/>
                  </a:tcPr>
                </a:tc>
                <a:extLst>
                  <a:ext uri="{0D108BD9-81ED-4DB2-BD59-A6C34878D82A}">
                    <a16:rowId xmlns:a16="http://schemas.microsoft.com/office/drawing/2014/main" val="3721733614"/>
                  </a:ext>
                </a:extLst>
              </a:tr>
              <a:tr h="218418">
                <a:tc>
                  <a:txBody>
                    <a:bodyPr/>
                    <a:lstStyle/>
                    <a:p>
                      <a:pPr algn="ctr" fontAlgn="ctr"/>
                      <a:r>
                        <a:rPr lang="en-US" altLang="zh-CN" sz="1100" b="0" i="0" u="none" strike="noStrike">
                          <a:solidFill>
                            <a:srgbClr val="000000"/>
                          </a:solidFill>
                          <a:effectLst/>
                          <a:latin typeface="+mj-ea"/>
                          <a:ea typeface="+mj-ea"/>
                        </a:rPr>
                        <a:t>19</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熊松洋</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21112722</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2</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9</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22%</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sz="1100" u="none" strike="noStrike">
                          <a:effectLst/>
                          <a:latin typeface="+mj-ea"/>
                          <a:ea typeface="+mj-ea"/>
                        </a:rPr>
                        <a:t>VX</a:t>
                      </a:r>
                      <a:r>
                        <a:rPr lang="zh-CN" altLang="en-US" sz="1100" u="none" strike="noStrike">
                          <a:effectLst/>
                          <a:latin typeface="+mj-ea"/>
                          <a:ea typeface="+mj-ea"/>
                        </a:rPr>
                        <a:t>事业部</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产品序列</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长沙</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试用员工</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校招</a:t>
                      </a:r>
                      <a:endParaRPr lang="zh-CN" altLang="en-US" sz="1100" b="0" i="0" u="none" strike="noStrike">
                        <a:solidFill>
                          <a:srgbClr val="000000"/>
                        </a:solidFill>
                        <a:effectLst/>
                        <a:latin typeface="+mj-ea"/>
                        <a:ea typeface="+mj-ea"/>
                      </a:endParaRPr>
                    </a:p>
                  </a:txBody>
                  <a:tcPr marL="0" marR="0" marT="0" marB="0" anchor="ctr">
                    <a:noFill/>
                  </a:tcPr>
                </a:tc>
                <a:extLst>
                  <a:ext uri="{0D108BD9-81ED-4DB2-BD59-A6C34878D82A}">
                    <a16:rowId xmlns:a16="http://schemas.microsoft.com/office/drawing/2014/main" val="2446036499"/>
                  </a:ext>
                </a:extLst>
              </a:tr>
              <a:tr h="218418">
                <a:tc>
                  <a:txBody>
                    <a:bodyPr/>
                    <a:lstStyle/>
                    <a:p>
                      <a:pPr algn="ctr" fontAlgn="ctr"/>
                      <a:r>
                        <a:rPr lang="en-US" altLang="zh-CN" sz="1100" b="0" i="0" u="none" strike="noStrike">
                          <a:solidFill>
                            <a:srgbClr val="000000"/>
                          </a:solidFill>
                          <a:effectLst/>
                          <a:latin typeface="+mj-ea"/>
                          <a:ea typeface="+mj-ea"/>
                        </a:rPr>
                        <a:t>20</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欧阳瑾琳</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21038763</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6</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28</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21%</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海外品牌营销中心</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营销序列</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长沙</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正式员工</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社招</a:t>
                      </a:r>
                      <a:endParaRPr lang="zh-CN" altLang="en-US" sz="1100" b="0" i="0" u="none" strike="noStrike">
                        <a:solidFill>
                          <a:srgbClr val="000000"/>
                        </a:solidFill>
                        <a:effectLst/>
                        <a:latin typeface="+mj-ea"/>
                        <a:ea typeface="+mj-ea"/>
                      </a:endParaRPr>
                    </a:p>
                  </a:txBody>
                  <a:tcPr marL="0" marR="0" marT="0" marB="0" anchor="ctr">
                    <a:noFill/>
                  </a:tcPr>
                </a:tc>
                <a:extLst>
                  <a:ext uri="{0D108BD9-81ED-4DB2-BD59-A6C34878D82A}">
                    <a16:rowId xmlns:a16="http://schemas.microsoft.com/office/drawing/2014/main" val="2997453622"/>
                  </a:ext>
                </a:extLst>
              </a:tr>
              <a:tr h="218418">
                <a:tc>
                  <a:txBody>
                    <a:bodyPr/>
                    <a:lstStyle/>
                    <a:p>
                      <a:pPr algn="ctr" fontAlgn="ctr"/>
                      <a:r>
                        <a:rPr lang="en-US" altLang="zh-CN" sz="1100" b="0" i="0" u="none" strike="noStrike">
                          <a:solidFill>
                            <a:srgbClr val="000000"/>
                          </a:solidFill>
                          <a:effectLst/>
                          <a:latin typeface="+mj-ea"/>
                          <a:ea typeface="+mj-ea"/>
                        </a:rPr>
                        <a:t>21</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曾志雄</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21112027</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7</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33</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21%</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用户运营中心（筹）</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研发序列</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长沙</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正式员工</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社招</a:t>
                      </a:r>
                      <a:endParaRPr lang="zh-CN" altLang="en-US" sz="1100" b="0" i="0" u="none" strike="noStrike">
                        <a:solidFill>
                          <a:srgbClr val="000000"/>
                        </a:solidFill>
                        <a:effectLst/>
                        <a:latin typeface="+mj-ea"/>
                        <a:ea typeface="+mj-ea"/>
                      </a:endParaRPr>
                    </a:p>
                  </a:txBody>
                  <a:tcPr marL="0" marR="0" marT="0" marB="0" anchor="ctr">
                    <a:noFill/>
                  </a:tcPr>
                </a:tc>
                <a:extLst>
                  <a:ext uri="{0D108BD9-81ED-4DB2-BD59-A6C34878D82A}">
                    <a16:rowId xmlns:a16="http://schemas.microsoft.com/office/drawing/2014/main" val="2924057292"/>
                  </a:ext>
                </a:extLst>
              </a:tr>
              <a:tr h="218418">
                <a:tc>
                  <a:txBody>
                    <a:bodyPr/>
                    <a:lstStyle/>
                    <a:p>
                      <a:pPr algn="ctr" fontAlgn="ctr"/>
                      <a:r>
                        <a:rPr lang="en-US" altLang="zh-CN" sz="1100" b="0" i="0" u="none" strike="noStrike">
                          <a:solidFill>
                            <a:srgbClr val="000000"/>
                          </a:solidFill>
                          <a:effectLst/>
                          <a:latin typeface="+mj-ea"/>
                          <a:ea typeface="+mj-ea"/>
                        </a:rPr>
                        <a:t>22</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石涤波</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21111468</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4</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19</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21%</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技术创新中心</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研发序列</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长沙</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正式员工</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校招</a:t>
                      </a:r>
                      <a:endParaRPr lang="zh-CN" altLang="en-US" sz="1100" b="0" i="0" u="none" strike="noStrike">
                        <a:solidFill>
                          <a:srgbClr val="000000"/>
                        </a:solidFill>
                        <a:effectLst/>
                        <a:latin typeface="+mj-ea"/>
                        <a:ea typeface="+mj-ea"/>
                      </a:endParaRPr>
                    </a:p>
                  </a:txBody>
                  <a:tcPr marL="0" marR="0" marT="0" marB="0" anchor="ctr">
                    <a:noFill/>
                  </a:tcPr>
                </a:tc>
                <a:extLst>
                  <a:ext uri="{0D108BD9-81ED-4DB2-BD59-A6C34878D82A}">
                    <a16:rowId xmlns:a16="http://schemas.microsoft.com/office/drawing/2014/main" val="3174169039"/>
                  </a:ext>
                </a:extLst>
              </a:tr>
              <a:tr h="218418">
                <a:tc>
                  <a:txBody>
                    <a:bodyPr/>
                    <a:lstStyle/>
                    <a:p>
                      <a:pPr algn="ctr" fontAlgn="ctr"/>
                      <a:r>
                        <a:rPr lang="en-US" altLang="zh-CN" sz="1100" b="0" i="0" u="none" strike="noStrike">
                          <a:solidFill>
                            <a:srgbClr val="000000"/>
                          </a:solidFill>
                          <a:effectLst/>
                          <a:latin typeface="+mj-ea"/>
                          <a:ea typeface="+mj-ea"/>
                        </a:rPr>
                        <a:t>23</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杨程</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21112977</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3</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15</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en-US" altLang="zh-CN" sz="1100" u="none" strike="noStrike">
                          <a:effectLst/>
                          <a:latin typeface="+mj-ea"/>
                          <a:ea typeface="+mj-ea"/>
                        </a:rPr>
                        <a:t>20%</a:t>
                      </a:r>
                      <a:endParaRPr lang="en-US" altLang="zh-CN"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信息中心（筹）</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产品序列</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深圳</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试用员工</a:t>
                      </a:r>
                      <a:endParaRPr lang="zh-CN" altLang="en-US" sz="1100" b="0" i="0" u="none" strike="noStrike">
                        <a:solidFill>
                          <a:srgbClr val="000000"/>
                        </a:solidFill>
                        <a:effectLst/>
                        <a:latin typeface="+mj-ea"/>
                        <a:ea typeface="+mj-ea"/>
                      </a:endParaRPr>
                    </a:p>
                  </a:txBody>
                  <a:tcPr marL="0" marR="0" marT="0" marB="0" anchor="ctr">
                    <a:noFill/>
                  </a:tcPr>
                </a:tc>
                <a:tc>
                  <a:txBody>
                    <a:bodyPr/>
                    <a:lstStyle/>
                    <a:p>
                      <a:pPr algn="ctr" fontAlgn="ctr"/>
                      <a:r>
                        <a:rPr lang="zh-CN" altLang="en-US" sz="1100" u="none" strike="noStrike">
                          <a:effectLst/>
                          <a:latin typeface="+mj-ea"/>
                          <a:ea typeface="+mj-ea"/>
                        </a:rPr>
                        <a:t>校招</a:t>
                      </a:r>
                      <a:endParaRPr lang="zh-CN" altLang="en-US" sz="1100" b="0" i="0" u="none" strike="noStrike">
                        <a:solidFill>
                          <a:srgbClr val="000000"/>
                        </a:solidFill>
                        <a:effectLst/>
                        <a:latin typeface="+mj-ea"/>
                        <a:ea typeface="+mj-ea"/>
                      </a:endParaRPr>
                    </a:p>
                  </a:txBody>
                  <a:tcPr marL="0" marR="0" marT="0" marB="0" anchor="ctr">
                    <a:noFill/>
                  </a:tcPr>
                </a:tc>
                <a:extLst>
                  <a:ext uri="{0D108BD9-81ED-4DB2-BD59-A6C34878D82A}">
                    <a16:rowId xmlns:a16="http://schemas.microsoft.com/office/drawing/2014/main" val="1361537492"/>
                  </a:ext>
                </a:extLst>
              </a:tr>
            </a:tbl>
          </a:graphicData>
        </a:graphic>
      </p:graphicFrame>
      <p:sp>
        <p:nvSpPr>
          <p:cNvPr id="16" name="文本框 15">
            <a:extLst>
              <a:ext uri="{FF2B5EF4-FFF2-40B4-BE49-F238E27FC236}">
                <a16:creationId xmlns:a16="http://schemas.microsoft.com/office/drawing/2014/main" id="{3B0165A5-112D-4421-8E29-EFAD91B3ECC5}"/>
              </a:ext>
            </a:extLst>
          </p:cNvPr>
          <p:cNvSpPr txBox="1"/>
          <p:nvPr/>
        </p:nvSpPr>
        <p:spPr>
          <a:xfrm>
            <a:off x="657224" y="910118"/>
            <a:ext cx="971550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prstClr val="black"/>
                </a:solidFill>
                <a:effectLst/>
                <a:uLnTx/>
                <a:uFillTx/>
                <a:latin typeface="微软雅黑"/>
                <a:ea typeface="微软雅黑"/>
                <a:cs typeface="+mn-cs"/>
              </a:rPr>
              <a:t>2</a:t>
            </a:r>
            <a:r>
              <a:rPr kumimoji="0" lang="zh-CN" altLang="en-US" sz="1600" b="1" i="0" u="none" strike="noStrike" kern="1200" cap="none" spc="0" normalizeH="0" baseline="0" noProof="0">
                <a:ln>
                  <a:noFill/>
                </a:ln>
                <a:solidFill>
                  <a:prstClr val="black"/>
                </a:solidFill>
                <a:effectLst/>
                <a:uLnTx/>
                <a:uFillTx/>
                <a:latin typeface="微软雅黑"/>
                <a:ea typeface="微软雅黑"/>
                <a:cs typeface="+mn-cs"/>
              </a:rPr>
              <a:t>次及以上</a:t>
            </a:r>
            <a:r>
              <a:rPr kumimoji="0" lang="zh-CN" altLang="en-US" sz="1600" b="0" i="0" u="none" strike="noStrike" kern="1200" cap="none" spc="0" normalizeH="0" baseline="0" noProof="0">
                <a:ln>
                  <a:noFill/>
                </a:ln>
                <a:solidFill>
                  <a:prstClr val="black"/>
                </a:solidFill>
                <a:effectLst/>
                <a:uLnTx/>
                <a:uFillTx/>
                <a:latin typeface="微软雅黑"/>
                <a:ea typeface="微软雅黑"/>
                <a:cs typeface="+mn-cs"/>
              </a:rPr>
              <a:t>利用</a:t>
            </a:r>
            <a:r>
              <a:rPr kumimoji="0" lang="en-US" altLang="zh-CN" sz="1600" b="0" i="0" u="none" strike="noStrike" kern="1200" cap="none" spc="0" normalizeH="0" baseline="0" noProof="0">
                <a:ln>
                  <a:noFill/>
                </a:ln>
                <a:solidFill>
                  <a:prstClr val="black"/>
                </a:solidFill>
                <a:effectLst/>
                <a:uLnTx/>
                <a:uFillTx/>
                <a:latin typeface="微软雅黑"/>
                <a:ea typeface="微软雅黑"/>
                <a:cs typeface="+mn-cs"/>
              </a:rPr>
              <a:t>AI</a:t>
            </a:r>
            <a:r>
              <a:rPr kumimoji="0" lang="zh-CN" altLang="en-US" sz="1600" b="0" i="0" u="none" strike="noStrike" kern="1200" cap="none" spc="0" normalizeH="0" baseline="0" noProof="0">
                <a:ln>
                  <a:noFill/>
                </a:ln>
                <a:solidFill>
                  <a:prstClr val="black"/>
                </a:solidFill>
                <a:effectLst/>
                <a:uLnTx/>
                <a:uFillTx/>
                <a:latin typeface="微软雅黑"/>
                <a:ea typeface="微软雅黑"/>
                <a:cs typeface="+mn-cs"/>
              </a:rPr>
              <a:t>工具虚假编写心得</a:t>
            </a:r>
            <a:r>
              <a:rPr kumimoji="0" lang="zh-CN" altLang="en-US" sz="1600" b="1" i="0" u="none" strike="noStrike" kern="1200" cap="none" spc="0" normalizeH="0" baseline="0" noProof="0">
                <a:ln>
                  <a:noFill/>
                </a:ln>
                <a:solidFill>
                  <a:prstClr val="black"/>
                </a:solidFill>
                <a:effectLst/>
                <a:uLnTx/>
                <a:uFillTx/>
                <a:latin typeface="微软雅黑"/>
                <a:ea typeface="微软雅黑"/>
                <a:cs typeface="+mn-cs"/>
              </a:rPr>
              <a:t>且</a:t>
            </a:r>
            <a:r>
              <a:rPr kumimoji="0" lang="zh-CN" altLang="en-US" sz="1600" b="0" i="0" u="none" strike="noStrike" kern="1200" cap="none" spc="0" normalizeH="0" baseline="0" noProof="0">
                <a:ln>
                  <a:noFill/>
                </a:ln>
                <a:solidFill>
                  <a:prstClr val="black"/>
                </a:solidFill>
                <a:effectLst/>
                <a:uLnTx/>
                <a:uFillTx/>
                <a:latin typeface="微软雅黑"/>
                <a:ea typeface="微软雅黑"/>
                <a:cs typeface="+mn-cs"/>
              </a:rPr>
              <a:t>虚假心得次数占其总学习心得次数</a:t>
            </a:r>
            <a:r>
              <a:rPr kumimoji="0" lang="en-US" altLang="zh-CN" sz="1600" b="1" i="0" u="none" strike="noStrike" kern="1200" cap="none" spc="0" normalizeH="0" baseline="0" noProof="0">
                <a:ln>
                  <a:noFill/>
                </a:ln>
                <a:solidFill>
                  <a:prstClr val="black"/>
                </a:solidFill>
                <a:effectLst/>
                <a:uLnTx/>
                <a:uFillTx/>
                <a:latin typeface="微软雅黑"/>
                <a:ea typeface="微软雅黑"/>
                <a:cs typeface="+mn-cs"/>
              </a:rPr>
              <a:t>20%</a:t>
            </a:r>
            <a:r>
              <a:rPr kumimoji="0" lang="zh-CN" altLang="en-US" sz="1600" b="1" i="0" u="none" strike="noStrike" kern="1200" cap="none" spc="0" normalizeH="0" baseline="0" noProof="0">
                <a:ln>
                  <a:noFill/>
                </a:ln>
                <a:solidFill>
                  <a:prstClr val="black"/>
                </a:solidFill>
                <a:effectLst/>
                <a:uLnTx/>
                <a:uFillTx/>
                <a:latin typeface="微软雅黑"/>
                <a:ea typeface="微软雅黑"/>
                <a:cs typeface="+mn-cs"/>
              </a:rPr>
              <a:t>以上</a:t>
            </a:r>
            <a:r>
              <a:rPr kumimoji="0" lang="zh-CN" altLang="en-US" sz="1600" b="0" i="0" u="none" strike="noStrike" kern="1200" cap="none" spc="0" normalizeH="0" baseline="0" noProof="0">
                <a:ln>
                  <a:noFill/>
                </a:ln>
                <a:solidFill>
                  <a:prstClr val="black"/>
                </a:solidFill>
                <a:effectLst/>
                <a:uLnTx/>
                <a:uFillTx/>
                <a:latin typeface="微软雅黑"/>
                <a:ea typeface="微软雅黑"/>
                <a:cs typeface="+mn-cs"/>
              </a:rPr>
              <a:t>的人员名单：</a:t>
            </a:r>
            <a:endParaRPr kumimoji="0" lang="zh-CN" altLang="en-US" sz="1600" b="0" i="0" u="none" strike="noStrike" kern="1200" cap="none" spc="0" normalizeH="0" baseline="0" noProof="0">
              <a:ln>
                <a:noFill/>
              </a:ln>
              <a:solidFill>
                <a:prstClr val="black"/>
              </a:solidFill>
              <a:effectLst/>
              <a:uLnTx/>
              <a:uFillTx/>
              <a:latin typeface="Arial"/>
              <a:ea typeface="微软雅黑"/>
              <a:cs typeface="+mn-cs"/>
            </a:endParaRPr>
          </a:p>
        </p:txBody>
      </p:sp>
      <p:sp>
        <p:nvSpPr>
          <p:cNvPr id="2" name="文本框 1">
            <a:extLst>
              <a:ext uri="{FF2B5EF4-FFF2-40B4-BE49-F238E27FC236}">
                <a16:creationId xmlns:a16="http://schemas.microsoft.com/office/drawing/2014/main" id="{CFF308F5-B0A3-03CB-C205-8B94AF7C6039}"/>
              </a:ext>
            </a:extLst>
          </p:cNvPr>
          <p:cNvSpPr txBox="1"/>
          <p:nvPr/>
        </p:nvSpPr>
        <p:spPr>
          <a:xfrm>
            <a:off x="6959462" y="213922"/>
            <a:ext cx="2415010" cy="276999"/>
          </a:xfrm>
          <a:prstGeom prst="rect">
            <a:avLst/>
          </a:prstGeom>
          <a:solidFill>
            <a:srgbClr val="FF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a:ln>
                  <a:noFill/>
                </a:ln>
                <a:solidFill>
                  <a:prstClr val="white"/>
                </a:solidFill>
                <a:effectLst/>
                <a:uLnTx/>
                <a:uFillTx/>
                <a:latin typeface="Arial"/>
                <a:ea typeface="微软雅黑"/>
                <a:cs typeface="+mn-cs"/>
              </a:rPr>
              <a:t>三勤行为管理</a:t>
            </a:r>
          </a:p>
        </p:txBody>
      </p:sp>
      <p:sp>
        <p:nvSpPr>
          <p:cNvPr id="3" name="文本框 2">
            <a:extLst>
              <a:ext uri="{FF2B5EF4-FFF2-40B4-BE49-F238E27FC236}">
                <a16:creationId xmlns:a16="http://schemas.microsoft.com/office/drawing/2014/main" id="{F35CE284-CB0B-3A4F-D0A2-A14AA4FB56E7}"/>
              </a:ext>
            </a:extLst>
          </p:cNvPr>
          <p:cNvSpPr txBox="1"/>
          <p:nvPr/>
        </p:nvSpPr>
        <p:spPr>
          <a:xfrm>
            <a:off x="6959462" y="575081"/>
            <a:ext cx="762584" cy="261610"/>
          </a:xfrm>
          <a:prstGeom prst="rect">
            <a:avLst/>
          </a:prstGeom>
          <a:solidFill>
            <a:srgbClr val="FF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学习行为</a:t>
            </a:r>
          </a:p>
        </p:txBody>
      </p:sp>
      <p:sp>
        <p:nvSpPr>
          <p:cNvPr id="4" name="文本框 3">
            <a:extLst>
              <a:ext uri="{FF2B5EF4-FFF2-40B4-BE49-F238E27FC236}">
                <a16:creationId xmlns:a16="http://schemas.microsoft.com/office/drawing/2014/main" id="{AE94C654-70B7-061B-8A6B-56A1473774CB}"/>
              </a:ext>
            </a:extLst>
          </p:cNvPr>
          <p:cNvSpPr txBox="1"/>
          <p:nvPr/>
        </p:nvSpPr>
        <p:spPr>
          <a:xfrm>
            <a:off x="7785675" y="571394"/>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分享行为</a:t>
            </a:r>
          </a:p>
        </p:txBody>
      </p:sp>
      <p:sp>
        <p:nvSpPr>
          <p:cNvPr id="5" name="文本框 4">
            <a:extLst>
              <a:ext uri="{FF2B5EF4-FFF2-40B4-BE49-F238E27FC236}">
                <a16:creationId xmlns:a16="http://schemas.microsoft.com/office/drawing/2014/main" id="{A0111BD9-AC3E-E37A-B7FA-3DECADB4A02B}"/>
              </a:ext>
            </a:extLst>
          </p:cNvPr>
          <p:cNvSpPr txBox="1"/>
          <p:nvPr/>
        </p:nvSpPr>
        <p:spPr>
          <a:xfrm>
            <a:off x="8611888" y="571394"/>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项目行为</a:t>
            </a:r>
          </a:p>
        </p:txBody>
      </p:sp>
      <p:sp>
        <p:nvSpPr>
          <p:cNvPr id="6" name="文本框 5">
            <a:extLst>
              <a:ext uri="{FF2B5EF4-FFF2-40B4-BE49-F238E27FC236}">
                <a16:creationId xmlns:a16="http://schemas.microsoft.com/office/drawing/2014/main" id="{0AD48E15-3BAD-F087-083B-BEDF8A4DA195}"/>
              </a:ext>
            </a:extLst>
          </p:cNvPr>
          <p:cNvSpPr txBox="1"/>
          <p:nvPr/>
        </p:nvSpPr>
        <p:spPr>
          <a:xfrm>
            <a:off x="9548368" y="213922"/>
            <a:ext cx="2415010" cy="276999"/>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sz="1200"/>
              <a:t>三勤积分管理</a:t>
            </a:r>
          </a:p>
        </p:txBody>
      </p:sp>
      <p:sp>
        <p:nvSpPr>
          <p:cNvPr id="7" name="文本框 6">
            <a:extLst>
              <a:ext uri="{FF2B5EF4-FFF2-40B4-BE49-F238E27FC236}">
                <a16:creationId xmlns:a16="http://schemas.microsoft.com/office/drawing/2014/main" id="{62A33782-67D6-3258-6DB7-00D8B918E310}"/>
              </a:ext>
            </a:extLst>
          </p:cNvPr>
          <p:cNvSpPr txBox="1"/>
          <p:nvPr/>
        </p:nvSpPr>
        <p:spPr>
          <a:xfrm>
            <a:off x="9548368" y="575081"/>
            <a:ext cx="762584" cy="261610"/>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积分设置</a:t>
            </a:r>
          </a:p>
        </p:txBody>
      </p:sp>
      <p:sp>
        <p:nvSpPr>
          <p:cNvPr id="8" name="文本框 7">
            <a:extLst>
              <a:ext uri="{FF2B5EF4-FFF2-40B4-BE49-F238E27FC236}">
                <a16:creationId xmlns:a16="http://schemas.microsoft.com/office/drawing/2014/main" id="{42B5B9EC-E557-EAB9-883F-7851C44121DD}"/>
              </a:ext>
            </a:extLst>
          </p:cNvPr>
          <p:cNvSpPr txBox="1"/>
          <p:nvPr/>
        </p:nvSpPr>
        <p:spPr>
          <a:xfrm>
            <a:off x="10374581" y="571394"/>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b="1">
                <a:solidFill>
                  <a:prstClr val="white"/>
                </a:solidFill>
                <a:latin typeface="Arial"/>
                <a:ea typeface="微软雅黑"/>
              </a:rPr>
              <a:t>积分核算</a:t>
            </a:r>
            <a:endParaRPr kumimoji="0" lang="zh-CN" altLang="en-US" sz="1100" b="1" i="0" u="none" strike="noStrike" kern="1200" cap="none" spc="0" normalizeH="0" baseline="0" noProof="0">
              <a:ln>
                <a:noFill/>
              </a:ln>
              <a:solidFill>
                <a:prstClr val="white"/>
              </a:solidFill>
              <a:effectLst/>
              <a:uLnTx/>
              <a:uFillTx/>
              <a:latin typeface="Arial"/>
              <a:ea typeface="微软雅黑"/>
              <a:cs typeface="+mn-cs"/>
            </a:endParaRPr>
          </a:p>
        </p:txBody>
      </p:sp>
      <p:sp>
        <p:nvSpPr>
          <p:cNvPr id="10" name="文本框 9">
            <a:extLst>
              <a:ext uri="{FF2B5EF4-FFF2-40B4-BE49-F238E27FC236}">
                <a16:creationId xmlns:a16="http://schemas.microsoft.com/office/drawing/2014/main" id="{19DE8ADC-09DF-F24D-A7AE-6559918FBB7A}"/>
              </a:ext>
            </a:extLst>
          </p:cNvPr>
          <p:cNvSpPr txBox="1"/>
          <p:nvPr/>
        </p:nvSpPr>
        <p:spPr>
          <a:xfrm>
            <a:off x="11200794" y="571394"/>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b="1">
                <a:solidFill>
                  <a:prstClr val="white"/>
                </a:solidFill>
                <a:latin typeface="Arial"/>
                <a:ea typeface="微软雅黑"/>
              </a:rPr>
              <a:t>积分应用</a:t>
            </a:r>
            <a:endParaRPr kumimoji="0" lang="zh-CN" altLang="en-US" sz="1100" b="1" i="0" u="none" strike="noStrike" kern="1200" cap="none" spc="0" normalizeH="0" baseline="0" noProof="0">
              <a:ln>
                <a:noFill/>
              </a:ln>
              <a:solidFill>
                <a:prstClr val="white"/>
              </a:solidFill>
              <a:effectLst/>
              <a:uLnTx/>
              <a:uFillTx/>
              <a:latin typeface="Arial"/>
              <a:ea typeface="微软雅黑"/>
              <a:cs typeface="+mn-cs"/>
            </a:endParaRPr>
          </a:p>
        </p:txBody>
      </p:sp>
      <p:cxnSp>
        <p:nvCxnSpPr>
          <p:cNvPr id="11" name="直接连接符 10">
            <a:extLst>
              <a:ext uri="{FF2B5EF4-FFF2-40B4-BE49-F238E27FC236}">
                <a16:creationId xmlns:a16="http://schemas.microsoft.com/office/drawing/2014/main" id="{F0070ED5-92AC-0AB5-C93E-BCCE7913D6C5}"/>
              </a:ext>
            </a:extLst>
          </p:cNvPr>
          <p:cNvCxnSpPr/>
          <p:nvPr/>
        </p:nvCxnSpPr>
        <p:spPr>
          <a:xfrm>
            <a:off x="276300" y="836691"/>
            <a:ext cx="3033430" cy="0"/>
          </a:xfrm>
          <a:prstGeom prst="line">
            <a:avLst/>
          </a:prstGeom>
          <a:ln w="38100">
            <a:solidFill>
              <a:schemeClr val="accent5">
                <a:lumMod val="50000"/>
              </a:schemeClr>
            </a:solidFill>
          </a:ln>
        </p:spPr>
        <p:style>
          <a:lnRef idx="1">
            <a:schemeClr val="accent6"/>
          </a:lnRef>
          <a:fillRef idx="0">
            <a:schemeClr val="accent6"/>
          </a:fillRef>
          <a:effectRef idx="0">
            <a:schemeClr val="accent6"/>
          </a:effectRef>
          <a:fontRef idx="minor">
            <a:schemeClr val="tx1"/>
          </a:fontRef>
        </p:style>
      </p:cxnSp>
      <p:sp>
        <p:nvSpPr>
          <p:cNvPr id="12" name="文本框 11">
            <a:extLst>
              <a:ext uri="{FF2B5EF4-FFF2-40B4-BE49-F238E27FC236}">
                <a16:creationId xmlns:a16="http://schemas.microsoft.com/office/drawing/2014/main" id="{9B133373-095D-27CC-3C47-4F79AD1F1C73}"/>
              </a:ext>
            </a:extLst>
          </p:cNvPr>
          <p:cNvSpPr txBox="1"/>
          <p:nvPr/>
        </p:nvSpPr>
        <p:spPr>
          <a:xfrm>
            <a:off x="221642" y="272615"/>
            <a:ext cx="46714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0070C0"/>
                </a:solidFill>
                <a:effectLst/>
                <a:uLnTx/>
                <a:uFillTx/>
                <a:latin typeface="微软雅黑"/>
                <a:ea typeface="微软雅黑"/>
                <a:cs typeface="+mn-cs"/>
              </a:rPr>
              <a:t>二、检查内容</a:t>
            </a:r>
            <a:r>
              <a:rPr kumimoji="0" lang="en-US" altLang="zh-CN" sz="2400" b="1" i="0" u="none" strike="noStrike" kern="1200" cap="none" spc="0" normalizeH="0" baseline="0" noProof="0">
                <a:ln>
                  <a:noFill/>
                </a:ln>
                <a:solidFill>
                  <a:srgbClr val="0070C0"/>
                </a:solidFill>
                <a:effectLst/>
                <a:uLnTx/>
                <a:uFillTx/>
                <a:latin typeface="微软雅黑"/>
                <a:ea typeface="微软雅黑"/>
                <a:cs typeface="+mn-cs"/>
              </a:rPr>
              <a:t>—</a:t>
            </a:r>
            <a:r>
              <a:rPr kumimoji="0" lang="zh-CN" altLang="en-US" sz="2000" b="1" i="0" u="none" strike="noStrike" kern="1200" cap="none" spc="0" normalizeH="0" baseline="0" noProof="0">
                <a:ln>
                  <a:noFill/>
                </a:ln>
                <a:solidFill>
                  <a:srgbClr val="0070C0"/>
                </a:solidFill>
                <a:effectLst/>
                <a:uLnTx/>
                <a:uFillTx/>
                <a:latin typeface="微软雅黑"/>
                <a:ea typeface="微软雅黑"/>
                <a:cs typeface="+mn-cs"/>
              </a:rPr>
              <a:t>执行情况举证与分析</a:t>
            </a:r>
          </a:p>
        </p:txBody>
      </p:sp>
    </p:spTree>
    <p:custDataLst>
      <p:tags r:id="rId1"/>
    </p:custDataLst>
    <p:extLst>
      <p:ext uri="{BB962C8B-B14F-4D97-AF65-F5344CB8AC3E}">
        <p14:creationId xmlns:p14="http://schemas.microsoft.com/office/powerpoint/2010/main" val="3609365270"/>
      </p:ext>
    </p:extLst>
  </p:cSld>
  <p:clrMapOvr>
    <a:masterClrMapping/>
  </p:clrMapOvr>
  <mc:AlternateContent xmlns:mc="http://schemas.openxmlformats.org/markup-compatibility/2006">
    <mc:Choice xmlns:p14="http://schemas.microsoft.com/office/powerpoint/2010/main" Requires="p14">
      <p:transition spd="slow" p14:dur="225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FF308F5-B0A3-03CB-C205-8B94AF7C6039}"/>
              </a:ext>
            </a:extLst>
          </p:cNvPr>
          <p:cNvSpPr txBox="1"/>
          <p:nvPr/>
        </p:nvSpPr>
        <p:spPr>
          <a:xfrm>
            <a:off x="6959462" y="213922"/>
            <a:ext cx="2415010" cy="276999"/>
          </a:xfrm>
          <a:prstGeom prst="rect">
            <a:avLst/>
          </a:prstGeom>
          <a:solidFill>
            <a:srgbClr val="FF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a:ln>
                  <a:noFill/>
                </a:ln>
                <a:solidFill>
                  <a:prstClr val="white"/>
                </a:solidFill>
                <a:effectLst/>
                <a:uLnTx/>
                <a:uFillTx/>
                <a:latin typeface="Arial"/>
                <a:ea typeface="微软雅黑"/>
                <a:cs typeface="+mn-cs"/>
              </a:rPr>
              <a:t>三勤行为管理</a:t>
            </a:r>
          </a:p>
        </p:txBody>
      </p:sp>
      <p:sp>
        <p:nvSpPr>
          <p:cNvPr id="3" name="文本框 2">
            <a:extLst>
              <a:ext uri="{FF2B5EF4-FFF2-40B4-BE49-F238E27FC236}">
                <a16:creationId xmlns:a16="http://schemas.microsoft.com/office/drawing/2014/main" id="{F35CE284-CB0B-3A4F-D0A2-A14AA4FB56E7}"/>
              </a:ext>
            </a:extLst>
          </p:cNvPr>
          <p:cNvSpPr txBox="1"/>
          <p:nvPr/>
        </p:nvSpPr>
        <p:spPr>
          <a:xfrm>
            <a:off x="6959462" y="575081"/>
            <a:ext cx="762584" cy="261610"/>
          </a:xfrm>
          <a:prstGeom prst="rect">
            <a:avLst/>
          </a:prstGeom>
          <a:solidFill>
            <a:srgbClr val="FF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学习行为</a:t>
            </a:r>
          </a:p>
        </p:txBody>
      </p:sp>
      <p:sp>
        <p:nvSpPr>
          <p:cNvPr id="4" name="文本框 3">
            <a:extLst>
              <a:ext uri="{FF2B5EF4-FFF2-40B4-BE49-F238E27FC236}">
                <a16:creationId xmlns:a16="http://schemas.microsoft.com/office/drawing/2014/main" id="{AE94C654-70B7-061B-8A6B-56A1473774CB}"/>
              </a:ext>
            </a:extLst>
          </p:cNvPr>
          <p:cNvSpPr txBox="1"/>
          <p:nvPr/>
        </p:nvSpPr>
        <p:spPr>
          <a:xfrm>
            <a:off x="7785675" y="571394"/>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分享行为</a:t>
            </a:r>
          </a:p>
        </p:txBody>
      </p:sp>
      <p:sp>
        <p:nvSpPr>
          <p:cNvPr id="5" name="文本框 4">
            <a:extLst>
              <a:ext uri="{FF2B5EF4-FFF2-40B4-BE49-F238E27FC236}">
                <a16:creationId xmlns:a16="http://schemas.microsoft.com/office/drawing/2014/main" id="{A0111BD9-AC3E-E37A-B7FA-3DECADB4A02B}"/>
              </a:ext>
            </a:extLst>
          </p:cNvPr>
          <p:cNvSpPr txBox="1"/>
          <p:nvPr/>
        </p:nvSpPr>
        <p:spPr>
          <a:xfrm>
            <a:off x="8611888" y="571394"/>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项目行为</a:t>
            </a:r>
          </a:p>
        </p:txBody>
      </p:sp>
      <p:sp>
        <p:nvSpPr>
          <p:cNvPr id="6" name="文本框 5">
            <a:extLst>
              <a:ext uri="{FF2B5EF4-FFF2-40B4-BE49-F238E27FC236}">
                <a16:creationId xmlns:a16="http://schemas.microsoft.com/office/drawing/2014/main" id="{0AD48E15-3BAD-F087-083B-BEDF8A4DA195}"/>
              </a:ext>
            </a:extLst>
          </p:cNvPr>
          <p:cNvSpPr txBox="1"/>
          <p:nvPr/>
        </p:nvSpPr>
        <p:spPr>
          <a:xfrm>
            <a:off x="9548368" y="213922"/>
            <a:ext cx="2415010" cy="276999"/>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sz="1200"/>
              <a:t>三勤积分管理</a:t>
            </a:r>
          </a:p>
        </p:txBody>
      </p:sp>
      <p:sp>
        <p:nvSpPr>
          <p:cNvPr id="7" name="文本框 6">
            <a:extLst>
              <a:ext uri="{FF2B5EF4-FFF2-40B4-BE49-F238E27FC236}">
                <a16:creationId xmlns:a16="http://schemas.microsoft.com/office/drawing/2014/main" id="{62A33782-67D6-3258-6DB7-00D8B918E310}"/>
              </a:ext>
            </a:extLst>
          </p:cNvPr>
          <p:cNvSpPr txBox="1"/>
          <p:nvPr/>
        </p:nvSpPr>
        <p:spPr>
          <a:xfrm>
            <a:off x="9548368" y="575081"/>
            <a:ext cx="762584" cy="261610"/>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积分设置</a:t>
            </a:r>
          </a:p>
        </p:txBody>
      </p:sp>
      <p:sp>
        <p:nvSpPr>
          <p:cNvPr id="8" name="文本框 7">
            <a:extLst>
              <a:ext uri="{FF2B5EF4-FFF2-40B4-BE49-F238E27FC236}">
                <a16:creationId xmlns:a16="http://schemas.microsoft.com/office/drawing/2014/main" id="{42B5B9EC-E557-EAB9-883F-7851C44121DD}"/>
              </a:ext>
            </a:extLst>
          </p:cNvPr>
          <p:cNvSpPr txBox="1"/>
          <p:nvPr/>
        </p:nvSpPr>
        <p:spPr>
          <a:xfrm>
            <a:off x="10374581" y="571394"/>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b="1">
                <a:solidFill>
                  <a:prstClr val="white"/>
                </a:solidFill>
                <a:latin typeface="Arial"/>
                <a:ea typeface="微软雅黑"/>
              </a:rPr>
              <a:t>积分核算</a:t>
            </a:r>
            <a:endParaRPr kumimoji="0" lang="zh-CN" altLang="en-US" sz="1100" b="1" i="0" u="none" strike="noStrike" kern="1200" cap="none" spc="0" normalizeH="0" baseline="0" noProof="0">
              <a:ln>
                <a:noFill/>
              </a:ln>
              <a:solidFill>
                <a:prstClr val="white"/>
              </a:solidFill>
              <a:effectLst/>
              <a:uLnTx/>
              <a:uFillTx/>
              <a:latin typeface="Arial"/>
              <a:ea typeface="微软雅黑"/>
              <a:cs typeface="+mn-cs"/>
            </a:endParaRPr>
          </a:p>
        </p:txBody>
      </p:sp>
      <p:sp>
        <p:nvSpPr>
          <p:cNvPr id="10" name="文本框 9">
            <a:extLst>
              <a:ext uri="{FF2B5EF4-FFF2-40B4-BE49-F238E27FC236}">
                <a16:creationId xmlns:a16="http://schemas.microsoft.com/office/drawing/2014/main" id="{19DE8ADC-09DF-F24D-A7AE-6559918FBB7A}"/>
              </a:ext>
            </a:extLst>
          </p:cNvPr>
          <p:cNvSpPr txBox="1"/>
          <p:nvPr/>
        </p:nvSpPr>
        <p:spPr>
          <a:xfrm>
            <a:off x="11200794" y="571394"/>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100" b="1">
                <a:solidFill>
                  <a:prstClr val="white"/>
                </a:solidFill>
                <a:latin typeface="Arial"/>
                <a:ea typeface="微软雅黑"/>
              </a:rPr>
              <a:t>积分应用</a:t>
            </a:r>
            <a:endParaRPr kumimoji="0" lang="zh-CN" altLang="en-US" sz="1100" b="1" i="0" u="none" strike="noStrike" kern="1200" cap="none" spc="0" normalizeH="0" baseline="0" noProof="0">
              <a:ln>
                <a:noFill/>
              </a:ln>
              <a:solidFill>
                <a:prstClr val="white"/>
              </a:solidFill>
              <a:effectLst/>
              <a:uLnTx/>
              <a:uFillTx/>
              <a:latin typeface="Arial"/>
              <a:ea typeface="微软雅黑"/>
              <a:cs typeface="+mn-cs"/>
            </a:endParaRPr>
          </a:p>
        </p:txBody>
      </p:sp>
      <p:sp>
        <p:nvSpPr>
          <p:cNvPr id="11" name="对话气泡: 圆角矩形 10">
            <a:extLst>
              <a:ext uri="{FF2B5EF4-FFF2-40B4-BE49-F238E27FC236}">
                <a16:creationId xmlns:a16="http://schemas.microsoft.com/office/drawing/2014/main" id="{CE342077-A469-9A18-E72D-E4FE7DFB5A91}"/>
              </a:ext>
            </a:extLst>
          </p:cNvPr>
          <p:cNvSpPr/>
          <p:nvPr/>
        </p:nvSpPr>
        <p:spPr>
          <a:xfrm>
            <a:off x="2191252" y="1890513"/>
            <a:ext cx="2680242" cy="91075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669C4097-CF1E-AE17-0319-A402C5F549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6173" y="1654762"/>
            <a:ext cx="6121559" cy="4084759"/>
          </a:xfrm>
          <a:prstGeom prst="rect">
            <a:avLst/>
          </a:prstGeom>
          <a:effectLst>
            <a:glow rad="63500">
              <a:srgbClr val="0B8EF4">
                <a:satMod val="175000"/>
                <a:alpha val="40000"/>
              </a:srgbClr>
            </a:glow>
          </a:effectLst>
        </p:spPr>
      </p:pic>
      <p:sp>
        <p:nvSpPr>
          <p:cNvPr id="13" name="矩形 12">
            <a:extLst>
              <a:ext uri="{FF2B5EF4-FFF2-40B4-BE49-F238E27FC236}">
                <a16:creationId xmlns:a16="http://schemas.microsoft.com/office/drawing/2014/main" id="{EE73DA29-E7C0-38A1-7BB6-52A6BBA0935C}"/>
              </a:ext>
            </a:extLst>
          </p:cNvPr>
          <p:cNvSpPr/>
          <p:nvPr/>
        </p:nvSpPr>
        <p:spPr>
          <a:xfrm>
            <a:off x="603594" y="3130988"/>
            <a:ext cx="3131008" cy="338554"/>
          </a:xfrm>
          <a:prstGeom prst="rect">
            <a:avLst/>
          </a:prstGeom>
          <a:noFill/>
          <a:ln w="19050" cap="flat" cmpd="sng" algn="ctr">
            <a:solidFill>
              <a:srgbClr val="FF0000"/>
            </a:solidFill>
            <a:prstDash val="solid"/>
            <a:miter lim="800000"/>
          </a:ln>
          <a:effectLst/>
        </p:spPr>
        <p:txBody>
          <a:bodyPr rtlCol="0" anchor="ctr"/>
          <a:lstStyle>
            <a:defPPr marL="0" marR="0" indent="0" algn="l" defTabSz="342155" rtl="0" fontAlgn="auto" latinLnBrk="1" hangingPunct="0">
              <a:lnSpc>
                <a:spcPct val="100000"/>
              </a:lnSpc>
              <a:spcBef>
                <a:spcPts val="0"/>
              </a:spcBef>
              <a:spcAft>
                <a:spcPts val="0"/>
              </a:spcAft>
              <a:buClrTx/>
              <a:buSzTx/>
              <a:buFontTx/>
              <a:buNone/>
              <a:tabLst/>
              <a:defRPr kumimoji="0" sz="700" b="0" i="0" u="none" strike="noStrike" cap="none" spc="0" normalizeH="0" baseline="0">
                <a:ln>
                  <a:noFill/>
                </a:ln>
                <a:solidFill>
                  <a:srgbClr val="000000"/>
                </a:solidFill>
                <a:effectLst/>
                <a:uFillTx/>
              </a:defRPr>
            </a:defPPr>
            <a:lvl1pPr marL="0" marR="0" indent="0" algn="l" defTabSz="684357"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lt1"/>
                </a:solidFill>
                <a:effectLst/>
                <a:uFillTx/>
                <a:latin typeface="+mn-lt"/>
                <a:ea typeface="+mn-ea"/>
                <a:cs typeface="+mn-cs"/>
                <a:sym typeface="Calibri"/>
              </a:defRPr>
            </a:lvl1pPr>
            <a:lvl2pPr marL="0" marR="0" indent="171093" algn="l" defTabSz="684357"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lt1"/>
                </a:solidFill>
                <a:effectLst/>
                <a:uFillTx/>
                <a:latin typeface="+mn-lt"/>
                <a:ea typeface="+mn-ea"/>
                <a:cs typeface="+mn-cs"/>
                <a:sym typeface="Calibri"/>
              </a:defRPr>
            </a:lvl2pPr>
            <a:lvl3pPr marL="0" marR="0" indent="342155" algn="l" defTabSz="684357"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lt1"/>
                </a:solidFill>
                <a:effectLst/>
                <a:uFillTx/>
                <a:latin typeface="+mn-lt"/>
                <a:ea typeface="+mn-ea"/>
                <a:cs typeface="+mn-cs"/>
                <a:sym typeface="Calibri"/>
              </a:defRPr>
            </a:lvl3pPr>
            <a:lvl4pPr marL="0" marR="0" indent="513299" algn="l" defTabSz="684357"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lt1"/>
                </a:solidFill>
                <a:effectLst/>
                <a:uFillTx/>
                <a:latin typeface="+mn-lt"/>
                <a:ea typeface="+mn-ea"/>
                <a:cs typeface="+mn-cs"/>
                <a:sym typeface="Calibri"/>
              </a:defRPr>
            </a:lvl4pPr>
            <a:lvl5pPr marL="0" marR="0" indent="684357" algn="l" defTabSz="684357"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lt1"/>
                </a:solidFill>
                <a:effectLst/>
                <a:uFillTx/>
                <a:latin typeface="+mn-lt"/>
                <a:ea typeface="+mn-ea"/>
                <a:cs typeface="+mn-cs"/>
                <a:sym typeface="Calibri"/>
              </a:defRPr>
            </a:lvl5pPr>
            <a:lvl6pPr marL="0" marR="0" indent="855451" algn="l" defTabSz="684357"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lt1"/>
                </a:solidFill>
                <a:effectLst/>
                <a:uFillTx/>
                <a:latin typeface="+mn-lt"/>
                <a:ea typeface="+mn-ea"/>
                <a:cs typeface="+mn-cs"/>
                <a:sym typeface="Calibri"/>
              </a:defRPr>
            </a:lvl6pPr>
            <a:lvl7pPr marL="0" marR="0" indent="1026536" algn="l" defTabSz="684357"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lt1"/>
                </a:solidFill>
                <a:effectLst/>
                <a:uFillTx/>
                <a:latin typeface="+mn-lt"/>
                <a:ea typeface="+mn-ea"/>
                <a:cs typeface="+mn-cs"/>
                <a:sym typeface="Calibri"/>
              </a:defRPr>
            </a:lvl7pPr>
            <a:lvl8pPr marL="0" marR="0" indent="1197610" algn="l" defTabSz="684357"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lt1"/>
                </a:solidFill>
                <a:effectLst/>
                <a:uFillTx/>
                <a:latin typeface="+mn-lt"/>
                <a:ea typeface="+mn-ea"/>
                <a:cs typeface="+mn-cs"/>
                <a:sym typeface="Calibri"/>
              </a:defRPr>
            </a:lvl8pPr>
            <a:lvl9pPr marL="0" marR="0" indent="1368713" algn="l" defTabSz="684357"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lt1"/>
                </a:solidFill>
                <a:effectLst/>
                <a:uFillTx/>
                <a:latin typeface="+mn-lt"/>
                <a:ea typeface="+mn-ea"/>
                <a:cs typeface="+mn-cs"/>
                <a:sym typeface="Calibri"/>
              </a:defRPr>
            </a:lvl9pPr>
          </a:lstStyle>
          <a:p>
            <a:pPr marL="0" marR="0" lvl="0" indent="0" algn="ctr" defTabSz="684357" rtl="0" eaLnBrk="1" fontAlgn="auto" latinLnBrk="0" hangingPunct="0">
              <a:lnSpc>
                <a:spcPct val="100000"/>
              </a:lnSpc>
              <a:spcBef>
                <a:spcPts val="0"/>
              </a:spcBef>
              <a:spcAft>
                <a:spcPts val="0"/>
              </a:spcAft>
              <a:buClrTx/>
              <a:buSzTx/>
              <a:buFontTx/>
              <a:buNone/>
              <a:tabLst/>
              <a:defRPr/>
            </a:pPr>
            <a:endParaRPr kumimoji="0" lang="zh-CN" altLang="en-US" sz="1300" b="0" i="0" u="none" strike="noStrike" kern="0" cap="none" spc="0" normalizeH="0" baseline="0" noProof="0">
              <a:ln>
                <a:noFill/>
              </a:ln>
              <a:solidFill>
                <a:srgbClr val="FFFFFF"/>
              </a:solidFill>
              <a:effectLst/>
              <a:uLnTx/>
              <a:uFillTx/>
              <a:latin typeface="Calibri"/>
              <a:ea typeface="微软雅黑"/>
              <a:cs typeface="+mn-cs"/>
              <a:sym typeface="Calibri"/>
            </a:endParaRPr>
          </a:p>
        </p:txBody>
      </p:sp>
      <p:sp>
        <p:nvSpPr>
          <p:cNvPr id="14" name="矩形 13">
            <a:extLst>
              <a:ext uri="{FF2B5EF4-FFF2-40B4-BE49-F238E27FC236}">
                <a16:creationId xmlns:a16="http://schemas.microsoft.com/office/drawing/2014/main" id="{B3B23F4D-399A-E168-99DA-F2E60361CA8E}"/>
              </a:ext>
            </a:extLst>
          </p:cNvPr>
          <p:cNvSpPr/>
          <p:nvPr/>
        </p:nvSpPr>
        <p:spPr>
          <a:xfrm>
            <a:off x="603595" y="4570389"/>
            <a:ext cx="3131008" cy="338554"/>
          </a:xfrm>
          <a:prstGeom prst="rect">
            <a:avLst/>
          </a:prstGeom>
          <a:noFill/>
          <a:ln w="19050" cap="flat" cmpd="sng" algn="ctr">
            <a:solidFill>
              <a:srgbClr val="FF0000"/>
            </a:solidFill>
            <a:prstDash val="solid"/>
            <a:miter lim="800000"/>
          </a:ln>
          <a:effectLst/>
        </p:spPr>
        <p:txBody>
          <a:bodyPr rtlCol="0" anchor="ctr"/>
          <a:lstStyle>
            <a:defPPr marL="0" marR="0" indent="0" algn="l" defTabSz="342155" rtl="0" fontAlgn="auto" latinLnBrk="1" hangingPunct="0">
              <a:lnSpc>
                <a:spcPct val="100000"/>
              </a:lnSpc>
              <a:spcBef>
                <a:spcPts val="0"/>
              </a:spcBef>
              <a:spcAft>
                <a:spcPts val="0"/>
              </a:spcAft>
              <a:buClrTx/>
              <a:buSzTx/>
              <a:buFontTx/>
              <a:buNone/>
              <a:tabLst/>
              <a:defRPr kumimoji="0" sz="700" b="0" i="0" u="none" strike="noStrike" cap="none" spc="0" normalizeH="0" baseline="0">
                <a:ln>
                  <a:noFill/>
                </a:ln>
                <a:solidFill>
                  <a:srgbClr val="000000"/>
                </a:solidFill>
                <a:effectLst/>
                <a:uFillTx/>
              </a:defRPr>
            </a:defPPr>
            <a:lvl1pPr marL="0" marR="0" indent="0" algn="l" defTabSz="684357"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lt1"/>
                </a:solidFill>
                <a:effectLst/>
                <a:uFillTx/>
                <a:latin typeface="+mn-lt"/>
                <a:ea typeface="+mn-ea"/>
                <a:cs typeface="+mn-cs"/>
                <a:sym typeface="Calibri"/>
              </a:defRPr>
            </a:lvl1pPr>
            <a:lvl2pPr marL="0" marR="0" indent="171093" algn="l" defTabSz="684357"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lt1"/>
                </a:solidFill>
                <a:effectLst/>
                <a:uFillTx/>
                <a:latin typeface="+mn-lt"/>
                <a:ea typeface="+mn-ea"/>
                <a:cs typeface="+mn-cs"/>
                <a:sym typeface="Calibri"/>
              </a:defRPr>
            </a:lvl2pPr>
            <a:lvl3pPr marL="0" marR="0" indent="342155" algn="l" defTabSz="684357"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lt1"/>
                </a:solidFill>
                <a:effectLst/>
                <a:uFillTx/>
                <a:latin typeface="+mn-lt"/>
                <a:ea typeface="+mn-ea"/>
                <a:cs typeface="+mn-cs"/>
                <a:sym typeface="Calibri"/>
              </a:defRPr>
            </a:lvl3pPr>
            <a:lvl4pPr marL="0" marR="0" indent="513299" algn="l" defTabSz="684357"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lt1"/>
                </a:solidFill>
                <a:effectLst/>
                <a:uFillTx/>
                <a:latin typeface="+mn-lt"/>
                <a:ea typeface="+mn-ea"/>
                <a:cs typeface="+mn-cs"/>
                <a:sym typeface="Calibri"/>
              </a:defRPr>
            </a:lvl4pPr>
            <a:lvl5pPr marL="0" marR="0" indent="684357" algn="l" defTabSz="684357"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lt1"/>
                </a:solidFill>
                <a:effectLst/>
                <a:uFillTx/>
                <a:latin typeface="+mn-lt"/>
                <a:ea typeface="+mn-ea"/>
                <a:cs typeface="+mn-cs"/>
                <a:sym typeface="Calibri"/>
              </a:defRPr>
            </a:lvl5pPr>
            <a:lvl6pPr marL="0" marR="0" indent="855451" algn="l" defTabSz="684357"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lt1"/>
                </a:solidFill>
                <a:effectLst/>
                <a:uFillTx/>
                <a:latin typeface="+mn-lt"/>
                <a:ea typeface="+mn-ea"/>
                <a:cs typeface="+mn-cs"/>
                <a:sym typeface="Calibri"/>
              </a:defRPr>
            </a:lvl6pPr>
            <a:lvl7pPr marL="0" marR="0" indent="1026536" algn="l" defTabSz="684357"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lt1"/>
                </a:solidFill>
                <a:effectLst/>
                <a:uFillTx/>
                <a:latin typeface="+mn-lt"/>
                <a:ea typeface="+mn-ea"/>
                <a:cs typeface="+mn-cs"/>
                <a:sym typeface="Calibri"/>
              </a:defRPr>
            </a:lvl7pPr>
            <a:lvl8pPr marL="0" marR="0" indent="1197610" algn="l" defTabSz="684357"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lt1"/>
                </a:solidFill>
                <a:effectLst/>
                <a:uFillTx/>
                <a:latin typeface="+mn-lt"/>
                <a:ea typeface="+mn-ea"/>
                <a:cs typeface="+mn-cs"/>
                <a:sym typeface="Calibri"/>
              </a:defRPr>
            </a:lvl8pPr>
            <a:lvl9pPr marL="0" marR="0" indent="1368713" algn="l" defTabSz="684357"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lt1"/>
                </a:solidFill>
                <a:effectLst/>
                <a:uFillTx/>
                <a:latin typeface="+mn-lt"/>
                <a:ea typeface="+mn-ea"/>
                <a:cs typeface="+mn-cs"/>
                <a:sym typeface="Calibri"/>
              </a:defRPr>
            </a:lvl9pPr>
          </a:lstStyle>
          <a:p>
            <a:pPr marL="0" marR="0" lvl="0" indent="0" algn="ctr" defTabSz="684357" rtl="0" eaLnBrk="1" fontAlgn="auto" latinLnBrk="0" hangingPunct="0">
              <a:lnSpc>
                <a:spcPct val="100000"/>
              </a:lnSpc>
              <a:spcBef>
                <a:spcPts val="0"/>
              </a:spcBef>
              <a:spcAft>
                <a:spcPts val="0"/>
              </a:spcAft>
              <a:buClrTx/>
              <a:buSzTx/>
              <a:buFontTx/>
              <a:buNone/>
              <a:tabLst/>
              <a:defRPr/>
            </a:pPr>
            <a:endParaRPr kumimoji="0" lang="zh-CN" altLang="en-US" sz="1300" b="0" i="0" u="none" strike="noStrike" kern="0" cap="none" spc="0" normalizeH="0" baseline="0" noProof="0">
              <a:ln>
                <a:noFill/>
              </a:ln>
              <a:solidFill>
                <a:srgbClr val="FFFFFF"/>
              </a:solidFill>
              <a:effectLst/>
              <a:uLnTx/>
              <a:uFillTx/>
              <a:latin typeface="Calibri"/>
              <a:ea typeface="微软雅黑"/>
              <a:cs typeface="+mn-cs"/>
              <a:sym typeface="Calibri"/>
            </a:endParaRPr>
          </a:p>
        </p:txBody>
      </p:sp>
      <p:sp>
        <p:nvSpPr>
          <p:cNvPr id="15" name="文本框 14">
            <a:extLst>
              <a:ext uri="{FF2B5EF4-FFF2-40B4-BE49-F238E27FC236}">
                <a16:creationId xmlns:a16="http://schemas.microsoft.com/office/drawing/2014/main" id="{48AE184F-FF81-2F3F-FE1B-1CA83F32C2B1}"/>
              </a:ext>
            </a:extLst>
          </p:cNvPr>
          <p:cNvSpPr txBox="1"/>
          <p:nvPr/>
        </p:nvSpPr>
        <p:spPr>
          <a:xfrm>
            <a:off x="995917" y="1113134"/>
            <a:ext cx="4903907" cy="338554"/>
          </a:xfrm>
          <a:prstGeom prst="rect">
            <a:avLst/>
          </a:prstGeom>
          <a:noFill/>
        </p:spPr>
        <p:txBody>
          <a:bodyPr wrap="none" rtlCol="0">
            <a:spAutoFit/>
          </a:bodyPr>
          <a:lstStyle/>
          <a:p>
            <a:r>
              <a:rPr lang="zh-CN" altLang="en-US" sz="1600" b="1"/>
              <a:t>公共课考试设置</a:t>
            </a:r>
            <a:r>
              <a:rPr lang="zh-CN" altLang="en-US" sz="1600" b="1">
                <a:solidFill>
                  <a:srgbClr val="FF0000"/>
                </a:solidFill>
              </a:rPr>
              <a:t>流于形式，未起到监督学习效果作用</a:t>
            </a:r>
          </a:p>
        </p:txBody>
      </p:sp>
      <p:pic>
        <p:nvPicPr>
          <p:cNvPr id="17" name="图形 16" descr="警告 纯色填充">
            <a:extLst>
              <a:ext uri="{FF2B5EF4-FFF2-40B4-BE49-F238E27FC236}">
                <a16:creationId xmlns:a16="http://schemas.microsoft.com/office/drawing/2014/main" id="{5FF17343-6FD4-CBFD-E9AD-3CFF4A9CC7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26066" y="1663425"/>
            <a:ext cx="603150" cy="603150"/>
          </a:xfrm>
          <a:prstGeom prst="rect">
            <a:avLst/>
          </a:prstGeom>
        </p:spPr>
      </p:pic>
      <p:sp>
        <p:nvSpPr>
          <p:cNvPr id="18" name="文本框 17">
            <a:extLst>
              <a:ext uri="{FF2B5EF4-FFF2-40B4-BE49-F238E27FC236}">
                <a16:creationId xmlns:a16="http://schemas.microsoft.com/office/drawing/2014/main" id="{873BE167-07A0-3464-8121-4084D45770FB}"/>
              </a:ext>
            </a:extLst>
          </p:cNvPr>
          <p:cNvSpPr txBox="1"/>
          <p:nvPr/>
        </p:nvSpPr>
        <p:spPr>
          <a:xfrm>
            <a:off x="7722046" y="2341100"/>
            <a:ext cx="3583769" cy="1010868"/>
          </a:xfrm>
          <a:prstGeom prst="rect">
            <a:avLst/>
          </a:prstGeom>
          <a:solidFill>
            <a:schemeClr val="bg2"/>
          </a:solidFill>
          <a:ln w="19050">
            <a:solidFill>
              <a:srgbClr val="7FA1E9"/>
            </a:solidFill>
            <a:prstDash val="sysDash"/>
          </a:ln>
        </p:spPr>
        <p:txBody>
          <a:bodyPr wrap="square" rtlCol="0">
            <a:noAutofit/>
          </a:bodyPr>
          <a:lstStyle/>
          <a:p>
            <a:pPr algn="just">
              <a:lnSpc>
                <a:spcPct val="150000"/>
              </a:lnSpc>
            </a:pPr>
            <a:r>
              <a:rPr lang="zh-CN" altLang="en-US" sz="1400" b="1">
                <a:solidFill>
                  <a:schemeClr val="tx1"/>
                </a:solidFill>
                <a:latin typeface="+mn-ea"/>
                <a:ea typeface="+mn-ea"/>
              </a:rPr>
              <a:t>公共课程：</a:t>
            </a:r>
            <a:r>
              <a:rPr lang="zh-CN" altLang="en-US" sz="1400">
                <a:solidFill>
                  <a:schemeClr val="tx1"/>
                </a:solidFill>
                <a:latin typeface="+mn-ea"/>
                <a:ea typeface="+mn-ea"/>
              </a:rPr>
              <a:t>员工日常办公管理要求解读</a:t>
            </a:r>
            <a:endParaRPr lang="en-US" altLang="zh-CN" sz="1400">
              <a:solidFill>
                <a:schemeClr val="tx1"/>
              </a:solidFill>
              <a:latin typeface="+mn-ea"/>
              <a:ea typeface="+mn-ea"/>
            </a:endParaRPr>
          </a:p>
          <a:p>
            <a:pPr algn="just">
              <a:lnSpc>
                <a:spcPct val="150000"/>
              </a:lnSpc>
            </a:pPr>
            <a:r>
              <a:rPr lang="zh-CN" altLang="en-US" sz="1400" b="1">
                <a:solidFill>
                  <a:schemeClr val="tx1"/>
                </a:solidFill>
                <a:latin typeface="+mn-ea"/>
                <a:ea typeface="+mn-ea"/>
              </a:rPr>
              <a:t>考试参与率：</a:t>
            </a:r>
            <a:r>
              <a:rPr lang="en-US" altLang="zh-CN" sz="1400" b="1">
                <a:solidFill>
                  <a:srgbClr val="FF0000"/>
                </a:solidFill>
                <a:latin typeface="+mn-ea"/>
                <a:ea typeface="+mn-ea"/>
              </a:rPr>
              <a:t>87.6%</a:t>
            </a:r>
          </a:p>
          <a:p>
            <a:pPr algn="just">
              <a:lnSpc>
                <a:spcPct val="150000"/>
              </a:lnSpc>
            </a:pPr>
            <a:r>
              <a:rPr lang="zh-CN" altLang="en-US" sz="1400" b="1">
                <a:solidFill>
                  <a:schemeClr val="tx1"/>
                </a:solidFill>
                <a:latin typeface="+mn-ea"/>
                <a:ea typeface="+mn-ea"/>
              </a:rPr>
              <a:t>最终考试通过率：</a:t>
            </a:r>
            <a:r>
              <a:rPr lang="en-US" altLang="zh-CN" sz="1400" b="1">
                <a:solidFill>
                  <a:srgbClr val="FF0000"/>
                </a:solidFill>
                <a:latin typeface="+mn-ea"/>
                <a:ea typeface="+mn-ea"/>
              </a:rPr>
              <a:t>85.4%</a:t>
            </a:r>
            <a:endParaRPr lang="zh-CN" altLang="en-US" sz="1400" b="1">
              <a:solidFill>
                <a:srgbClr val="FF0000"/>
              </a:solidFill>
              <a:latin typeface="+mn-ea"/>
              <a:ea typeface="+mn-ea"/>
            </a:endParaRPr>
          </a:p>
        </p:txBody>
      </p:sp>
      <p:sp>
        <p:nvSpPr>
          <p:cNvPr id="19" name="文本框 18">
            <a:extLst>
              <a:ext uri="{FF2B5EF4-FFF2-40B4-BE49-F238E27FC236}">
                <a16:creationId xmlns:a16="http://schemas.microsoft.com/office/drawing/2014/main" id="{F5B3A0A4-E0C7-4DDF-EAF6-58E81A7F3F81}"/>
              </a:ext>
            </a:extLst>
          </p:cNvPr>
          <p:cNvSpPr txBox="1"/>
          <p:nvPr/>
        </p:nvSpPr>
        <p:spPr>
          <a:xfrm>
            <a:off x="7722047" y="3848795"/>
            <a:ext cx="3583768" cy="1010868"/>
          </a:xfrm>
          <a:prstGeom prst="rect">
            <a:avLst/>
          </a:prstGeom>
          <a:solidFill>
            <a:schemeClr val="bg2"/>
          </a:solidFill>
          <a:ln w="19050">
            <a:solidFill>
              <a:srgbClr val="7FA1E9"/>
            </a:solidFill>
            <a:prstDash val="sysDash"/>
          </a:ln>
        </p:spPr>
        <p:txBody>
          <a:bodyPr wrap="square" rtlCol="0">
            <a:noAutofit/>
          </a:bodyPr>
          <a:lstStyle/>
          <a:p>
            <a:pPr algn="just">
              <a:lnSpc>
                <a:spcPct val="150000"/>
              </a:lnSpc>
            </a:pPr>
            <a:r>
              <a:rPr lang="zh-CN" altLang="en-US" sz="1400" b="1">
                <a:solidFill>
                  <a:schemeClr val="tx1"/>
                </a:solidFill>
                <a:latin typeface="+mn-ea"/>
                <a:ea typeface="+mn-ea"/>
              </a:rPr>
              <a:t>公共课程：</a:t>
            </a:r>
            <a:r>
              <a:rPr lang="zh-CN" altLang="en-US" sz="1400">
                <a:solidFill>
                  <a:schemeClr val="tx1"/>
                </a:solidFill>
                <a:latin typeface="+mn-ea"/>
                <a:ea typeface="+mn-ea"/>
              </a:rPr>
              <a:t>三勤积分管理办法规则解读</a:t>
            </a:r>
            <a:endParaRPr lang="en-US" altLang="zh-CN" sz="1400">
              <a:solidFill>
                <a:schemeClr val="tx1"/>
              </a:solidFill>
              <a:latin typeface="+mn-ea"/>
              <a:ea typeface="+mn-ea"/>
            </a:endParaRPr>
          </a:p>
          <a:p>
            <a:pPr algn="just">
              <a:lnSpc>
                <a:spcPct val="150000"/>
              </a:lnSpc>
            </a:pPr>
            <a:r>
              <a:rPr lang="zh-CN" altLang="en-US" sz="1400" b="1">
                <a:solidFill>
                  <a:schemeClr val="tx1"/>
                </a:solidFill>
                <a:latin typeface="+mn-ea"/>
                <a:ea typeface="+mn-ea"/>
              </a:rPr>
              <a:t>考试参与率：</a:t>
            </a:r>
            <a:r>
              <a:rPr lang="en-US" altLang="zh-CN" sz="1400" b="1">
                <a:solidFill>
                  <a:srgbClr val="FF0000"/>
                </a:solidFill>
                <a:latin typeface="+mn-ea"/>
                <a:ea typeface="+mn-ea"/>
              </a:rPr>
              <a:t>91.4%</a:t>
            </a:r>
          </a:p>
          <a:p>
            <a:pPr algn="just">
              <a:lnSpc>
                <a:spcPct val="150000"/>
              </a:lnSpc>
            </a:pPr>
            <a:r>
              <a:rPr lang="zh-CN" altLang="en-US" sz="1400" b="1">
                <a:solidFill>
                  <a:schemeClr val="tx1"/>
                </a:solidFill>
                <a:latin typeface="+mn-ea"/>
                <a:ea typeface="+mn-ea"/>
              </a:rPr>
              <a:t>最终考试通过率：</a:t>
            </a:r>
            <a:r>
              <a:rPr lang="en-US" altLang="zh-CN" sz="1400" b="1">
                <a:solidFill>
                  <a:srgbClr val="FF0000"/>
                </a:solidFill>
                <a:latin typeface="+mn-ea"/>
                <a:ea typeface="+mn-ea"/>
              </a:rPr>
              <a:t>91.4%</a:t>
            </a:r>
            <a:endParaRPr lang="zh-CN" altLang="en-US" sz="1400" b="1">
              <a:solidFill>
                <a:srgbClr val="FF0000"/>
              </a:solidFill>
              <a:latin typeface="+mn-ea"/>
              <a:ea typeface="+mn-ea"/>
            </a:endParaRPr>
          </a:p>
        </p:txBody>
      </p:sp>
      <p:sp>
        <p:nvSpPr>
          <p:cNvPr id="20" name="文本框 19">
            <a:extLst>
              <a:ext uri="{FF2B5EF4-FFF2-40B4-BE49-F238E27FC236}">
                <a16:creationId xmlns:a16="http://schemas.microsoft.com/office/drawing/2014/main" id="{43388F9D-4C33-2F76-FA39-BDFB36E88BA2}"/>
              </a:ext>
            </a:extLst>
          </p:cNvPr>
          <p:cNvSpPr txBox="1"/>
          <p:nvPr/>
        </p:nvSpPr>
        <p:spPr>
          <a:xfrm>
            <a:off x="603594" y="5975142"/>
            <a:ext cx="9326066" cy="307777"/>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400"/>
              <a:t>学发已约定在</a:t>
            </a:r>
            <a:r>
              <a:rPr lang="en-US" altLang="zh-CN" sz="1400"/>
              <a:t>8</a:t>
            </a:r>
            <a:r>
              <a:rPr lang="zh-CN" altLang="en-US" sz="1400"/>
              <a:t>月内完成跟催，未通过考试人员扣除积分，并要求重新学习。</a:t>
            </a:r>
          </a:p>
        </p:txBody>
      </p:sp>
      <p:sp>
        <p:nvSpPr>
          <p:cNvPr id="9" name="文本框 8">
            <a:extLst>
              <a:ext uri="{FF2B5EF4-FFF2-40B4-BE49-F238E27FC236}">
                <a16:creationId xmlns:a16="http://schemas.microsoft.com/office/drawing/2014/main" id="{61916BB1-EE6A-4BF6-9BA6-B1D9DEA72B62}"/>
              </a:ext>
            </a:extLst>
          </p:cNvPr>
          <p:cNvSpPr txBox="1"/>
          <p:nvPr/>
        </p:nvSpPr>
        <p:spPr>
          <a:xfrm>
            <a:off x="7616477" y="5402642"/>
            <a:ext cx="3863781" cy="700192"/>
          </a:xfrm>
          <a:prstGeom prst="rect">
            <a:avLst/>
          </a:prstGeom>
          <a:noFill/>
        </p:spPr>
        <p:txBody>
          <a:bodyPr wrap="square" rtlCol="0">
            <a:spAutoFit/>
          </a:bodyPr>
          <a:lstStyle/>
          <a:p>
            <a:pPr>
              <a:lnSpc>
                <a:spcPct val="150000"/>
              </a:lnSpc>
            </a:pPr>
            <a:r>
              <a:rPr lang="zh-CN" altLang="en-US" sz="1400"/>
              <a:t>公共课有出现极少数严重差评的情况，差评原因和人员未做深入分析。</a:t>
            </a:r>
          </a:p>
        </p:txBody>
      </p:sp>
      <p:cxnSp>
        <p:nvCxnSpPr>
          <p:cNvPr id="16" name="直接连接符 15">
            <a:extLst>
              <a:ext uri="{FF2B5EF4-FFF2-40B4-BE49-F238E27FC236}">
                <a16:creationId xmlns:a16="http://schemas.microsoft.com/office/drawing/2014/main" id="{3A0BEAB7-FD54-2961-93A2-A4105BEE0FAB}"/>
              </a:ext>
            </a:extLst>
          </p:cNvPr>
          <p:cNvCxnSpPr/>
          <p:nvPr/>
        </p:nvCxnSpPr>
        <p:spPr>
          <a:xfrm>
            <a:off x="276300" y="836691"/>
            <a:ext cx="3033430" cy="0"/>
          </a:xfrm>
          <a:prstGeom prst="line">
            <a:avLst/>
          </a:prstGeom>
          <a:ln w="38100">
            <a:solidFill>
              <a:schemeClr val="accent5">
                <a:lumMod val="50000"/>
              </a:schemeClr>
            </a:solidFill>
          </a:ln>
        </p:spPr>
        <p:style>
          <a:lnRef idx="1">
            <a:schemeClr val="accent6"/>
          </a:lnRef>
          <a:fillRef idx="0">
            <a:schemeClr val="accent6"/>
          </a:fillRef>
          <a:effectRef idx="0">
            <a:schemeClr val="accent6"/>
          </a:effectRef>
          <a:fontRef idx="minor">
            <a:schemeClr val="tx1"/>
          </a:fontRef>
        </p:style>
      </p:cxnSp>
      <p:sp>
        <p:nvSpPr>
          <p:cNvPr id="21" name="文本框 20">
            <a:extLst>
              <a:ext uri="{FF2B5EF4-FFF2-40B4-BE49-F238E27FC236}">
                <a16:creationId xmlns:a16="http://schemas.microsoft.com/office/drawing/2014/main" id="{74CF252B-347E-B1FB-C679-07EA152048B9}"/>
              </a:ext>
            </a:extLst>
          </p:cNvPr>
          <p:cNvSpPr txBox="1"/>
          <p:nvPr/>
        </p:nvSpPr>
        <p:spPr>
          <a:xfrm>
            <a:off x="221642" y="272615"/>
            <a:ext cx="46714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0070C0"/>
                </a:solidFill>
                <a:effectLst/>
                <a:uLnTx/>
                <a:uFillTx/>
                <a:latin typeface="微软雅黑"/>
                <a:ea typeface="微软雅黑"/>
                <a:cs typeface="+mn-cs"/>
              </a:rPr>
              <a:t>二、检查内容</a:t>
            </a:r>
            <a:r>
              <a:rPr kumimoji="0" lang="en-US" altLang="zh-CN" sz="2400" b="1" i="0" u="none" strike="noStrike" kern="1200" cap="none" spc="0" normalizeH="0" baseline="0" noProof="0">
                <a:ln>
                  <a:noFill/>
                </a:ln>
                <a:solidFill>
                  <a:srgbClr val="0070C0"/>
                </a:solidFill>
                <a:effectLst/>
                <a:uLnTx/>
                <a:uFillTx/>
                <a:latin typeface="微软雅黑"/>
                <a:ea typeface="微软雅黑"/>
                <a:cs typeface="+mn-cs"/>
              </a:rPr>
              <a:t>—</a:t>
            </a:r>
            <a:r>
              <a:rPr kumimoji="0" lang="zh-CN" altLang="en-US" sz="2000" b="1" i="0" u="none" strike="noStrike" kern="1200" cap="none" spc="0" normalizeH="0" baseline="0" noProof="0">
                <a:ln>
                  <a:noFill/>
                </a:ln>
                <a:solidFill>
                  <a:srgbClr val="0070C0"/>
                </a:solidFill>
                <a:effectLst/>
                <a:uLnTx/>
                <a:uFillTx/>
                <a:latin typeface="微软雅黑"/>
                <a:ea typeface="微软雅黑"/>
                <a:cs typeface="+mn-cs"/>
              </a:rPr>
              <a:t>执行情况举证与分析</a:t>
            </a:r>
          </a:p>
        </p:txBody>
      </p:sp>
      <p:pic>
        <p:nvPicPr>
          <p:cNvPr id="22" name="图形 21" descr="哭泣的脸轮廓 纯色填充">
            <a:extLst>
              <a:ext uri="{FF2B5EF4-FFF2-40B4-BE49-F238E27FC236}">
                <a16:creationId xmlns:a16="http://schemas.microsoft.com/office/drawing/2014/main" id="{3469FF6E-E920-592D-AF8E-E4F0C278E59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99824" y="900056"/>
            <a:ext cx="636895" cy="636895"/>
          </a:xfrm>
          <a:prstGeom prst="rect">
            <a:avLst/>
          </a:prstGeom>
        </p:spPr>
      </p:pic>
    </p:spTree>
    <p:custDataLst>
      <p:tags r:id="rId1"/>
    </p:custDataLst>
    <p:extLst>
      <p:ext uri="{BB962C8B-B14F-4D97-AF65-F5344CB8AC3E}">
        <p14:creationId xmlns:p14="http://schemas.microsoft.com/office/powerpoint/2010/main" val="4247543107"/>
      </p:ext>
    </p:extLst>
  </p:cSld>
  <p:clrMapOvr>
    <a:masterClrMapping/>
  </p:clrMapOvr>
  <mc:AlternateContent xmlns:mc="http://schemas.openxmlformats.org/markup-compatibility/2006">
    <mc:Choice xmlns:p14="http://schemas.microsoft.com/office/powerpoint/2010/main" Requires="p14">
      <p:transition spd="slow" p14:dur="225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E4C6E09C-193D-4472-7912-F32070EEF145}"/>
              </a:ext>
            </a:extLst>
          </p:cNvPr>
          <p:cNvSpPr txBox="1"/>
          <p:nvPr/>
        </p:nvSpPr>
        <p:spPr>
          <a:xfrm>
            <a:off x="6956779" y="175694"/>
            <a:ext cx="2415010" cy="276999"/>
          </a:xfrm>
          <a:prstGeom prst="rect">
            <a:avLst/>
          </a:prstGeom>
          <a:solidFill>
            <a:srgbClr val="FF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a:ln>
                  <a:noFill/>
                </a:ln>
                <a:solidFill>
                  <a:prstClr val="white"/>
                </a:solidFill>
                <a:effectLst/>
                <a:uLnTx/>
                <a:uFillTx/>
                <a:latin typeface="Arial"/>
                <a:ea typeface="微软雅黑"/>
                <a:cs typeface="+mn-cs"/>
              </a:rPr>
              <a:t>三勤行为管理</a:t>
            </a:r>
          </a:p>
        </p:txBody>
      </p:sp>
      <p:sp>
        <p:nvSpPr>
          <p:cNvPr id="15" name="文本框 14">
            <a:extLst>
              <a:ext uri="{FF2B5EF4-FFF2-40B4-BE49-F238E27FC236}">
                <a16:creationId xmlns:a16="http://schemas.microsoft.com/office/drawing/2014/main" id="{B6D624D4-CDDE-9C5B-485B-7D3DBAB551A6}"/>
              </a:ext>
            </a:extLst>
          </p:cNvPr>
          <p:cNvSpPr txBox="1"/>
          <p:nvPr/>
        </p:nvSpPr>
        <p:spPr>
          <a:xfrm>
            <a:off x="6956779" y="536853"/>
            <a:ext cx="762584" cy="261610"/>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学习行为</a:t>
            </a:r>
          </a:p>
        </p:txBody>
      </p:sp>
      <p:sp>
        <p:nvSpPr>
          <p:cNvPr id="18" name="文本框 17">
            <a:extLst>
              <a:ext uri="{FF2B5EF4-FFF2-40B4-BE49-F238E27FC236}">
                <a16:creationId xmlns:a16="http://schemas.microsoft.com/office/drawing/2014/main" id="{B8883F19-9874-EDFD-3617-A2F34AF2E213}"/>
              </a:ext>
            </a:extLst>
          </p:cNvPr>
          <p:cNvSpPr txBox="1"/>
          <p:nvPr/>
        </p:nvSpPr>
        <p:spPr>
          <a:xfrm>
            <a:off x="7782992" y="533166"/>
            <a:ext cx="762584" cy="261610"/>
          </a:xfrm>
          <a:prstGeom prst="rect">
            <a:avLst/>
          </a:prstGeom>
          <a:solidFill>
            <a:srgbClr val="FF0000"/>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分享行为</a:t>
            </a:r>
          </a:p>
        </p:txBody>
      </p:sp>
      <p:sp>
        <p:nvSpPr>
          <p:cNvPr id="27" name="文本框 26">
            <a:extLst>
              <a:ext uri="{FF2B5EF4-FFF2-40B4-BE49-F238E27FC236}">
                <a16:creationId xmlns:a16="http://schemas.microsoft.com/office/drawing/2014/main" id="{502DAE30-C2C3-F3AD-BDD7-74B952329919}"/>
              </a:ext>
            </a:extLst>
          </p:cNvPr>
          <p:cNvSpPr txBox="1"/>
          <p:nvPr/>
        </p:nvSpPr>
        <p:spPr>
          <a:xfrm>
            <a:off x="8609205" y="533166"/>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项目行为</a:t>
            </a:r>
          </a:p>
        </p:txBody>
      </p:sp>
      <p:sp>
        <p:nvSpPr>
          <p:cNvPr id="31" name="文本框 30">
            <a:extLst>
              <a:ext uri="{FF2B5EF4-FFF2-40B4-BE49-F238E27FC236}">
                <a16:creationId xmlns:a16="http://schemas.microsoft.com/office/drawing/2014/main" id="{B5F534DC-FAB4-1B70-F9B8-98ED09F1468F}"/>
              </a:ext>
            </a:extLst>
          </p:cNvPr>
          <p:cNvSpPr txBox="1"/>
          <p:nvPr/>
        </p:nvSpPr>
        <p:spPr>
          <a:xfrm>
            <a:off x="9545685" y="175694"/>
            <a:ext cx="2415010" cy="276999"/>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a:ln>
                  <a:noFill/>
                </a:ln>
                <a:solidFill>
                  <a:prstClr val="white"/>
                </a:solidFill>
                <a:effectLst/>
                <a:uLnTx/>
                <a:uFillTx/>
                <a:latin typeface="Arial"/>
                <a:ea typeface="微软雅黑"/>
                <a:cs typeface="+mn-cs"/>
              </a:rPr>
              <a:t>三勤积分管理</a:t>
            </a:r>
          </a:p>
        </p:txBody>
      </p:sp>
      <p:sp>
        <p:nvSpPr>
          <p:cNvPr id="36" name="文本框 35">
            <a:extLst>
              <a:ext uri="{FF2B5EF4-FFF2-40B4-BE49-F238E27FC236}">
                <a16:creationId xmlns:a16="http://schemas.microsoft.com/office/drawing/2014/main" id="{576CA785-9538-D376-CC27-0703DCC37E64}"/>
              </a:ext>
            </a:extLst>
          </p:cNvPr>
          <p:cNvSpPr txBox="1"/>
          <p:nvPr/>
        </p:nvSpPr>
        <p:spPr>
          <a:xfrm>
            <a:off x="9545685" y="536853"/>
            <a:ext cx="762584" cy="261610"/>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积分设置</a:t>
            </a:r>
          </a:p>
        </p:txBody>
      </p:sp>
      <p:sp>
        <p:nvSpPr>
          <p:cNvPr id="37" name="文本框 36">
            <a:extLst>
              <a:ext uri="{FF2B5EF4-FFF2-40B4-BE49-F238E27FC236}">
                <a16:creationId xmlns:a16="http://schemas.microsoft.com/office/drawing/2014/main" id="{FAFCBC20-02EE-E21E-9D57-A703735FD1F8}"/>
              </a:ext>
            </a:extLst>
          </p:cNvPr>
          <p:cNvSpPr txBox="1"/>
          <p:nvPr/>
        </p:nvSpPr>
        <p:spPr>
          <a:xfrm>
            <a:off x="10371898" y="533166"/>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积分核算</a:t>
            </a:r>
          </a:p>
        </p:txBody>
      </p:sp>
      <p:sp>
        <p:nvSpPr>
          <p:cNvPr id="38" name="文本框 37">
            <a:extLst>
              <a:ext uri="{FF2B5EF4-FFF2-40B4-BE49-F238E27FC236}">
                <a16:creationId xmlns:a16="http://schemas.microsoft.com/office/drawing/2014/main" id="{49AC256D-A329-6DA6-EC22-84089334F3D7}"/>
              </a:ext>
            </a:extLst>
          </p:cNvPr>
          <p:cNvSpPr txBox="1"/>
          <p:nvPr/>
        </p:nvSpPr>
        <p:spPr>
          <a:xfrm>
            <a:off x="11198111" y="533166"/>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积分应用</a:t>
            </a:r>
          </a:p>
        </p:txBody>
      </p:sp>
      <p:sp>
        <p:nvSpPr>
          <p:cNvPr id="4" name="文本框 3">
            <a:extLst>
              <a:ext uri="{FF2B5EF4-FFF2-40B4-BE49-F238E27FC236}">
                <a16:creationId xmlns:a16="http://schemas.microsoft.com/office/drawing/2014/main" id="{95D3F8EA-9C98-4E51-9A06-C97121748720}"/>
              </a:ext>
            </a:extLst>
          </p:cNvPr>
          <p:cNvSpPr txBox="1"/>
          <p:nvPr/>
        </p:nvSpPr>
        <p:spPr>
          <a:xfrm>
            <a:off x="969781" y="1529897"/>
            <a:ext cx="10252438" cy="523220"/>
          </a:xfrm>
          <a:prstGeom prst="rect">
            <a:avLst/>
          </a:prstGeom>
          <a:noFill/>
        </p:spPr>
        <p:txBody>
          <a:bodyPr wrap="square" rtlCol="0">
            <a:spAutoFit/>
          </a:bodyPr>
          <a:lstStyle/>
          <a:p>
            <a:pPr algn="just"/>
            <a:r>
              <a:rPr lang="zh-CN" altLang="en-US" sz="1400">
                <a:latin typeface="+mn-ea"/>
              </a:rPr>
              <a:t>截至</a:t>
            </a:r>
            <a:r>
              <a:rPr lang="en-US" altLang="zh-CN" sz="1400">
                <a:latin typeface="+mn-ea"/>
              </a:rPr>
              <a:t>8</a:t>
            </a:r>
            <a:r>
              <a:rPr lang="zh-CN" altLang="en-US" sz="1400">
                <a:latin typeface="+mn-ea"/>
              </a:rPr>
              <a:t>月</a:t>
            </a:r>
            <a:r>
              <a:rPr lang="en-US" altLang="zh-CN" sz="1400">
                <a:latin typeface="+mn-ea"/>
              </a:rPr>
              <a:t>22</a:t>
            </a:r>
            <a:r>
              <a:rPr lang="zh-CN" altLang="en-US" sz="1400">
                <a:latin typeface="+mn-ea"/>
              </a:rPr>
              <a:t>日，集团专业序列高职级员工（正式员工，去除试用期人员）共计</a:t>
            </a:r>
            <a:r>
              <a:rPr lang="en-US" altLang="zh-CN" sz="1400" b="1">
                <a:solidFill>
                  <a:srgbClr val="FF0000"/>
                </a:solidFill>
                <a:latin typeface="+mn-ea"/>
              </a:rPr>
              <a:t>169</a:t>
            </a:r>
            <a:r>
              <a:rPr lang="zh-CN" altLang="en-US" sz="1400" b="1">
                <a:solidFill>
                  <a:srgbClr val="FF0000"/>
                </a:solidFill>
                <a:latin typeface="+mn-ea"/>
              </a:rPr>
              <a:t>人</a:t>
            </a:r>
            <a:r>
              <a:rPr lang="zh-CN" altLang="en-US" sz="1400">
                <a:latin typeface="+mn-ea"/>
              </a:rPr>
              <a:t>，其中</a:t>
            </a:r>
            <a:r>
              <a:rPr lang="en-US" altLang="zh-CN" sz="1400" b="1">
                <a:solidFill>
                  <a:srgbClr val="FF0000"/>
                </a:solidFill>
                <a:latin typeface="+mn-ea"/>
              </a:rPr>
              <a:t>52</a:t>
            </a:r>
            <a:r>
              <a:rPr lang="zh-CN" altLang="en-US" sz="1400" b="1">
                <a:solidFill>
                  <a:srgbClr val="FF0000"/>
                </a:solidFill>
                <a:latin typeface="+mn-ea"/>
              </a:rPr>
              <a:t>人未开发新课件</a:t>
            </a:r>
            <a:r>
              <a:rPr lang="zh-CN" altLang="en-US" sz="1400">
                <a:latin typeface="+mn-ea"/>
              </a:rPr>
              <a:t>（去除产假人员），占比达</a:t>
            </a:r>
            <a:r>
              <a:rPr lang="en-US" altLang="zh-CN" sz="1400" b="1">
                <a:solidFill>
                  <a:srgbClr val="FF0000"/>
                </a:solidFill>
                <a:latin typeface="+mn-ea"/>
              </a:rPr>
              <a:t>30%</a:t>
            </a:r>
            <a:r>
              <a:rPr lang="zh-CN" altLang="en-US" sz="1400" b="1">
                <a:solidFill>
                  <a:srgbClr val="FF0000"/>
                </a:solidFill>
                <a:latin typeface="+mn-ea"/>
              </a:rPr>
              <a:t>，其中未开展分享人数为</a:t>
            </a:r>
            <a:r>
              <a:rPr lang="en-US" altLang="zh-CN" sz="1400" b="1">
                <a:solidFill>
                  <a:srgbClr val="FF0000"/>
                </a:solidFill>
                <a:latin typeface="+mn-ea"/>
              </a:rPr>
              <a:t>50</a:t>
            </a:r>
            <a:r>
              <a:rPr lang="zh-CN" altLang="en-US" sz="1400" b="1">
                <a:solidFill>
                  <a:srgbClr val="FF0000"/>
                </a:solidFill>
                <a:latin typeface="+mn-ea"/>
              </a:rPr>
              <a:t>人。</a:t>
            </a:r>
            <a:endParaRPr lang="en-US" altLang="zh-CN" sz="1400">
              <a:latin typeface="+mn-ea"/>
            </a:endParaRPr>
          </a:p>
        </p:txBody>
      </p:sp>
      <p:sp>
        <p:nvSpPr>
          <p:cNvPr id="17" name="文本框 16">
            <a:extLst>
              <a:ext uri="{FF2B5EF4-FFF2-40B4-BE49-F238E27FC236}">
                <a16:creationId xmlns:a16="http://schemas.microsoft.com/office/drawing/2014/main" id="{3D813B62-AD6C-421A-80D4-E62F85FFEA41}"/>
              </a:ext>
            </a:extLst>
          </p:cNvPr>
          <p:cNvSpPr txBox="1"/>
          <p:nvPr/>
        </p:nvSpPr>
        <p:spPr>
          <a:xfrm>
            <a:off x="969781" y="1157979"/>
            <a:ext cx="6609807" cy="338554"/>
          </a:xfrm>
          <a:prstGeom prst="rect">
            <a:avLst/>
          </a:prstGeom>
          <a:noFill/>
        </p:spPr>
        <p:txBody>
          <a:bodyPr wrap="square" rtlCol="0">
            <a:spAutoFit/>
          </a:bodyPr>
          <a:lstStyle/>
          <a:p>
            <a:r>
              <a:rPr lang="zh-CN" altLang="en-US" sz="1600" b="1"/>
              <a:t>高职级员工的课件开发覆盖率不理想，</a:t>
            </a:r>
            <a:r>
              <a:rPr lang="en-US" altLang="zh-CN" sz="1600" b="1">
                <a:solidFill>
                  <a:srgbClr val="FF0000"/>
                </a:solidFill>
              </a:rPr>
              <a:t>50</a:t>
            </a:r>
            <a:r>
              <a:rPr lang="zh-CN" altLang="en-US" sz="1600" b="1">
                <a:solidFill>
                  <a:srgbClr val="FF0000"/>
                </a:solidFill>
              </a:rPr>
              <a:t>位高职级员工零分享</a:t>
            </a:r>
          </a:p>
        </p:txBody>
      </p:sp>
      <p:graphicFrame>
        <p:nvGraphicFramePr>
          <p:cNvPr id="2" name="表格 1">
            <a:extLst>
              <a:ext uri="{FF2B5EF4-FFF2-40B4-BE49-F238E27FC236}">
                <a16:creationId xmlns:a16="http://schemas.microsoft.com/office/drawing/2014/main" id="{3AC0DA9D-6ABB-498D-8468-C81A314783E9}"/>
              </a:ext>
            </a:extLst>
          </p:cNvPr>
          <p:cNvGraphicFramePr>
            <a:graphicFrameLocks noGrp="1"/>
          </p:cNvGraphicFramePr>
          <p:nvPr>
            <p:extLst>
              <p:ext uri="{D42A27DB-BD31-4B8C-83A1-F6EECF244321}">
                <p14:modId xmlns:p14="http://schemas.microsoft.com/office/powerpoint/2010/main" val="1150608711"/>
              </p:ext>
            </p:extLst>
          </p:nvPr>
        </p:nvGraphicFramePr>
        <p:xfrm>
          <a:off x="581027" y="2149746"/>
          <a:ext cx="5514974" cy="4456646"/>
        </p:xfrm>
        <a:graphic>
          <a:graphicData uri="http://schemas.openxmlformats.org/drawingml/2006/table">
            <a:tbl>
              <a:tblPr>
                <a:tableStyleId>{5C22544A-7EE6-4342-B048-85BDC9FD1C3A}</a:tableStyleId>
              </a:tblPr>
              <a:tblGrid>
                <a:gridCol w="903477">
                  <a:extLst>
                    <a:ext uri="{9D8B030D-6E8A-4147-A177-3AD203B41FA5}">
                      <a16:colId xmlns:a16="http://schemas.microsoft.com/office/drawing/2014/main" val="1390543146"/>
                    </a:ext>
                  </a:extLst>
                </a:gridCol>
                <a:gridCol w="1750485">
                  <a:extLst>
                    <a:ext uri="{9D8B030D-6E8A-4147-A177-3AD203B41FA5}">
                      <a16:colId xmlns:a16="http://schemas.microsoft.com/office/drawing/2014/main" val="1592853712"/>
                    </a:ext>
                  </a:extLst>
                </a:gridCol>
                <a:gridCol w="1863422">
                  <a:extLst>
                    <a:ext uri="{9D8B030D-6E8A-4147-A177-3AD203B41FA5}">
                      <a16:colId xmlns:a16="http://schemas.microsoft.com/office/drawing/2014/main" val="4266687011"/>
                    </a:ext>
                  </a:extLst>
                </a:gridCol>
                <a:gridCol w="997590">
                  <a:extLst>
                    <a:ext uri="{9D8B030D-6E8A-4147-A177-3AD203B41FA5}">
                      <a16:colId xmlns:a16="http://schemas.microsoft.com/office/drawing/2014/main" val="4019982741"/>
                    </a:ext>
                  </a:extLst>
                </a:gridCol>
              </a:tblGrid>
              <a:tr h="152817">
                <a:tc>
                  <a:txBody>
                    <a:bodyPr/>
                    <a:lstStyle/>
                    <a:p>
                      <a:pPr algn="ctr" fontAlgn="ctr"/>
                      <a:r>
                        <a:rPr lang="zh-CN" altLang="en-US" sz="1000" b="1" u="none" strike="noStrike">
                          <a:effectLst/>
                          <a:latin typeface="+mn-ea"/>
                          <a:ea typeface="+mn-ea"/>
                        </a:rPr>
                        <a:t>序号</a:t>
                      </a:r>
                      <a:endParaRPr lang="zh-CN" altLang="en-US" sz="1000" b="1" i="0" u="none" strike="noStrike">
                        <a:solidFill>
                          <a:srgbClr val="000000"/>
                        </a:solidFill>
                        <a:effectLst/>
                        <a:latin typeface="+mn-ea"/>
                        <a:ea typeface="+mn-ea"/>
                      </a:endParaRPr>
                    </a:p>
                  </a:txBody>
                  <a:tcPr marL="6757" marR="6757" marT="6757" marB="0" anchor="ctr"/>
                </a:tc>
                <a:tc>
                  <a:txBody>
                    <a:bodyPr/>
                    <a:lstStyle/>
                    <a:p>
                      <a:pPr algn="ctr" fontAlgn="b"/>
                      <a:r>
                        <a:rPr lang="zh-CN" altLang="en-US" sz="1000" b="1" u="none" strike="noStrike">
                          <a:effectLst/>
                          <a:latin typeface="+mn-ea"/>
                          <a:ea typeface="+mn-ea"/>
                        </a:rPr>
                        <a:t>姓名</a:t>
                      </a:r>
                      <a:endParaRPr lang="zh-CN" altLang="en-US" sz="1000" b="1" i="0" u="none" strike="noStrike">
                        <a:solidFill>
                          <a:srgbClr val="000000"/>
                        </a:solidFill>
                        <a:effectLst/>
                        <a:latin typeface="+mn-ea"/>
                        <a:ea typeface="+mn-ea"/>
                      </a:endParaRPr>
                    </a:p>
                  </a:txBody>
                  <a:tcPr marL="6757" marR="6757" marT="6757" marB="0" anchor="b"/>
                </a:tc>
                <a:tc>
                  <a:txBody>
                    <a:bodyPr/>
                    <a:lstStyle/>
                    <a:p>
                      <a:pPr algn="ctr" fontAlgn="b"/>
                      <a:r>
                        <a:rPr lang="zh-CN" altLang="en-US" sz="1000" b="1" u="none" strike="noStrike">
                          <a:effectLst/>
                          <a:latin typeface="+mn-ea"/>
                          <a:ea typeface="+mn-ea"/>
                        </a:rPr>
                        <a:t>部门</a:t>
                      </a:r>
                      <a:endParaRPr lang="zh-CN" altLang="en-US" sz="1000" b="1" i="0" u="none" strike="noStrike">
                        <a:solidFill>
                          <a:srgbClr val="000000"/>
                        </a:solidFill>
                        <a:effectLst/>
                        <a:latin typeface="+mn-ea"/>
                        <a:ea typeface="+mn-ea"/>
                      </a:endParaRPr>
                    </a:p>
                  </a:txBody>
                  <a:tcPr marL="6757" marR="6757" marT="6757" marB="0" anchor="b"/>
                </a:tc>
                <a:tc>
                  <a:txBody>
                    <a:bodyPr/>
                    <a:lstStyle/>
                    <a:p>
                      <a:pPr algn="ctr" fontAlgn="b"/>
                      <a:r>
                        <a:rPr lang="zh-CN" altLang="en-US" sz="1000" b="1" u="none" strike="noStrike">
                          <a:effectLst/>
                          <a:latin typeface="+mn-ea"/>
                          <a:ea typeface="+mn-ea"/>
                        </a:rPr>
                        <a:t>职级</a:t>
                      </a:r>
                      <a:endParaRPr lang="zh-CN" altLang="en-US" sz="1000" b="1" i="0" u="none" strike="noStrike">
                        <a:solidFill>
                          <a:srgbClr val="000000"/>
                        </a:solidFill>
                        <a:effectLst/>
                        <a:latin typeface="+mn-ea"/>
                        <a:ea typeface="+mn-ea"/>
                      </a:endParaRPr>
                    </a:p>
                  </a:txBody>
                  <a:tcPr marL="6757" marR="6757" marT="6757" marB="0" anchor="b"/>
                </a:tc>
                <a:extLst>
                  <a:ext uri="{0D108BD9-81ED-4DB2-BD59-A6C34878D82A}">
                    <a16:rowId xmlns:a16="http://schemas.microsoft.com/office/drawing/2014/main" val="2043510775"/>
                  </a:ext>
                </a:extLst>
              </a:tr>
              <a:tr h="152817">
                <a:tc>
                  <a:txBody>
                    <a:bodyPr/>
                    <a:lstStyle/>
                    <a:p>
                      <a:pPr algn="ctr" fontAlgn="ctr"/>
                      <a:r>
                        <a:rPr lang="en-US" altLang="zh-CN" sz="1000" u="none" strike="noStrike">
                          <a:effectLst/>
                          <a:latin typeface="+mn-ea"/>
                          <a:ea typeface="+mn-ea"/>
                        </a:rPr>
                        <a:t>1</a:t>
                      </a:r>
                      <a:endParaRPr lang="en-US" altLang="zh-CN" sz="1000" b="0" i="0" u="none" strike="noStrike">
                        <a:solidFill>
                          <a:srgbClr val="000000"/>
                        </a:solidFill>
                        <a:effectLst/>
                        <a:latin typeface="+mn-ea"/>
                        <a:ea typeface="+mn-ea"/>
                      </a:endParaRPr>
                    </a:p>
                  </a:txBody>
                  <a:tcPr marL="6757" marR="6757" marT="6757" marB="0" anchor="ctr"/>
                </a:tc>
                <a:tc>
                  <a:txBody>
                    <a:bodyPr/>
                    <a:lstStyle/>
                    <a:p>
                      <a:pPr algn="ctr" fontAlgn="b"/>
                      <a:r>
                        <a:rPr lang="en-US" sz="1000" u="none" strike="noStrike">
                          <a:effectLst/>
                          <a:latin typeface="+mn-ea"/>
                          <a:ea typeface="+mn-ea"/>
                        </a:rPr>
                        <a:t>Wingny</a:t>
                      </a:r>
                      <a:r>
                        <a:rPr lang="zh-CN" altLang="en-US" sz="1000" u="none" strike="noStrike">
                          <a:effectLst/>
                          <a:latin typeface="+mn-ea"/>
                          <a:ea typeface="+mn-ea"/>
                        </a:rPr>
                        <a:t>陈翼</a:t>
                      </a:r>
                      <a:endParaRPr lang="zh-CN" altLang="en-US" sz="1000" b="0" i="0" u="none" strike="noStrike">
                        <a:solidFill>
                          <a:srgbClr val="000000"/>
                        </a:solidFill>
                        <a:effectLst/>
                        <a:latin typeface="+mn-ea"/>
                        <a:ea typeface="+mn-ea"/>
                      </a:endParaRPr>
                    </a:p>
                  </a:txBody>
                  <a:tcPr marL="6757" marR="6757" marT="6757" marB="0" anchor="b"/>
                </a:tc>
                <a:tc>
                  <a:txBody>
                    <a:bodyPr/>
                    <a:lstStyle/>
                    <a:p>
                      <a:pPr algn="ctr" fontAlgn="b"/>
                      <a:r>
                        <a:rPr lang="zh-CN" altLang="en-US" sz="1000" u="none" strike="noStrike">
                          <a:effectLst/>
                          <a:latin typeface="+mn-ea"/>
                          <a:ea typeface="+mn-ea"/>
                        </a:rPr>
                        <a:t>经营管理办公室</a:t>
                      </a:r>
                      <a:endParaRPr lang="zh-CN" altLang="en-US" sz="1000" b="0" i="0" u="none" strike="noStrike">
                        <a:solidFill>
                          <a:srgbClr val="000000"/>
                        </a:solidFill>
                        <a:effectLst/>
                        <a:latin typeface="+mn-ea"/>
                        <a:ea typeface="+mn-ea"/>
                      </a:endParaRPr>
                    </a:p>
                  </a:txBody>
                  <a:tcPr marL="6757" marR="6757" marT="6757" marB="0" anchor="b"/>
                </a:tc>
                <a:tc>
                  <a:txBody>
                    <a:bodyPr/>
                    <a:lstStyle/>
                    <a:p>
                      <a:pPr algn="ctr" fontAlgn="b"/>
                      <a:r>
                        <a:rPr lang="en-US" sz="1000" u="none" strike="noStrike">
                          <a:effectLst/>
                          <a:latin typeface="+mn-ea"/>
                          <a:ea typeface="+mn-ea"/>
                        </a:rPr>
                        <a:t>A4.1</a:t>
                      </a:r>
                      <a:endParaRPr lang="en-US" sz="1000" b="0" i="0" u="none" strike="noStrike">
                        <a:solidFill>
                          <a:srgbClr val="000000"/>
                        </a:solidFill>
                        <a:effectLst/>
                        <a:latin typeface="+mn-ea"/>
                        <a:ea typeface="+mn-ea"/>
                      </a:endParaRPr>
                    </a:p>
                  </a:txBody>
                  <a:tcPr marL="6757" marR="6757" marT="6757" marB="0" anchor="b"/>
                </a:tc>
                <a:extLst>
                  <a:ext uri="{0D108BD9-81ED-4DB2-BD59-A6C34878D82A}">
                    <a16:rowId xmlns:a16="http://schemas.microsoft.com/office/drawing/2014/main" val="2059593649"/>
                  </a:ext>
                </a:extLst>
              </a:tr>
              <a:tr h="152817">
                <a:tc>
                  <a:txBody>
                    <a:bodyPr/>
                    <a:lstStyle/>
                    <a:p>
                      <a:pPr algn="ctr" fontAlgn="ctr"/>
                      <a:r>
                        <a:rPr lang="en-US" altLang="zh-CN" sz="1000" u="none" strike="noStrike">
                          <a:effectLst/>
                          <a:latin typeface="+mn-ea"/>
                          <a:ea typeface="+mn-ea"/>
                        </a:rPr>
                        <a:t>2</a:t>
                      </a:r>
                      <a:endParaRPr lang="en-US" altLang="zh-CN" sz="1000" b="0" i="0" u="none" strike="noStrike">
                        <a:solidFill>
                          <a:srgbClr val="000000"/>
                        </a:solidFill>
                        <a:effectLst/>
                        <a:latin typeface="+mn-ea"/>
                        <a:ea typeface="+mn-ea"/>
                      </a:endParaRPr>
                    </a:p>
                  </a:txBody>
                  <a:tcPr marL="6757" marR="6757" marT="6757" marB="0" anchor="ctr"/>
                </a:tc>
                <a:tc>
                  <a:txBody>
                    <a:bodyPr/>
                    <a:lstStyle/>
                    <a:p>
                      <a:pPr algn="ctr" fontAlgn="b"/>
                      <a:r>
                        <a:rPr lang="zh-CN" altLang="en-US" sz="1000" u="none" strike="noStrike">
                          <a:effectLst/>
                          <a:latin typeface="+mn-ea"/>
                          <a:ea typeface="+mn-ea"/>
                        </a:rPr>
                        <a:t>吴亚</a:t>
                      </a:r>
                      <a:endParaRPr lang="zh-CN" altLang="en-US" sz="1000" b="0" i="0" u="none" strike="noStrike">
                        <a:solidFill>
                          <a:srgbClr val="000000"/>
                        </a:solidFill>
                        <a:effectLst/>
                        <a:latin typeface="+mn-ea"/>
                        <a:ea typeface="+mn-ea"/>
                      </a:endParaRPr>
                    </a:p>
                  </a:txBody>
                  <a:tcPr marL="6757" marR="6757" marT="6757" marB="0" anchor="b"/>
                </a:tc>
                <a:tc>
                  <a:txBody>
                    <a:bodyPr/>
                    <a:lstStyle/>
                    <a:p>
                      <a:pPr algn="ctr" fontAlgn="b"/>
                      <a:r>
                        <a:rPr lang="zh-CN" altLang="en-US" sz="1000" u="none" strike="noStrike">
                          <a:effectLst/>
                          <a:latin typeface="+mn-ea"/>
                          <a:ea typeface="+mn-ea"/>
                        </a:rPr>
                        <a:t>经营管理办公室</a:t>
                      </a:r>
                      <a:endParaRPr lang="zh-CN" altLang="en-US" sz="1000" b="0" i="0" u="none" strike="noStrike">
                        <a:solidFill>
                          <a:srgbClr val="000000"/>
                        </a:solidFill>
                        <a:effectLst/>
                        <a:latin typeface="+mn-ea"/>
                        <a:ea typeface="+mn-ea"/>
                      </a:endParaRPr>
                    </a:p>
                  </a:txBody>
                  <a:tcPr marL="6757" marR="6757" marT="6757" marB="0" anchor="b"/>
                </a:tc>
                <a:tc>
                  <a:txBody>
                    <a:bodyPr/>
                    <a:lstStyle/>
                    <a:p>
                      <a:pPr algn="ctr" fontAlgn="b"/>
                      <a:r>
                        <a:rPr lang="en-US" sz="1000" u="none" strike="noStrike">
                          <a:effectLst/>
                          <a:latin typeface="+mn-ea"/>
                          <a:ea typeface="+mn-ea"/>
                        </a:rPr>
                        <a:t>A4.2</a:t>
                      </a:r>
                      <a:endParaRPr lang="en-US" sz="1000" b="0" i="0" u="none" strike="noStrike">
                        <a:solidFill>
                          <a:srgbClr val="000000"/>
                        </a:solidFill>
                        <a:effectLst/>
                        <a:latin typeface="+mn-ea"/>
                        <a:ea typeface="+mn-ea"/>
                      </a:endParaRPr>
                    </a:p>
                  </a:txBody>
                  <a:tcPr marL="6757" marR="6757" marT="6757" marB="0" anchor="b"/>
                </a:tc>
                <a:extLst>
                  <a:ext uri="{0D108BD9-81ED-4DB2-BD59-A6C34878D82A}">
                    <a16:rowId xmlns:a16="http://schemas.microsoft.com/office/drawing/2014/main" val="1936597743"/>
                  </a:ext>
                </a:extLst>
              </a:tr>
              <a:tr h="152817">
                <a:tc>
                  <a:txBody>
                    <a:bodyPr/>
                    <a:lstStyle/>
                    <a:p>
                      <a:pPr algn="ctr" fontAlgn="ctr"/>
                      <a:r>
                        <a:rPr lang="en-US" altLang="zh-CN" sz="1000" u="none" strike="noStrike">
                          <a:solidFill>
                            <a:schemeClr val="tx1"/>
                          </a:solidFill>
                          <a:effectLst/>
                          <a:latin typeface="+mn-ea"/>
                          <a:ea typeface="+mn-ea"/>
                        </a:rPr>
                        <a:t>3</a:t>
                      </a:r>
                      <a:endParaRPr lang="en-US" altLang="zh-CN" sz="1000" b="0" i="0" u="none" strike="noStrike">
                        <a:solidFill>
                          <a:schemeClr val="tx1"/>
                        </a:solidFill>
                        <a:effectLst/>
                        <a:latin typeface="+mn-ea"/>
                        <a:ea typeface="+mn-ea"/>
                      </a:endParaRPr>
                    </a:p>
                  </a:txBody>
                  <a:tcPr marL="6757" marR="6757" marT="6757" marB="0" anchor="ctr"/>
                </a:tc>
                <a:tc>
                  <a:txBody>
                    <a:bodyPr/>
                    <a:lstStyle/>
                    <a:p>
                      <a:pPr algn="ctr" fontAlgn="b"/>
                      <a:r>
                        <a:rPr lang="en-US" sz="1000" u="none" strike="noStrike">
                          <a:effectLst/>
                          <a:latin typeface="+mn-ea"/>
                          <a:ea typeface="+mn-ea"/>
                        </a:rPr>
                        <a:t>Guilherme Veloso</a:t>
                      </a:r>
                      <a:endParaRPr lang="en-US" sz="1000" b="0" i="0" u="none" strike="noStrike">
                        <a:solidFill>
                          <a:srgbClr val="000000"/>
                        </a:solidFill>
                        <a:effectLst/>
                        <a:latin typeface="+mn-ea"/>
                        <a:ea typeface="+mn-ea"/>
                      </a:endParaRPr>
                    </a:p>
                  </a:txBody>
                  <a:tcPr marL="6757" marR="6757" marT="6757" marB="0" anchor="b"/>
                </a:tc>
                <a:tc>
                  <a:txBody>
                    <a:bodyPr/>
                    <a:lstStyle/>
                    <a:p>
                      <a:pPr algn="ctr" fontAlgn="b"/>
                      <a:r>
                        <a:rPr lang="zh-CN" altLang="en-US" sz="1000" u="none" strike="noStrike">
                          <a:effectLst/>
                          <a:latin typeface="+mn-ea"/>
                          <a:ea typeface="+mn-ea"/>
                        </a:rPr>
                        <a:t>营销设计中心</a:t>
                      </a:r>
                      <a:endParaRPr lang="zh-CN" altLang="en-US" sz="1000" b="0" i="0" u="none" strike="noStrike">
                        <a:solidFill>
                          <a:srgbClr val="000000"/>
                        </a:solidFill>
                        <a:effectLst/>
                        <a:latin typeface="+mn-ea"/>
                        <a:ea typeface="+mn-ea"/>
                      </a:endParaRPr>
                    </a:p>
                  </a:txBody>
                  <a:tcPr marL="6757" marR="6757" marT="6757" marB="0" anchor="b"/>
                </a:tc>
                <a:tc>
                  <a:txBody>
                    <a:bodyPr/>
                    <a:lstStyle/>
                    <a:p>
                      <a:pPr algn="ctr" fontAlgn="b"/>
                      <a:r>
                        <a:rPr lang="en-US" sz="1000" u="none" strike="noStrike">
                          <a:effectLst/>
                          <a:latin typeface="+mn-ea"/>
                          <a:ea typeface="+mn-ea"/>
                        </a:rPr>
                        <a:t>D4.1</a:t>
                      </a:r>
                      <a:endParaRPr lang="en-US" sz="1000" b="0" i="0" u="none" strike="noStrike">
                        <a:solidFill>
                          <a:srgbClr val="000000"/>
                        </a:solidFill>
                        <a:effectLst/>
                        <a:latin typeface="+mn-ea"/>
                        <a:ea typeface="+mn-ea"/>
                      </a:endParaRPr>
                    </a:p>
                  </a:txBody>
                  <a:tcPr marL="6757" marR="6757" marT="6757" marB="0" anchor="b"/>
                </a:tc>
                <a:extLst>
                  <a:ext uri="{0D108BD9-81ED-4DB2-BD59-A6C34878D82A}">
                    <a16:rowId xmlns:a16="http://schemas.microsoft.com/office/drawing/2014/main" val="1461376015"/>
                  </a:ext>
                </a:extLst>
              </a:tr>
              <a:tr h="152817">
                <a:tc>
                  <a:txBody>
                    <a:bodyPr/>
                    <a:lstStyle/>
                    <a:p>
                      <a:pPr algn="ctr" fontAlgn="ctr"/>
                      <a:r>
                        <a:rPr lang="en-US" altLang="zh-CN" sz="1000" u="none" strike="noStrike">
                          <a:effectLst/>
                          <a:latin typeface="+mn-ea"/>
                          <a:ea typeface="+mn-ea"/>
                        </a:rPr>
                        <a:t>4</a:t>
                      </a:r>
                      <a:endParaRPr lang="en-US" altLang="zh-CN" sz="1000" b="0" i="0" u="none" strike="noStrike">
                        <a:solidFill>
                          <a:srgbClr val="000000"/>
                        </a:solidFill>
                        <a:effectLst/>
                        <a:latin typeface="+mn-ea"/>
                        <a:ea typeface="+mn-ea"/>
                      </a:endParaRPr>
                    </a:p>
                  </a:txBody>
                  <a:tcPr marL="6757" marR="6757" marT="6757" marB="0" anchor="ctr"/>
                </a:tc>
                <a:tc>
                  <a:txBody>
                    <a:bodyPr/>
                    <a:lstStyle/>
                    <a:p>
                      <a:pPr algn="ctr" fontAlgn="b"/>
                      <a:r>
                        <a:rPr lang="zh-CN" altLang="en-US" sz="1000" u="none" strike="noStrike">
                          <a:effectLst/>
                          <a:latin typeface="+mn-ea"/>
                          <a:ea typeface="+mn-ea"/>
                        </a:rPr>
                        <a:t>黄亦亮</a:t>
                      </a:r>
                      <a:endParaRPr lang="zh-CN" altLang="en-US" sz="1000" b="0" i="0" u="none" strike="noStrike">
                        <a:solidFill>
                          <a:srgbClr val="000000"/>
                        </a:solidFill>
                        <a:effectLst/>
                        <a:latin typeface="+mn-ea"/>
                        <a:ea typeface="+mn-ea"/>
                      </a:endParaRPr>
                    </a:p>
                  </a:txBody>
                  <a:tcPr marL="6757" marR="6757" marT="6757" marB="0" anchor="b"/>
                </a:tc>
                <a:tc>
                  <a:txBody>
                    <a:bodyPr/>
                    <a:lstStyle/>
                    <a:p>
                      <a:pPr algn="ctr" fontAlgn="b"/>
                      <a:r>
                        <a:rPr lang="en-US" sz="1000" u="none" strike="noStrike">
                          <a:effectLst/>
                          <a:latin typeface="+mn-ea"/>
                          <a:ea typeface="+mn-ea"/>
                        </a:rPr>
                        <a:t>VX</a:t>
                      </a:r>
                      <a:r>
                        <a:rPr lang="zh-CN" altLang="en-US" sz="1000" u="none" strike="noStrike">
                          <a:effectLst/>
                          <a:latin typeface="+mn-ea"/>
                          <a:ea typeface="+mn-ea"/>
                        </a:rPr>
                        <a:t>事业部</a:t>
                      </a:r>
                      <a:endParaRPr lang="zh-CN" altLang="en-US" sz="1000" b="0" i="0" u="none" strike="noStrike">
                        <a:solidFill>
                          <a:srgbClr val="000000"/>
                        </a:solidFill>
                        <a:effectLst/>
                        <a:latin typeface="+mn-ea"/>
                        <a:ea typeface="+mn-ea"/>
                      </a:endParaRPr>
                    </a:p>
                  </a:txBody>
                  <a:tcPr marL="6757" marR="6757" marT="6757" marB="0" anchor="b"/>
                </a:tc>
                <a:tc>
                  <a:txBody>
                    <a:bodyPr/>
                    <a:lstStyle/>
                    <a:p>
                      <a:pPr algn="ctr" fontAlgn="b"/>
                      <a:r>
                        <a:rPr lang="en-US" sz="1000" u="none" strike="noStrike">
                          <a:effectLst/>
                          <a:latin typeface="+mn-ea"/>
                          <a:ea typeface="+mn-ea"/>
                        </a:rPr>
                        <a:t>D4.1</a:t>
                      </a:r>
                      <a:endParaRPr lang="en-US" sz="1000" b="0" i="0" u="none" strike="noStrike">
                        <a:solidFill>
                          <a:srgbClr val="000000"/>
                        </a:solidFill>
                        <a:effectLst/>
                        <a:latin typeface="+mn-ea"/>
                        <a:ea typeface="+mn-ea"/>
                      </a:endParaRPr>
                    </a:p>
                  </a:txBody>
                  <a:tcPr marL="6757" marR="6757" marT="6757" marB="0" anchor="b"/>
                </a:tc>
                <a:extLst>
                  <a:ext uri="{0D108BD9-81ED-4DB2-BD59-A6C34878D82A}">
                    <a16:rowId xmlns:a16="http://schemas.microsoft.com/office/drawing/2014/main" val="1437469536"/>
                  </a:ext>
                </a:extLst>
              </a:tr>
              <a:tr h="152817">
                <a:tc>
                  <a:txBody>
                    <a:bodyPr/>
                    <a:lstStyle/>
                    <a:p>
                      <a:pPr algn="ctr" fontAlgn="ctr"/>
                      <a:r>
                        <a:rPr lang="en-US" altLang="zh-CN" sz="1000" u="none" strike="noStrike">
                          <a:effectLst/>
                          <a:latin typeface="+mn-ea"/>
                          <a:ea typeface="+mn-ea"/>
                        </a:rPr>
                        <a:t>5</a:t>
                      </a:r>
                      <a:endParaRPr lang="en-US" altLang="zh-CN" sz="1000" b="0" i="0" u="none" strike="noStrike">
                        <a:solidFill>
                          <a:srgbClr val="000000"/>
                        </a:solidFill>
                        <a:effectLst/>
                        <a:latin typeface="+mn-ea"/>
                        <a:ea typeface="+mn-ea"/>
                      </a:endParaRPr>
                    </a:p>
                  </a:txBody>
                  <a:tcPr marL="6757" marR="6757" marT="6757" marB="0" anchor="ctr"/>
                </a:tc>
                <a:tc>
                  <a:txBody>
                    <a:bodyPr/>
                    <a:lstStyle/>
                    <a:p>
                      <a:pPr algn="ctr" fontAlgn="b"/>
                      <a:r>
                        <a:rPr lang="en-US" sz="1000" u="none" strike="noStrike">
                          <a:effectLst/>
                          <a:latin typeface="+mn-ea"/>
                          <a:ea typeface="+mn-ea"/>
                        </a:rPr>
                        <a:t>Faisal Shaukat</a:t>
                      </a:r>
                      <a:endParaRPr lang="en-US" sz="1000" b="0" i="0" u="none" strike="noStrike">
                        <a:solidFill>
                          <a:srgbClr val="000000"/>
                        </a:solidFill>
                        <a:effectLst/>
                        <a:latin typeface="+mn-ea"/>
                        <a:ea typeface="+mn-ea"/>
                      </a:endParaRPr>
                    </a:p>
                  </a:txBody>
                  <a:tcPr marL="6757" marR="6757" marT="6757" marB="0" anchor="b"/>
                </a:tc>
                <a:tc>
                  <a:txBody>
                    <a:bodyPr/>
                    <a:lstStyle/>
                    <a:p>
                      <a:pPr algn="ctr" fontAlgn="b"/>
                      <a:r>
                        <a:rPr lang="zh-CN" altLang="en-US" sz="1000" u="none" strike="noStrike">
                          <a:effectLst/>
                          <a:latin typeface="+mn-ea"/>
                          <a:ea typeface="+mn-ea"/>
                        </a:rPr>
                        <a:t>创意资源中心</a:t>
                      </a:r>
                      <a:endParaRPr lang="zh-CN" altLang="en-US" sz="1000" b="0" i="0" u="none" strike="noStrike">
                        <a:solidFill>
                          <a:srgbClr val="000000"/>
                        </a:solidFill>
                        <a:effectLst/>
                        <a:latin typeface="+mn-ea"/>
                        <a:ea typeface="+mn-ea"/>
                      </a:endParaRPr>
                    </a:p>
                  </a:txBody>
                  <a:tcPr marL="6757" marR="6757" marT="6757" marB="0" anchor="b"/>
                </a:tc>
                <a:tc>
                  <a:txBody>
                    <a:bodyPr/>
                    <a:lstStyle/>
                    <a:p>
                      <a:pPr algn="ctr" fontAlgn="b"/>
                      <a:r>
                        <a:rPr lang="en-US" sz="1000" u="none" strike="noStrike">
                          <a:effectLst/>
                          <a:latin typeface="+mn-ea"/>
                          <a:ea typeface="+mn-ea"/>
                        </a:rPr>
                        <a:t>D4.1</a:t>
                      </a:r>
                      <a:endParaRPr lang="en-US" sz="1000" b="0" i="0" u="none" strike="noStrike">
                        <a:solidFill>
                          <a:srgbClr val="000000"/>
                        </a:solidFill>
                        <a:effectLst/>
                        <a:latin typeface="+mn-ea"/>
                        <a:ea typeface="+mn-ea"/>
                      </a:endParaRPr>
                    </a:p>
                  </a:txBody>
                  <a:tcPr marL="6757" marR="6757" marT="6757" marB="0" anchor="b"/>
                </a:tc>
                <a:extLst>
                  <a:ext uri="{0D108BD9-81ED-4DB2-BD59-A6C34878D82A}">
                    <a16:rowId xmlns:a16="http://schemas.microsoft.com/office/drawing/2014/main" val="3762116188"/>
                  </a:ext>
                </a:extLst>
              </a:tr>
              <a:tr h="152817">
                <a:tc>
                  <a:txBody>
                    <a:bodyPr/>
                    <a:lstStyle/>
                    <a:p>
                      <a:pPr algn="ctr" fontAlgn="ctr"/>
                      <a:r>
                        <a:rPr lang="en-US" altLang="zh-CN" sz="1000" u="none" strike="noStrike">
                          <a:effectLst/>
                          <a:latin typeface="+mn-ea"/>
                          <a:ea typeface="+mn-ea"/>
                        </a:rPr>
                        <a:t>6</a:t>
                      </a:r>
                      <a:endParaRPr lang="en-US" altLang="zh-CN" sz="1000" b="0" i="0" u="none" strike="noStrike">
                        <a:solidFill>
                          <a:srgbClr val="000000"/>
                        </a:solidFill>
                        <a:effectLst/>
                        <a:latin typeface="+mn-ea"/>
                        <a:ea typeface="+mn-ea"/>
                      </a:endParaRPr>
                    </a:p>
                  </a:txBody>
                  <a:tcPr marL="6757" marR="6757" marT="6757" marB="0" anchor="ctr"/>
                </a:tc>
                <a:tc>
                  <a:txBody>
                    <a:bodyPr/>
                    <a:lstStyle/>
                    <a:p>
                      <a:pPr algn="ctr" fontAlgn="b"/>
                      <a:r>
                        <a:rPr lang="zh-CN" altLang="en-US" sz="1000" u="none" strike="noStrike">
                          <a:effectLst/>
                          <a:latin typeface="+mn-ea"/>
                          <a:ea typeface="+mn-ea"/>
                        </a:rPr>
                        <a:t>黄秋余</a:t>
                      </a:r>
                      <a:endParaRPr lang="zh-CN" altLang="en-US" sz="1000" b="0" i="0" u="none" strike="noStrike">
                        <a:solidFill>
                          <a:srgbClr val="000000"/>
                        </a:solidFill>
                        <a:effectLst/>
                        <a:latin typeface="+mn-ea"/>
                        <a:ea typeface="+mn-ea"/>
                      </a:endParaRPr>
                    </a:p>
                  </a:txBody>
                  <a:tcPr marL="6757" marR="6757" marT="6757" marB="0" anchor="b"/>
                </a:tc>
                <a:tc>
                  <a:txBody>
                    <a:bodyPr/>
                    <a:lstStyle/>
                    <a:p>
                      <a:pPr algn="ctr" fontAlgn="b"/>
                      <a:r>
                        <a:rPr lang="zh-CN" altLang="en-US" sz="1000" u="none" strike="noStrike">
                          <a:effectLst/>
                          <a:latin typeface="+mn-ea"/>
                          <a:ea typeface="+mn-ea"/>
                        </a:rPr>
                        <a:t>创意资源中心</a:t>
                      </a:r>
                      <a:endParaRPr lang="zh-CN" altLang="en-US" sz="1000" b="0" i="0" u="none" strike="noStrike">
                        <a:solidFill>
                          <a:srgbClr val="000000"/>
                        </a:solidFill>
                        <a:effectLst/>
                        <a:latin typeface="+mn-ea"/>
                        <a:ea typeface="+mn-ea"/>
                      </a:endParaRPr>
                    </a:p>
                  </a:txBody>
                  <a:tcPr marL="6757" marR="6757" marT="6757" marB="0" anchor="b"/>
                </a:tc>
                <a:tc>
                  <a:txBody>
                    <a:bodyPr/>
                    <a:lstStyle/>
                    <a:p>
                      <a:pPr algn="ctr" fontAlgn="b"/>
                      <a:r>
                        <a:rPr lang="en-US" sz="1000" u="none" strike="noStrike">
                          <a:effectLst/>
                          <a:latin typeface="+mn-ea"/>
                          <a:ea typeface="+mn-ea"/>
                        </a:rPr>
                        <a:t>D4.1</a:t>
                      </a:r>
                      <a:endParaRPr lang="en-US" sz="1000" b="0" i="0" u="none" strike="noStrike">
                        <a:solidFill>
                          <a:srgbClr val="000000"/>
                        </a:solidFill>
                        <a:effectLst/>
                        <a:latin typeface="+mn-ea"/>
                        <a:ea typeface="+mn-ea"/>
                      </a:endParaRPr>
                    </a:p>
                  </a:txBody>
                  <a:tcPr marL="6757" marR="6757" marT="6757" marB="0" anchor="b"/>
                </a:tc>
                <a:extLst>
                  <a:ext uri="{0D108BD9-81ED-4DB2-BD59-A6C34878D82A}">
                    <a16:rowId xmlns:a16="http://schemas.microsoft.com/office/drawing/2014/main" val="1263647034"/>
                  </a:ext>
                </a:extLst>
              </a:tr>
              <a:tr h="152817">
                <a:tc>
                  <a:txBody>
                    <a:bodyPr/>
                    <a:lstStyle/>
                    <a:p>
                      <a:pPr algn="ctr" fontAlgn="ctr"/>
                      <a:r>
                        <a:rPr lang="en-US" altLang="zh-CN" sz="1000" u="none" strike="noStrike">
                          <a:effectLst/>
                          <a:latin typeface="+mn-ea"/>
                          <a:ea typeface="+mn-ea"/>
                        </a:rPr>
                        <a:t>7</a:t>
                      </a:r>
                      <a:endParaRPr lang="en-US" altLang="zh-CN" sz="1000" b="0" i="0" u="none" strike="noStrike">
                        <a:solidFill>
                          <a:srgbClr val="000000"/>
                        </a:solidFill>
                        <a:effectLst/>
                        <a:latin typeface="+mn-ea"/>
                        <a:ea typeface="+mn-ea"/>
                      </a:endParaRPr>
                    </a:p>
                  </a:txBody>
                  <a:tcPr marL="6757" marR="6757" marT="6757" marB="0" anchor="ctr"/>
                </a:tc>
                <a:tc>
                  <a:txBody>
                    <a:bodyPr/>
                    <a:lstStyle/>
                    <a:p>
                      <a:pPr algn="ctr" fontAlgn="b"/>
                      <a:r>
                        <a:rPr lang="zh-CN" altLang="en-US" sz="1000" u="none" strike="noStrike">
                          <a:effectLst/>
                          <a:latin typeface="+mn-ea"/>
                          <a:ea typeface="+mn-ea"/>
                        </a:rPr>
                        <a:t>王昳涵</a:t>
                      </a:r>
                      <a:endParaRPr lang="zh-CN" altLang="en-US" sz="1000" b="0" i="0" u="none" strike="noStrike">
                        <a:solidFill>
                          <a:srgbClr val="000000"/>
                        </a:solidFill>
                        <a:effectLst/>
                        <a:latin typeface="+mn-ea"/>
                        <a:ea typeface="+mn-ea"/>
                      </a:endParaRPr>
                    </a:p>
                  </a:txBody>
                  <a:tcPr marL="6757" marR="6757" marT="6757" marB="0" anchor="b"/>
                </a:tc>
                <a:tc>
                  <a:txBody>
                    <a:bodyPr/>
                    <a:lstStyle/>
                    <a:p>
                      <a:pPr algn="ctr" fontAlgn="b"/>
                      <a:r>
                        <a:rPr lang="zh-CN" altLang="en-US" sz="1000" u="none" strike="noStrike">
                          <a:effectLst/>
                          <a:latin typeface="+mn-ea"/>
                          <a:ea typeface="+mn-ea"/>
                        </a:rPr>
                        <a:t>质量中心（筹）</a:t>
                      </a:r>
                      <a:endParaRPr lang="zh-CN" altLang="en-US" sz="1000" b="0" i="0" u="none" strike="noStrike">
                        <a:solidFill>
                          <a:srgbClr val="000000"/>
                        </a:solidFill>
                        <a:effectLst/>
                        <a:latin typeface="+mn-ea"/>
                        <a:ea typeface="+mn-ea"/>
                      </a:endParaRPr>
                    </a:p>
                  </a:txBody>
                  <a:tcPr marL="6757" marR="6757" marT="6757" marB="0" anchor="b"/>
                </a:tc>
                <a:tc>
                  <a:txBody>
                    <a:bodyPr/>
                    <a:lstStyle/>
                    <a:p>
                      <a:pPr algn="ctr" fontAlgn="b"/>
                      <a:r>
                        <a:rPr lang="en-US" sz="1000" u="none" strike="noStrike">
                          <a:effectLst/>
                          <a:latin typeface="+mn-ea"/>
                          <a:ea typeface="+mn-ea"/>
                        </a:rPr>
                        <a:t>D4.1</a:t>
                      </a:r>
                      <a:endParaRPr lang="en-US" sz="1000" b="0" i="0" u="none" strike="noStrike">
                        <a:solidFill>
                          <a:srgbClr val="000000"/>
                        </a:solidFill>
                        <a:effectLst/>
                        <a:latin typeface="+mn-ea"/>
                        <a:ea typeface="+mn-ea"/>
                      </a:endParaRPr>
                    </a:p>
                  </a:txBody>
                  <a:tcPr marL="6757" marR="6757" marT="6757" marB="0" anchor="b"/>
                </a:tc>
                <a:extLst>
                  <a:ext uri="{0D108BD9-81ED-4DB2-BD59-A6C34878D82A}">
                    <a16:rowId xmlns:a16="http://schemas.microsoft.com/office/drawing/2014/main" val="2811186544"/>
                  </a:ext>
                </a:extLst>
              </a:tr>
              <a:tr h="152817">
                <a:tc>
                  <a:txBody>
                    <a:bodyPr/>
                    <a:lstStyle/>
                    <a:p>
                      <a:pPr algn="ctr" fontAlgn="ctr"/>
                      <a:r>
                        <a:rPr lang="en-US" altLang="zh-CN" sz="1000" u="none" strike="noStrike">
                          <a:effectLst/>
                          <a:latin typeface="+mn-ea"/>
                          <a:ea typeface="+mn-ea"/>
                        </a:rPr>
                        <a:t>8</a:t>
                      </a:r>
                      <a:endParaRPr lang="en-US" altLang="zh-CN" sz="1000" b="0" i="0" u="none" strike="noStrike">
                        <a:solidFill>
                          <a:srgbClr val="000000"/>
                        </a:solidFill>
                        <a:effectLst/>
                        <a:latin typeface="+mn-ea"/>
                        <a:ea typeface="+mn-ea"/>
                      </a:endParaRPr>
                    </a:p>
                  </a:txBody>
                  <a:tcPr marL="6757" marR="6757" marT="6757" marB="0" anchor="ctr"/>
                </a:tc>
                <a:tc>
                  <a:txBody>
                    <a:bodyPr/>
                    <a:lstStyle/>
                    <a:p>
                      <a:pPr algn="ctr" fontAlgn="b"/>
                      <a:r>
                        <a:rPr lang="zh-CN" altLang="en-US" sz="1000" u="none" strike="noStrike">
                          <a:effectLst/>
                          <a:latin typeface="+mn-ea"/>
                          <a:ea typeface="+mn-ea"/>
                        </a:rPr>
                        <a:t>何山</a:t>
                      </a:r>
                      <a:endParaRPr lang="zh-CN" altLang="en-US" sz="1000" b="0" i="0" u="none" strike="noStrike">
                        <a:solidFill>
                          <a:srgbClr val="000000"/>
                        </a:solidFill>
                        <a:effectLst/>
                        <a:latin typeface="+mn-ea"/>
                        <a:ea typeface="+mn-ea"/>
                      </a:endParaRPr>
                    </a:p>
                  </a:txBody>
                  <a:tcPr marL="6757" marR="6757" marT="6757" marB="0" anchor="b"/>
                </a:tc>
                <a:tc>
                  <a:txBody>
                    <a:bodyPr/>
                    <a:lstStyle/>
                    <a:p>
                      <a:pPr algn="ctr" fontAlgn="b"/>
                      <a:r>
                        <a:rPr lang="en-US" sz="1000" u="none" strike="noStrike">
                          <a:effectLst/>
                          <a:latin typeface="+mn-ea"/>
                          <a:ea typeface="+mn-ea"/>
                        </a:rPr>
                        <a:t>VX</a:t>
                      </a:r>
                      <a:r>
                        <a:rPr lang="zh-CN" altLang="en-US" sz="1000" u="none" strike="noStrike">
                          <a:effectLst/>
                          <a:latin typeface="+mn-ea"/>
                          <a:ea typeface="+mn-ea"/>
                        </a:rPr>
                        <a:t>事业部</a:t>
                      </a:r>
                      <a:endParaRPr lang="zh-CN" altLang="en-US" sz="1000" b="0" i="0" u="none" strike="noStrike">
                        <a:solidFill>
                          <a:srgbClr val="000000"/>
                        </a:solidFill>
                        <a:effectLst/>
                        <a:latin typeface="+mn-ea"/>
                        <a:ea typeface="+mn-ea"/>
                      </a:endParaRPr>
                    </a:p>
                  </a:txBody>
                  <a:tcPr marL="6757" marR="6757" marT="6757" marB="0" anchor="b"/>
                </a:tc>
                <a:tc>
                  <a:txBody>
                    <a:bodyPr/>
                    <a:lstStyle/>
                    <a:p>
                      <a:pPr algn="ctr" fontAlgn="b"/>
                      <a:r>
                        <a:rPr lang="en-US" sz="1000" u="none" strike="noStrike">
                          <a:effectLst/>
                          <a:latin typeface="+mn-ea"/>
                          <a:ea typeface="+mn-ea"/>
                        </a:rPr>
                        <a:t>D4.1</a:t>
                      </a:r>
                      <a:endParaRPr lang="en-US" sz="1000" b="0" i="0" u="none" strike="noStrike">
                        <a:solidFill>
                          <a:srgbClr val="000000"/>
                        </a:solidFill>
                        <a:effectLst/>
                        <a:latin typeface="+mn-ea"/>
                        <a:ea typeface="+mn-ea"/>
                      </a:endParaRPr>
                    </a:p>
                  </a:txBody>
                  <a:tcPr marL="6757" marR="6757" marT="6757" marB="0" anchor="b"/>
                </a:tc>
                <a:extLst>
                  <a:ext uri="{0D108BD9-81ED-4DB2-BD59-A6C34878D82A}">
                    <a16:rowId xmlns:a16="http://schemas.microsoft.com/office/drawing/2014/main" val="3139174424"/>
                  </a:ext>
                </a:extLst>
              </a:tr>
              <a:tr h="152817">
                <a:tc>
                  <a:txBody>
                    <a:bodyPr/>
                    <a:lstStyle/>
                    <a:p>
                      <a:pPr algn="ctr" fontAlgn="ctr"/>
                      <a:r>
                        <a:rPr lang="en-US" altLang="zh-CN" sz="1000" u="none" strike="noStrike">
                          <a:effectLst/>
                          <a:latin typeface="+mn-ea"/>
                          <a:ea typeface="+mn-ea"/>
                        </a:rPr>
                        <a:t>9</a:t>
                      </a:r>
                      <a:endParaRPr lang="en-US" altLang="zh-CN" sz="1000" b="0" i="0" u="none" strike="noStrike">
                        <a:solidFill>
                          <a:srgbClr val="000000"/>
                        </a:solidFill>
                        <a:effectLst/>
                        <a:latin typeface="+mn-ea"/>
                        <a:ea typeface="+mn-ea"/>
                      </a:endParaRPr>
                    </a:p>
                  </a:txBody>
                  <a:tcPr marL="6757" marR="6757" marT="6757" marB="0" anchor="ctr"/>
                </a:tc>
                <a:tc>
                  <a:txBody>
                    <a:bodyPr/>
                    <a:lstStyle/>
                    <a:p>
                      <a:pPr algn="ctr" fontAlgn="b"/>
                      <a:r>
                        <a:rPr lang="zh-CN" altLang="en-US" sz="1000" u="none" strike="noStrike">
                          <a:effectLst/>
                          <a:latin typeface="+mn-ea"/>
                          <a:ea typeface="+mn-ea"/>
                        </a:rPr>
                        <a:t>万维涛</a:t>
                      </a:r>
                      <a:endParaRPr lang="zh-CN" altLang="en-US" sz="1000" b="0" i="0" u="none" strike="noStrike">
                        <a:solidFill>
                          <a:srgbClr val="000000"/>
                        </a:solidFill>
                        <a:effectLst/>
                        <a:latin typeface="+mn-ea"/>
                        <a:ea typeface="+mn-ea"/>
                      </a:endParaRPr>
                    </a:p>
                  </a:txBody>
                  <a:tcPr marL="6757" marR="6757" marT="6757" marB="0" anchor="b"/>
                </a:tc>
                <a:tc>
                  <a:txBody>
                    <a:bodyPr/>
                    <a:lstStyle/>
                    <a:p>
                      <a:pPr algn="ctr" fontAlgn="b"/>
                      <a:r>
                        <a:rPr lang="en-US" sz="1000" u="none" strike="noStrike">
                          <a:effectLst/>
                          <a:latin typeface="+mn-ea"/>
                          <a:ea typeface="+mn-ea"/>
                        </a:rPr>
                        <a:t>DX</a:t>
                      </a:r>
                      <a:r>
                        <a:rPr lang="zh-CN" altLang="en-US" sz="1000" u="none" strike="noStrike">
                          <a:effectLst/>
                          <a:latin typeface="+mn-ea"/>
                          <a:ea typeface="+mn-ea"/>
                        </a:rPr>
                        <a:t>事业部</a:t>
                      </a:r>
                      <a:endParaRPr lang="zh-CN" altLang="en-US" sz="1000" b="0" i="0" u="none" strike="noStrike">
                        <a:solidFill>
                          <a:srgbClr val="000000"/>
                        </a:solidFill>
                        <a:effectLst/>
                        <a:latin typeface="+mn-ea"/>
                        <a:ea typeface="+mn-ea"/>
                      </a:endParaRPr>
                    </a:p>
                  </a:txBody>
                  <a:tcPr marL="6757" marR="6757" marT="6757" marB="0" anchor="b"/>
                </a:tc>
                <a:tc>
                  <a:txBody>
                    <a:bodyPr/>
                    <a:lstStyle/>
                    <a:p>
                      <a:pPr algn="ctr" fontAlgn="b"/>
                      <a:r>
                        <a:rPr lang="en-US" sz="1000" u="none" strike="noStrike">
                          <a:effectLst/>
                          <a:latin typeface="+mn-ea"/>
                          <a:ea typeface="+mn-ea"/>
                        </a:rPr>
                        <a:t>P4.1</a:t>
                      </a:r>
                      <a:endParaRPr lang="en-US" sz="1000" b="0" i="0" u="none" strike="noStrike">
                        <a:solidFill>
                          <a:srgbClr val="000000"/>
                        </a:solidFill>
                        <a:effectLst/>
                        <a:latin typeface="+mn-ea"/>
                        <a:ea typeface="+mn-ea"/>
                      </a:endParaRPr>
                    </a:p>
                  </a:txBody>
                  <a:tcPr marL="6757" marR="6757" marT="6757" marB="0" anchor="b"/>
                </a:tc>
                <a:extLst>
                  <a:ext uri="{0D108BD9-81ED-4DB2-BD59-A6C34878D82A}">
                    <a16:rowId xmlns:a16="http://schemas.microsoft.com/office/drawing/2014/main" val="39358841"/>
                  </a:ext>
                </a:extLst>
              </a:tr>
              <a:tr h="152817">
                <a:tc>
                  <a:txBody>
                    <a:bodyPr/>
                    <a:lstStyle/>
                    <a:p>
                      <a:pPr algn="ctr" fontAlgn="ctr"/>
                      <a:r>
                        <a:rPr lang="en-US" altLang="zh-CN" sz="1000" u="none" strike="noStrike">
                          <a:effectLst/>
                          <a:latin typeface="+mn-ea"/>
                          <a:ea typeface="+mn-ea"/>
                        </a:rPr>
                        <a:t>10</a:t>
                      </a:r>
                      <a:endParaRPr lang="en-US" altLang="zh-CN" sz="1000" b="0" i="0" u="none" strike="noStrike">
                        <a:solidFill>
                          <a:srgbClr val="000000"/>
                        </a:solidFill>
                        <a:effectLst/>
                        <a:latin typeface="+mn-ea"/>
                        <a:ea typeface="+mn-ea"/>
                      </a:endParaRPr>
                    </a:p>
                  </a:txBody>
                  <a:tcPr marL="6757" marR="6757" marT="6757" marB="0" anchor="ctr"/>
                </a:tc>
                <a:tc>
                  <a:txBody>
                    <a:bodyPr/>
                    <a:lstStyle/>
                    <a:p>
                      <a:pPr algn="ctr" fontAlgn="b"/>
                      <a:r>
                        <a:rPr lang="zh-CN" altLang="en-US" sz="1000" u="none" strike="noStrike">
                          <a:effectLst/>
                          <a:latin typeface="+mn-ea"/>
                          <a:ea typeface="+mn-ea"/>
                        </a:rPr>
                        <a:t>廖来斌</a:t>
                      </a:r>
                      <a:endParaRPr lang="zh-CN" altLang="en-US" sz="1000" b="0" i="0" u="none" strike="noStrike">
                        <a:solidFill>
                          <a:srgbClr val="000000"/>
                        </a:solidFill>
                        <a:effectLst/>
                        <a:latin typeface="+mn-ea"/>
                        <a:ea typeface="+mn-ea"/>
                      </a:endParaRPr>
                    </a:p>
                  </a:txBody>
                  <a:tcPr marL="6757" marR="6757" marT="6757" marB="0" anchor="b"/>
                </a:tc>
                <a:tc>
                  <a:txBody>
                    <a:bodyPr/>
                    <a:lstStyle/>
                    <a:p>
                      <a:pPr algn="ctr" fontAlgn="b"/>
                      <a:r>
                        <a:rPr lang="zh-CN" altLang="en-US" sz="1000" u="none" strike="noStrike">
                          <a:effectLst/>
                          <a:latin typeface="+mn-ea"/>
                          <a:ea typeface="+mn-ea"/>
                        </a:rPr>
                        <a:t>技术创新中心</a:t>
                      </a:r>
                      <a:endParaRPr lang="zh-CN" altLang="en-US" sz="1000" b="0" i="0" u="none" strike="noStrike">
                        <a:solidFill>
                          <a:srgbClr val="000000"/>
                        </a:solidFill>
                        <a:effectLst/>
                        <a:latin typeface="+mn-ea"/>
                        <a:ea typeface="+mn-ea"/>
                      </a:endParaRPr>
                    </a:p>
                  </a:txBody>
                  <a:tcPr marL="6757" marR="6757" marT="6757" marB="0" anchor="b"/>
                </a:tc>
                <a:tc>
                  <a:txBody>
                    <a:bodyPr/>
                    <a:lstStyle/>
                    <a:p>
                      <a:pPr algn="ctr" fontAlgn="b"/>
                      <a:r>
                        <a:rPr lang="en-US" sz="1000" u="none" strike="noStrike">
                          <a:effectLst/>
                          <a:latin typeface="+mn-ea"/>
                          <a:ea typeface="+mn-ea"/>
                        </a:rPr>
                        <a:t>P4.1</a:t>
                      </a:r>
                      <a:endParaRPr lang="en-US" sz="1000" b="0" i="0" u="none" strike="noStrike">
                        <a:solidFill>
                          <a:srgbClr val="000000"/>
                        </a:solidFill>
                        <a:effectLst/>
                        <a:latin typeface="+mn-ea"/>
                        <a:ea typeface="+mn-ea"/>
                      </a:endParaRPr>
                    </a:p>
                  </a:txBody>
                  <a:tcPr marL="6757" marR="6757" marT="6757" marB="0" anchor="b"/>
                </a:tc>
                <a:extLst>
                  <a:ext uri="{0D108BD9-81ED-4DB2-BD59-A6C34878D82A}">
                    <a16:rowId xmlns:a16="http://schemas.microsoft.com/office/drawing/2014/main" val="239828488"/>
                  </a:ext>
                </a:extLst>
              </a:tr>
              <a:tr h="152817">
                <a:tc>
                  <a:txBody>
                    <a:bodyPr/>
                    <a:lstStyle/>
                    <a:p>
                      <a:pPr algn="ctr" fontAlgn="ctr"/>
                      <a:r>
                        <a:rPr lang="en-US" altLang="zh-CN" sz="1000" u="none" strike="noStrike">
                          <a:effectLst/>
                          <a:latin typeface="+mn-ea"/>
                          <a:ea typeface="+mn-ea"/>
                        </a:rPr>
                        <a:t>11</a:t>
                      </a:r>
                      <a:endParaRPr lang="en-US" altLang="zh-CN" sz="1000" b="0" i="0" u="none" strike="noStrike">
                        <a:solidFill>
                          <a:srgbClr val="000000"/>
                        </a:solidFill>
                        <a:effectLst/>
                        <a:latin typeface="+mn-ea"/>
                        <a:ea typeface="+mn-ea"/>
                      </a:endParaRPr>
                    </a:p>
                  </a:txBody>
                  <a:tcPr marL="6757" marR="6757" marT="6757" marB="0" anchor="ctr"/>
                </a:tc>
                <a:tc>
                  <a:txBody>
                    <a:bodyPr/>
                    <a:lstStyle/>
                    <a:p>
                      <a:pPr algn="ctr" fontAlgn="b"/>
                      <a:r>
                        <a:rPr lang="zh-CN" altLang="en-US" sz="1000" u="none" strike="noStrike">
                          <a:effectLst/>
                          <a:latin typeface="+mn-ea"/>
                          <a:ea typeface="+mn-ea"/>
                        </a:rPr>
                        <a:t>梅晓强</a:t>
                      </a:r>
                      <a:endParaRPr lang="zh-CN" altLang="en-US" sz="1000" b="0" i="0" u="none" strike="noStrike">
                        <a:solidFill>
                          <a:srgbClr val="000000"/>
                        </a:solidFill>
                        <a:effectLst/>
                        <a:latin typeface="+mn-ea"/>
                        <a:ea typeface="+mn-ea"/>
                      </a:endParaRPr>
                    </a:p>
                  </a:txBody>
                  <a:tcPr marL="6757" marR="6757" marT="6757" marB="0" anchor="b"/>
                </a:tc>
                <a:tc>
                  <a:txBody>
                    <a:bodyPr/>
                    <a:lstStyle/>
                    <a:p>
                      <a:pPr algn="ctr" fontAlgn="b"/>
                      <a:r>
                        <a:rPr lang="en-US" sz="1000" u="none" strike="noStrike">
                          <a:effectLst/>
                          <a:latin typeface="+mn-ea"/>
                          <a:ea typeface="+mn-ea"/>
                        </a:rPr>
                        <a:t>GX</a:t>
                      </a:r>
                      <a:r>
                        <a:rPr lang="zh-CN" altLang="en-US" sz="1000" u="none" strike="noStrike">
                          <a:effectLst/>
                          <a:latin typeface="+mn-ea"/>
                          <a:ea typeface="+mn-ea"/>
                        </a:rPr>
                        <a:t>事业部</a:t>
                      </a:r>
                      <a:endParaRPr lang="zh-CN" altLang="en-US" sz="1000" b="0" i="0" u="none" strike="noStrike">
                        <a:solidFill>
                          <a:srgbClr val="000000"/>
                        </a:solidFill>
                        <a:effectLst/>
                        <a:latin typeface="+mn-ea"/>
                        <a:ea typeface="+mn-ea"/>
                      </a:endParaRPr>
                    </a:p>
                  </a:txBody>
                  <a:tcPr marL="6757" marR="6757" marT="6757" marB="0" anchor="b"/>
                </a:tc>
                <a:tc>
                  <a:txBody>
                    <a:bodyPr/>
                    <a:lstStyle/>
                    <a:p>
                      <a:pPr algn="ctr" fontAlgn="b"/>
                      <a:r>
                        <a:rPr lang="en-US" sz="1000" u="none" strike="noStrike">
                          <a:effectLst/>
                          <a:latin typeface="+mn-ea"/>
                          <a:ea typeface="+mn-ea"/>
                        </a:rPr>
                        <a:t>P4.1</a:t>
                      </a:r>
                      <a:endParaRPr lang="en-US" sz="1000" b="0" i="0" u="none" strike="noStrike">
                        <a:solidFill>
                          <a:srgbClr val="000000"/>
                        </a:solidFill>
                        <a:effectLst/>
                        <a:latin typeface="+mn-ea"/>
                        <a:ea typeface="+mn-ea"/>
                      </a:endParaRPr>
                    </a:p>
                  </a:txBody>
                  <a:tcPr marL="6757" marR="6757" marT="6757" marB="0" anchor="b"/>
                </a:tc>
                <a:extLst>
                  <a:ext uri="{0D108BD9-81ED-4DB2-BD59-A6C34878D82A}">
                    <a16:rowId xmlns:a16="http://schemas.microsoft.com/office/drawing/2014/main" val="2300882188"/>
                  </a:ext>
                </a:extLst>
              </a:tr>
              <a:tr h="152817">
                <a:tc>
                  <a:txBody>
                    <a:bodyPr/>
                    <a:lstStyle/>
                    <a:p>
                      <a:pPr algn="ctr" fontAlgn="ctr"/>
                      <a:r>
                        <a:rPr lang="en-US" altLang="zh-CN" sz="1000" u="none" strike="noStrike">
                          <a:effectLst/>
                          <a:latin typeface="+mn-ea"/>
                          <a:ea typeface="+mn-ea"/>
                        </a:rPr>
                        <a:t>12</a:t>
                      </a:r>
                      <a:endParaRPr lang="en-US" altLang="zh-CN" sz="1000" b="0" i="0" u="none" strike="noStrike">
                        <a:solidFill>
                          <a:srgbClr val="000000"/>
                        </a:solidFill>
                        <a:effectLst/>
                        <a:latin typeface="+mn-ea"/>
                        <a:ea typeface="+mn-ea"/>
                      </a:endParaRPr>
                    </a:p>
                  </a:txBody>
                  <a:tcPr marL="6757" marR="6757" marT="6757" marB="0" anchor="ctr"/>
                </a:tc>
                <a:tc>
                  <a:txBody>
                    <a:bodyPr/>
                    <a:lstStyle/>
                    <a:p>
                      <a:pPr algn="ctr" fontAlgn="b"/>
                      <a:r>
                        <a:rPr lang="zh-CN" altLang="en-US" sz="1000" u="none" strike="noStrike">
                          <a:effectLst/>
                          <a:latin typeface="+mn-ea"/>
                          <a:ea typeface="+mn-ea"/>
                        </a:rPr>
                        <a:t>陈龙</a:t>
                      </a:r>
                      <a:endParaRPr lang="zh-CN" altLang="en-US" sz="1000" b="0" i="0" u="none" strike="noStrike">
                        <a:solidFill>
                          <a:srgbClr val="000000"/>
                        </a:solidFill>
                        <a:effectLst/>
                        <a:latin typeface="+mn-ea"/>
                        <a:ea typeface="+mn-ea"/>
                      </a:endParaRPr>
                    </a:p>
                  </a:txBody>
                  <a:tcPr marL="6757" marR="6757" marT="6757" marB="0" anchor="b"/>
                </a:tc>
                <a:tc>
                  <a:txBody>
                    <a:bodyPr/>
                    <a:lstStyle/>
                    <a:p>
                      <a:pPr algn="ctr" fontAlgn="b"/>
                      <a:r>
                        <a:rPr lang="en-US" sz="1000" u="none" strike="noStrike">
                          <a:effectLst/>
                          <a:latin typeface="+mn-ea"/>
                          <a:ea typeface="+mn-ea"/>
                        </a:rPr>
                        <a:t>FX</a:t>
                      </a:r>
                      <a:r>
                        <a:rPr lang="zh-CN" altLang="en-US" sz="1000" u="none" strike="noStrike">
                          <a:effectLst/>
                          <a:latin typeface="+mn-ea"/>
                          <a:ea typeface="+mn-ea"/>
                        </a:rPr>
                        <a:t>事业部</a:t>
                      </a:r>
                      <a:endParaRPr lang="zh-CN" altLang="en-US" sz="1000" b="0" i="0" u="none" strike="noStrike">
                        <a:solidFill>
                          <a:srgbClr val="000000"/>
                        </a:solidFill>
                        <a:effectLst/>
                        <a:latin typeface="+mn-ea"/>
                        <a:ea typeface="+mn-ea"/>
                      </a:endParaRPr>
                    </a:p>
                  </a:txBody>
                  <a:tcPr marL="6757" marR="6757" marT="6757" marB="0" anchor="b"/>
                </a:tc>
                <a:tc>
                  <a:txBody>
                    <a:bodyPr/>
                    <a:lstStyle/>
                    <a:p>
                      <a:pPr algn="ctr" fontAlgn="b"/>
                      <a:r>
                        <a:rPr lang="en-US" sz="1000" u="none" strike="noStrike">
                          <a:effectLst/>
                          <a:latin typeface="+mn-ea"/>
                          <a:ea typeface="+mn-ea"/>
                        </a:rPr>
                        <a:t>P4.2</a:t>
                      </a:r>
                      <a:endParaRPr lang="en-US" sz="1000" b="0" i="0" u="none" strike="noStrike">
                        <a:solidFill>
                          <a:srgbClr val="000000"/>
                        </a:solidFill>
                        <a:effectLst/>
                        <a:latin typeface="+mn-ea"/>
                        <a:ea typeface="+mn-ea"/>
                      </a:endParaRPr>
                    </a:p>
                  </a:txBody>
                  <a:tcPr marL="6757" marR="6757" marT="6757" marB="0" anchor="b"/>
                </a:tc>
                <a:extLst>
                  <a:ext uri="{0D108BD9-81ED-4DB2-BD59-A6C34878D82A}">
                    <a16:rowId xmlns:a16="http://schemas.microsoft.com/office/drawing/2014/main" val="2355601802"/>
                  </a:ext>
                </a:extLst>
              </a:tr>
              <a:tr h="152817">
                <a:tc>
                  <a:txBody>
                    <a:bodyPr/>
                    <a:lstStyle/>
                    <a:p>
                      <a:pPr algn="ctr" fontAlgn="ctr"/>
                      <a:r>
                        <a:rPr lang="en-US" altLang="zh-CN" sz="1000" u="none" strike="noStrike">
                          <a:effectLst/>
                          <a:latin typeface="+mn-ea"/>
                          <a:ea typeface="+mn-ea"/>
                        </a:rPr>
                        <a:t>13</a:t>
                      </a:r>
                      <a:endParaRPr lang="en-US" altLang="zh-CN" sz="1000" b="0" i="0" u="none" strike="noStrike">
                        <a:solidFill>
                          <a:srgbClr val="000000"/>
                        </a:solidFill>
                        <a:effectLst/>
                        <a:latin typeface="+mn-ea"/>
                        <a:ea typeface="+mn-ea"/>
                      </a:endParaRPr>
                    </a:p>
                  </a:txBody>
                  <a:tcPr marL="6757" marR="6757" marT="6757" marB="0" anchor="ctr"/>
                </a:tc>
                <a:tc>
                  <a:txBody>
                    <a:bodyPr/>
                    <a:lstStyle/>
                    <a:p>
                      <a:pPr algn="ctr" fontAlgn="b"/>
                      <a:r>
                        <a:rPr lang="zh-CN" altLang="en-US" sz="1000" u="none" strike="noStrike">
                          <a:effectLst/>
                          <a:latin typeface="+mn-ea"/>
                          <a:ea typeface="+mn-ea"/>
                        </a:rPr>
                        <a:t>刘航</a:t>
                      </a:r>
                      <a:endParaRPr lang="zh-CN" altLang="en-US" sz="1000" b="0" i="0" u="none" strike="noStrike">
                        <a:solidFill>
                          <a:srgbClr val="000000"/>
                        </a:solidFill>
                        <a:effectLst/>
                        <a:latin typeface="+mn-ea"/>
                        <a:ea typeface="+mn-ea"/>
                      </a:endParaRPr>
                    </a:p>
                  </a:txBody>
                  <a:tcPr marL="6757" marR="6757" marT="6757" marB="0" anchor="b"/>
                </a:tc>
                <a:tc>
                  <a:txBody>
                    <a:bodyPr/>
                    <a:lstStyle/>
                    <a:p>
                      <a:pPr algn="ctr" fontAlgn="b"/>
                      <a:r>
                        <a:rPr lang="en-US" sz="1000" u="none" strike="noStrike">
                          <a:effectLst/>
                          <a:latin typeface="+mn-ea"/>
                          <a:ea typeface="+mn-ea"/>
                        </a:rPr>
                        <a:t>VX</a:t>
                      </a:r>
                      <a:r>
                        <a:rPr lang="zh-CN" altLang="en-US" sz="1000" u="none" strike="noStrike">
                          <a:effectLst/>
                          <a:latin typeface="+mn-ea"/>
                          <a:ea typeface="+mn-ea"/>
                        </a:rPr>
                        <a:t>事业部</a:t>
                      </a:r>
                      <a:endParaRPr lang="zh-CN" altLang="en-US" sz="1000" b="0" i="0" u="none" strike="noStrike">
                        <a:solidFill>
                          <a:srgbClr val="000000"/>
                        </a:solidFill>
                        <a:effectLst/>
                        <a:latin typeface="+mn-ea"/>
                        <a:ea typeface="+mn-ea"/>
                      </a:endParaRPr>
                    </a:p>
                  </a:txBody>
                  <a:tcPr marL="6757" marR="6757" marT="6757" marB="0" anchor="b"/>
                </a:tc>
                <a:tc>
                  <a:txBody>
                    <a:bodyPr/>
                    <a:lstStyle/>
                    <a:p>
                      <a:pPr algn="ctr" fontAlgn="b"/>
                      <a:r>
                        <a:rPr lang="en-US" sz="1000" u="none" strike="noStrike">
                          <a:effectLst/>
                          <a:latin typeface="+mn-ea"/>
                          <a:ea typeface="+mn-ea"/>
                        </a:rPr>
                        <a:t>P4.2</a:t>
                      </a:r>
                      <a:endParaRPr lang="en-US" sz="1000" b="0" i="0" u="none" strike="noStrike">
                        <a:solidFill>
                          <a:srgbClr val="000000"/>
                        </a:solidFill>
                        <a:effectLst/>
                        <a:latin typeface="+mn-ea"/>
                        <a:ea typeface="+mn-ea"/>
                      </a:endParaRPr>
                    </a:p>
                  </a:txBody>
                  <a:tcPr marL="6757" marR="6757" marT="6757" marB="0" anchor="b"/>
                </a:tc>
                <a:extLst>
                  <a:ext uri="{0D108BD9-81ED-4DB2-BD59-A6C34878D82A}">
                    <a16:rowId xmlns:a16="http://schemas.microsoft.com/office/drawing/2014/main" val="702119169"/>
                  </a:ext>
                </a:extLst>
              </a:tr>
              <a:tr h="152817">
                <a:tc>
                  <a:txBody>
                    <a:bodyPr/>
                    <a:lstStyle/>
                    <a:p>
                      <a:pPr algn="ctr" fontAlgn="ctr"/>
                      <a:r>
                        <a:rPr lang="en-US" altLang="zh-CN" sz="1000" u="none" strike="noStrike">
                          <a:effectLst/>
                          <a:latin typeface="+mn-ea"/>
                          <a:ea typeface="+mn-ea"/>
                        </a:rPr>
                        <a:t>14</a:t>
                      </a:r>
                      <a:endParaRPr lang="en-US" altLang="zh-CN" sz="1000" b="0" i="0" u="none" strike="noStrike">
                        <a:solidFill>
                          <a:srgbClr val="000000"/>
                        </a:solidFill>
                        <a:effectLst/>
                        <a:latin typeface="+mn-ea"/>
                        <a:ea typeface="+mn-ea"/>
                      </a:endParaRPr>
                    </a:p>
                  </a:txBody>
                  <a:tcPr marL="6757" marR="6757" marT="6757" marB="0" anchor="ctr"/>
                </a:tc>
                <a:tc>
                  <a:txBody>
                    <a:bodyPr/>
                    <a:lstStyle/>
                    <a:p>
                      <a:pPr algn="ctr" fontAlgn="b"/>
                      <a:r>
                        <a:rPr lang="zh-CN" altLang="en-US" sz="1000" u="none" strike="noStrike">
                          <a:effectLst/>
                          <a:latin typeface="+mn-ea"/>
                          <a:ea typeface="+mn-ea"/>
                        </a:rPr>
                        <a:t>刘征</a:t>
                      </a:r>
                      <a:endParaRPr lang="zh-CN" altLang="en-US" sz="1000" b="0" i="0" u="none" strike="noStrike">
                        <a:solidFill>
                          <a:srgbClr val="000000"/>
                        </a:solidFill>
                        <a:effectLst/>
                        <a:latin typeface="+mn-ea"/>
                        <a:ea typeface="+mn-ea"/>
                      </a:endParaRPr>
                    </a:p>
                  </a:txBody>
                  <a:tcPr marL="6757" marR="6757" marT="6757" marB="0" anchor="b"/>
                </a:tc>
                <a:tc>
                  <a:txBody>
                    <a:bodyPr/>
                    <a:lstStyle/>
                    <a:p>
                      <a:pPr algn="ctr" fontAlgn="b"/>
                      <a:r>
                        <a:rPr lang="zh-CN" altLang="en-US" sz="1000" u="none" strike="noStrike">
                          <a:effectLst/>
                          <a:latin typeface="+mn-ea"/>
                          <a:ea typeface="+mn-ea"/>
                        </a:rPr>
                        <a:t>政企营销中心</a:t>
                      </a:r>
                      <a:endParaRPr lang="zh-CN" altLang="en-US" sz="1000" b="0" i="0" u="none" strike="noStrike">
                        <a:solidFill>
                          <a:srgbClr val="000000"/>
                        </a:solidFill>
                        <a:effectLst/>
                        <a:latin typeface="+mn-ea"/>
                        <a:ea typeface="+mn-ea"/>
                      </a:endParaRPr>
                    </a:p>
                  </a:txBody>
                  <a:tcPr marL="6757" marR="6757" marT="6757" marB="0" anchor="b"/>
                </a:tc>
                <a:tc>
                  <a:txBody>
                    <a:bodyPr/>
                    <a:lstStyle/>
                    <a:p>
                      <a:pPr algn="ctr" fontAlgn="b"/>
                      <a:r>
                        <a:rPr lang="en-US" sz="1000" u="none" strike="noStrike">
                          <a:effectLst/>
                          <a:latin typeface="+mn-ea"/>
                          <a:ea typeface="+mn-ea"/>
                        </a:rPr>
                        <a:t>S4.1</a:t>
                      </a:r>
                      <a:endParaRPr lang="en-US" sz="1000" b="0" i="0" u="none" strike="noStrike">
                        <a:solidFill>
                          <a:srgbClr val="000000"/>
                        </a:solidFill>
                        <a:effectLst/>
                        <a:latin typeface="+mn-ea"/>
                        <a:ea typeface="+mn-ea"/>
                      </a:endParaRPr>
                    </a:p>
                  </a:txBody>
                  <a:tcPr marL="6757" marR="6757" marT="6757" marB="0" anchor="b"/>
                </a:tc>
                <a:extLst>
                  <a:ext uri="{0D108BD9-81ED-4DB2-BD59-A6C34878D82A}">
                    <a16:rowId xmlns:a16="http://schemas.microsoft.com/office/drawing/2014/main" val="855982708"/>
                  </a:ext>
                </a:extLst>
              </a:tr>
              <a:tr h="152817">
                <a:tc>
                  <a:txBody>
                    <a:bodyPr/>
                    <a:lstStyle/>
                    <a:p>
                      <a:pPr algn="ctr" fontAlgn="ctr"/>
                      <a:r>
                        <a:rPr lang="en-US" altLang="zh-CN" sz="1000" u="none" strike="noStrike">
                          <a:effectLst/>
                          <a:latin typeface="+mn-ea"/>
                          <a:ea typeface="+mn-ea"/>
                        </a:rPr>
                        <a:t>15</a:t>
                      </a:r>
                      <a:endParaRPr lang="en-US" altLang="zh-CN" sz="1000" b="0" i="0" u="none" strike="noStrike">
                        <a:solidFill>
                          <a:srgbClr val="000000"/>
                        </a:solidFill>
                        <a:effectLst/>
                        <a:latin typeface="+mn-ea"/>
                        <a:ea typeface="+mn-ea"/>
                      </a:endParaRPr>
                    </a:p>
                  </a:txBody>
                  <a:tcPr marL="6757" marR="6757" marT="6757" marB="0" anchor="ctr"/>
                </a:tc>
                <a:tc>
                  <a:txBody>
                    <a:bodyPr/>
                    <a:lstStyle/>
                    <a:p>
                      <a:pPr algn="ctr" fontAlgn="b"/>
                      <a:r>
                        <a:rPr lang="en-US" sz="1000" u="none" strike="noStrike">
                          <a:effectLst/>
                          <a:latin typeface="+mn-ea"/>
                          <a:ea typeface="+mn-ea"/>
                        </a:rPr>
                        <a:t>Vardaan Gautam</a:t>
                      </a:r>
                      <a:endParaRPr lang="en-US" sz="1000" b="0" i="0" u="none" strike="noStrike">
                        <a:solidFill>
                          <a:srgbClr val="000000"/>
                        </a:solidFill>
                        <a:effectLst/>
                        <a:latin typeface="+mn-ea"/>
                        <a:ea typeface="+mn-ea"/>
                      </a:endParaRPr>
                    </a:p>
                  </a:txBody>
                  <a:tcPr marL="6757" marR="6757" marT="6757" marB="0" anchor="b"/>
                </a:tc>
                <a:tc>
                  <a:txBody>
                    <a:bodyPr/>
                    <a:lstStyle/>
                    <a:p>
                      <a:pPr algn="ctr" fontAlgn="b"/>
                      <a:r>
                        <a:rPr lang="zh-CN" altLang="en-US" sz="1000" u="none" strike="noStrike">
                          <a:effectLst/>
                          <a:latin typeface="+mn-ea"/>
                          <a:ea typeface="+mn-ea"/>
                        </a:rPr>
                        <a:t>海外品牌营销中心</a:t>
                      </a:r>
                      <a:endParaRPr lang="zh-CN" altLang="en-US" sz="1000" b="0" i="0" u="none" strike="noStrike">
                        <a:solidFill>
                          <a:srgbClr val="000000"/>
                        </a:solidFill>
                        <a:effectLst/>
                        <a:latin typeface="+mn-ea"/>
                        <a:ea typeface="+mn-ea"/>
                      </a:endParaRPr>
                    </a:p>
                  </a:txBody>
                  <a:tcPr marL="6757" marR="6757" marT="6757" marB="0" anchor="b"/>
                </a:tc>
                <a:tc>
                  <a:txBody>
                    <a:bodyPr/>
                    <a:lstStyle/>
                    <a:p>
                      <a:pPr algn="ctr" fontAlgn="b"/>
                      <a:r>
                        <a:rPr lang="en-US" sz="1000" u="none" strike="noStrike">
                          <a:effectLst/>
                          <a:latin typeface="+mn-ea"/>
                          <a:ea typeface="+mn-ea"/>
                        </a:rPr>
                        <a:t>S4.1</a:t>
                      </a:r>
                      <a:endParaRPr lang="en-US" sz="1000" b="0" i="0" u="none" strike="noStrike">
                        <a:solidFill>
                          <a:srgbClr val="000000"/>
                        </a:solidFill>
                        <a:effectLst/>
                        <a:latin typeface="+mn-ea"/>
                        <a:ea typeface="+mn-ea"/>
                      </a:endParaRPr>
                    </a:p>
                  </a:txBody>
                  <a:tcPr marL="6757" marR="6757" marT="6757" marB="0" anchor="b"/>
                </a:tc>
                <a:extLst>
                  <a:ext uri="{0D108BD9-81ED-4DB2-BD59-A6C34878D82A}">
                    <a16:rowId xmlns:a16="http://schemas.microsoft.com/office/drawing/2014/main" val="3685332270"/>
                  </a:ext>
                </a:extLst>
              </a:tr>
              <a:tr h="152817">
                <a:tc>
                  <a:txBody>
                    <a:bodyPr/>
                    <a:lstStyle/>
                    <a:p>
                      <a:pPr algn="ctr" fontAlgn="ctr"/>
                      <a:r>
                        <a:rPr lang="en-US" altLang="zh-CN" sz="1000" u="none" strike="noStrike">
                          <a:effectLst/>
                          <a:latin typeface="+mn-ea"/>
                          <a:ea typeface="+mn-ea"/>
                        </a:rPr>
                        <a:t>16</a:t>
                      </a:r>
                      <a:endParaRPr lang="en-US" altLang="zh-CN" sz="1000" b="0" i="0" u="none" strike="noStrike">
                        <a:solidFill>
                          <a:srgbClr val="000000"/>
                        </a:solidFill>
                        <a:effectLst/>
                        <a:latin typeface="+mn-ea"/>
                        <a:ea typeface="+mn-ea"/>
                      </a:endParaRPr>
                    </a:p>
                  </a:txBody>
                  <a:tcPr marL="6757" marR="6757" marT="6757" marB="0" anchor="ctr"/>
                </a:tc>
                <a:tc>
                  <a:txBody>
                    <a:bodyPr/>
                    <a:lstStyle/>
                    <a:p>
                      <a:pPr algn="ctr" fontAlgn="b"/>
                      <a:r>
                        <a:rPr lang="zh-CN" altLang="en-US" sz="1000" u="none" strike="noStrike">
                          <a:effectLst/>
                          <a:latin typeface="+mn-ea"/>
                          <a:ea typeface="+mn-ea"/>
                        </a:rPr>
                        <a:t>戴志华</a:t>
                      </a:r>
                      <a:endParaRPr lang="zh-CN" altLang="en-US" sz="1000" b="0" i="0" u="none" strike="noStrike">
                        <a:solidFill>
                          <a:srgbClr val="000000"/>
                        </a:solidFill>
                        <a:effectLst/>
                        <a:latin typeface="+mn-ea"/>
                        <a:ea typeface="+mn-ea"/>
                      </a:endParaRPr>
                    </a:p>
                  </a:txBody>
                  <a:tcPr marL="6757" marR="6757" marT="6757" marB="0" anchor="b"/>
                </a:tc>
                <a:tc>
                  <a:txBody>
                    <a:bodyPr/>
                    <a:lstStyle/>
                    <a:p>
                      <a:pPr algn="ctr" fontAlgn="b"/>
                      <a:r>
                        <a:rPr lang="zh-CN" altLang="en-US" sz="1000" u="none" strike="noStrike">
                          <a:effectLst/>
                          <a:latin typeface="+mn-ea"/>
                          <a:ea typeface="+mn-ea"/>
                        </a:rPr>
                        <a:t>广告推广部</a:t>
                      </a:r>
                      <a:endParaRPr lang="zh-CN" altLang="en-US" sz="1000" b="0" i="0" u="none" strike="noStrike">
                        <a:solidFill>
                          <a:srgbClr val="000000"/>
                        </a:solidFill>
                        <a:effectLst/>
                        <a:latin typeface="+mn-ea"/>
                        <a:ea typeface="+mn-ea"/>
                      </a:endParaRPr>
                    </a:p>
                  </a:txBody>
                  <a:tcPr marL="6757" marR="6757" marT="6757" marB="0" anchor="b"/>
                </a:tc>
                <a:tc>
                  <a:txBody>
                    <a:bodyPr/>
                    <a:lstStyle/>
                    <a:p>
                      <a:pPr algn="ctr" fontAlgn="b"/>
                      <a:r>
                        <a:rPr lang="en-US" sz="1000" u="none" strike="noStrike">
                          <a:effectLst/>
                          <a:latin typeface="+mn-ea"/>
                          <a:ea typeface="+mn-ea"/>
                        </a:rPr>
                        <a:t>S4.2</a:t>
                      </a:r>
                      <a:endParaRPr lang="en-US" sz="1000" b="0" i="0" u="none" strike="noStrike">
                        <a:solidFill>
                          <a:srgbClr val="000000"/>
                        </a:solidFill>
                        <a:effectLst/>
                        <a:latin typeface="+mn-ea"/>
                        <a:ea typeface="+mn-ea"/>
                      </a:endParaRPr>
                    </a:p>
                  </a:txBody>
                  <a:tcPr marL="6757" marR="6757" marT="6757" marB="0" anchor="b"/>
                </a:tc>
                <a:extLst>
                  <a:ext uri="{0D108BD9-81ED-4DB2-BD59-A6C34878D82A}">
                    <a16:rowId xmlns:a16="http://schemas.microsoft.com/office/drawing/2014/main" val="2189626201"/>
                  </a:ext>
                </a:extLst>
              </a:tr>
              <a:tr h="152817">
                <a:tc>
                  <a:txBody>
                    <a:bodyPr/>
                    <a:lstStyle/>
                    <a:p>
                      <a:pPr algn="ctr" fontAlgn="ctr"/>
                      <a:r>
                        <a:rPr lang="en-US" altLang="zh-CN" sz="1000" u="none" strike="noStrike">
                          <a:effectLst/>
                          <a:latin typeface="+mn-ea"/>
                          <a:ea typeface="+mn-ea"/>
                        </a:rPr>
                        <a:t>17</a:t>
                      </a:r>
                      <a:endParaRPr lang="en-US" altLang="zh-CN" sz="1000" b="0" i="0" u="none" strike="noStrike">
                        <a:solidFill>
                          <a:srgbClr val="000000"/>
                        </a:solidFill>
                        <a:effectLst/>
                        <a:latin typeface="+mn-ea"/>
                        <a:ea typeface="+mn-ea"/>
                      </a:endParaRPr>
                    </a:p>
                  </a:txBody>
                  <a:tcPr marL="6757" marR="6757" marT="6757" marB="0" anchor="ctr"/>
                </a:tc>
                <a:tc>
                  <a:txBody>
                    <a:bodyPr/>
                    <a:lstStyle/>
                    <a:p>
                      <a:pPr algn="ctr" fontAlgn="b"/>
                      <a:r>
                        <a:rPr lang="zh-CN" altLang="en-US" sz="1000" u="none" strike="noStrike">
                          <a:effectLst/>
                          <a:latin typeface="+mn-ea"/>
                          <a:ea typeface="+mn-ea"/>
                        </a:rPr>
                        <a:t>野原利浩</a:t>
                      </a:r>
                      <a:endParaRPr lang="zh-CN" altLang="en-US" sz="1000" b="0" i="0" u="none" strike="noStrike">
                        <a:solidFill>
                          <a:srgbClr val="000000"/>
                        </a:solidFill>
                        <a:effectLst/>
                        <a:latin typeface="+mn-ea"/>
                        <a:ea typeface="+mn-ea"/>
                      </a:endParaRPr>
                    </a:p>
                  </a:txBody>
                  <a:tcPr marL="6757" marR="6757" marT="6757" marB="0" anchor="b"/>
                </a:tc>
                <a:tc>
                  <a:txBody>
                    <a:bodyPr/>
                    <a:lstStyle/>
                    <a:p>
                      <a:pPr algn="ctr" fontAlgn="b"/>
                      <a:r>
                        <a:rPr lang="zh-CN" altLang="en-US" sz="1000" u="none" strike="noStrike">
                          <a:effectLst/>
                          <a:latin typeface="+mn-ea"/>
                          <a:ea typeface="+mn-ea"/>
                        </a:rPr>
                        <a:t>政企营销中心</a:t>
                      </a:r>
                      <a:endParaRPr lang="zh-CN" altLang="en-US" sz="1000" b="0" i="0" u="none" strike="noStrike">
                        <a:solidFill>
                          <a:srgbClr val="000000"/>
                        </a:solidFill>
                        <a:effectLst/>
                        <a:latin typeface="+mn-ea"/>
                        <a:ea typeface="+mn-ea"/>
                      </a:endParaRPr>
                    </a:p>
                  </a:txBody>
                  <a:tcPr marL="6757" marR="6757" marT="6757" marB="0" anchor="b"/>
                </a:tc>
                <a:tc>
                  <a:txBody>
                    <a:bodyPr/>
                    <a:lstStyle/>
                    <a:p>
                      <a:pPr algn="ctr" fontAlgn="b"/>
                      <a:r>
                        <a:rPr lang="en-US" sz="1000" u="none" strike="noStrike">
                          <a:effectLst/>
                          <a:latin typeface="+mn-ea"/>
                          <a:ea typeface="+mn-ea"/>
                        </a:rPr>
                        <a:t>S4.2</a:t>
                      </a:r>
                      <a:endParaRPr lang="en-US" sz="1000" b="0" i="0" u="none" strike="noStrike">
                        <a:solidFill>
                          <a:srgbClr val="000000"/>
                        </a:solidFill>
                        <a:effectLst/>
                        <a:latin typeface="+mn-ea"/>
                        <a:ea typeface="+mn-ea"/>
                      </a:endParaRPr>
                    </a:p>
                  </a:txBody>
                  <a:tcPr marL="6757" marR="6757" marT="6757" marB="0" anchor="b"/>
                </a:tc>
                <a:extLst>
                  <a:ext uri="{0D108BD9-81ED-4DB2-BD59-A6C34878D82A}">
                    <a16:rowId xmlns:a16="http://schemas.microsoft.com/office/drawing/2014/main" val="3453241390"/>
                  </a:ext>
                </a:extLst>
              </a:tr>
              <a:tr h="152817">
                <a:tc>
                  <a:txBody>
                    <a:bodyPr/>
                    <a:lstStyle/>
                    <a:p>
                      <a:pPr algn="ctr" fontAlgn="ctr"/>
                      <a:r>
                        <a:rPr lang="en-US" altLang="zh-CN" sz="1000" u="none" strike="noStrike">
                          <a:effectLst/>
                          <a:latin typeface="+mn-ea"/>
                          <a:ea typeface="+mn-ea"/>
                        </a:rPr>
                        <a:t>18</a:t>
                      </a:r>
                      <a:endParaRPr lang="en-US" altLang="zh-CN" sz="1000" b="0" i="0" u="none" strike="noStrike">
                        <a:solidFill>
                          <a:srgbClr val="000000"/>
                        </a:solidFill>
                        <a:effectLst/>
                        <a:latin typeface="+mn-ea"/>
                        <a:ea typeface="+mn-ea"/>
                      </a:endParaRPr>
                    </a:p>
                  </a:txBody>
                  <a:tcPr marL="6757" marR="6757" marT="6757" marB="0" anchor="ctr"/>
                </a:tc>
                <a:tc>
                  <a:txBody>
                    <a:bodyPr/>
                    <a:lstStyle/>
                    <a:p>
                      <a:pPr algn="ctr" fontAlgn="b"/>
                      <a:r>
                        <a:rPr lang="zh-CN" altLang="en-US" sz="1000" u="none" strike="noStrike">
                          <a:effectLst/>
                          <a:latin typeface="+mn-ea"/>
                          <a:ea typeface="+mn-ea"/>
                        </a:rPr>
                        <a:t>张腾</a:t>
                      </a:r>
                      <a:endParaRPr lang="zh-CN" altLang="en-US" sz="1000" b="0" i="0" u="none" strike="noStrike">
                        <a:solidFill>
                          <a:srgbClr val="000000"/>
                        </a:solidFill>
                        <a:effectLst/>
                        <a:latin typeface="+mn-ea"/>
                        <a:ea typeface="+mn-ea"/>
                      </a:endParaRPr>
                    </a:p>
                  </a:txBody>
                  <a:tcPr marL="6757" marR="6757" marT="6757" marB="0" anchor="b"/>
                </a:tc>
                <a:tc>
                  <a:txBody>
                    <a:bodyPr/>
                    <a:lstStyle/>
                    <a:p>
                      <a:pPr algn="ctr" fontAlgn="b"/>
                      <a:r>
                        <a:rPr lang="zh-CN" altLang="en-US" sz="1000" u="none" strike="noStrike">
                          <a:effectLst/>
                          <a:latin typeface="+mn-ea"/>
                          <a:ea typeface="+mn-ea"/>
                        </a:rPr>
                        <a:t>政企营销中心</a:t>
                      </a:r>
                      <a:endParaRPr lang="zh-CN" altLang="en-US" sz="1000" b="0" i="0" u="none" strike="noStrike">
                        <a:solidFill>
                          <a:srgbClr val="000000"/>
                        </a:solidFill>
                        <a:effectLst/>
                        <a:latin typeface="+mn-ea"/>
                        <a:ea typeface="+mn-ea"/>
                      </a:endParaRPr>
                    </a:p>
                  </a:txBody>
                  <a:tcPr marL="6757" marR="6757" marT="6757" marB="0" anchor="b"/>
                </a:tc>
                <a:tc>
                  <a:txBody>
                    <a:bodyPr/>
                    <a:lstStyle/>
                    <a:p>
                      <a:pPr algn="ctr" fontAlgn="b"/>
                      <a:r>
                        <a:rPr lang="en-US" sz="1000" u="none" strike="noStrike">
                          <a:effectLst/>
                          <a:latin typeface="+mn-ea"/>
                          <a:ea typeface="+mn-ea"/>
                        </a:rPr>
                        <a:t>S4.2</a:t>
                      </a:r>
                      <a:endParaRPr lang="en-US" sz="1000" b="0" i="0" u="none" strike="noStrike">
                        <a:solidFill>
                          <a:srgbClr val="000000"/>
                        </a:solidFill>
                        <a:effectLst/>
                        <a:latin typeface="+mn-ea"/>
                        <a:ea typeface="+mn-ea"/>
                      </a:endParaRPr>
                    </a:p>
                  </a:txBody>
                  <a:tcPr marL="6757" marR="6757" marT="6757" marB="0" anchor="b"/>
                </a:tc>
                <a:extLst>
                  <a:ext uri="{0D108BD9-81ED-4DB2-BD59-A6C34878D82A}">
                    <a16:rowId xmlns:a16="http://schemas.microsoft.com/office/drawing/2014/main" val="1472436513"/>
                  </a:ext>
                </a:extLst>
              </a:tr>
              <a:tr h="152817">
                <a:tc>
                  <a:txBody>
                    <a:bodyPr/>
                    <a:lstStyle/>
                    <a:p>
                      <a:pPr algn="ctr" fontAlgn="ctr"/>
                      <a:r>
                        <a:rPr lang="en-US" altLang="zh-CN" sz="1000" u="none" strike="noStrike">
                          <a:effectLst/>
                          <a:latin typeface="+mn-ea"/>
                          <a:ea typeface="+mn-ea"/>
                        </a:rPr>
                        <a:t>19</a:t>
                      </a:r>
                      <a:endParaRPr lang="en-US" altLang="zh-CN" sz="1000" b="0" i="0" u="none" strike="noStrike">
                        <a:solidFill>
                          <a:srgbClr val="000000"/>
                        </a:solidFill>
                        <a:effectLst/>
                        <a:latin typeface="+mn-ea"/>
                        <a:ea typeface="+mn-ea"/>
                      </a:endParaRPr>
                    </a:p>
                  </a:txBody>
                  <a:tcPr marL="6757" marR="6757" marT="6757" marB="0" anchor="ctr"/>
                </a:tc>
                <a:tc>
                  <a:txBody>
                    <a:bodyPr/>
                    <a:lstStyle/>
                    <a:p>
                      <a:pPr algn="ctr" fontAlgn="b"/>
                      <a:r>
                        <a:rPr lang="zh-CN" altLang="en-US" sz="1000" u="none" strike="noStrike">
                          <a:effectLst/>
                          <a:latin typeface="+mn-ea"/>
                          <a:ea typeface="+mn-ea"/>
                        </a:rPr>
                        <a:t>栾勇</a:t>
                      </a:r>
                      <a:endParaRPr lang="zh-CN" altLang="en-US" sz="1000" b="0" i="0" u="none" strike="noStrike">
                        <a:solidFill>
                          <a:srgbClr val="000000"/>
                        </a:solidFill>
                        <a:effectLst/>
                        <a:latin typeface="+mn-ea"/>
                        <a:ea typeface="+mn-ea"/>
                      </a:endParaRPr>
                    </a:p>
                  </a:txBody>
                  <a:tcPr marL="6757" marR="6757" marT="6757" marB="0" anchor="b"/>
                </a:tc>
                <a:tc>
                  <a:txBody>
                    <a:bodyPr/>
                    <a:lstStyle/>
                    <a:p>
                      <a:pPr algn="ctr" fontAlgn="b"/>
                      <a:r>
                        <a:rPr lang="zh-CN" altLang="en-US" sz="1000" u="none" strike="noStrike">
                          <a:effectLst/>
                          <a:latin typeface="+mn-ea"/>
                          <a:ea typeface="+mn-ea"/>
                        </a:rPr>
                        <a:t>信息中心（筹）</a:t>
                      </a:r>
                      <a:endParaRPr lang="zh-CN" altLang="en-US" sz="1000" b="0" i="0" u="none" strike="noStrike">
                        <a:solidFill>
                          <a:srgbClr val="000000"/>
                        </a:solidFill>
                        <a:effectLst/>
                        <a:latin typeface="+mn-ea"/>
                        <a:ea typeface="+mn-ea"/>
                      </a:endParaRPr>
                    </a:p>
                  </a:txBody>
                  <a:tcPr marL="6757" marR="6757" marT="6757" marB="0" anchor="b"/>
                </a:tc>
                <a:tc>
                  <a:txBody>
                    <a:bodyPr/>
                    <a:lstStyle/>
                    <a:p>
                      <a:pPr algn="ctr" fontAlgn="b"/>
                      <a:r>
                        <a:rPr lang="en-US" sz="1000" u="none" strike="noStrike">
                          <a:effectLst/>
                          <a:latin typeface="+mn-ea"/>
                          <a:ea typeface="+mn-ea"/>
                        </a:rPr>
                        <a:t>T4.1</a:t>
                      </a:r>
                      <a:endParaRPr lang="en-US" sz="1000" b="0" i="0" u="none" strike="noStrike">
                        <a:solidFill>
                          <a:srgbClr val="000000"/>
                        </a:solidFill>
                        <a:effectLst/>
                        <a:latin typeface="+mn-ea"/>
                        <a:ea typeface="+mn-ea"/>
                      </a:endParaRPr>
                    </a:p>
                  </a:txBody>
                  <a:tcPr marL="6757" marR="6757" marT="6757" marB="0" anchor="b"/>
                </a:tc>
                <a:extLst>
                  <a:ext uri="{0D108BD9-81ED-4DB2-BD59-A6C34878D82A}">
                    <a16:rowId xmlns:a16="http://schemas.microsoft.com/office/drawing/2014/main" val="3196852557"/>
                  </a:ext>
                </a:extLst>
              </a:tr>
              <a:tr h="152817">
                <a:tc>
                  <a:txBody>
                    <a:bodyPr/>
                    <a:lstStyle/>
                    <a:p>
                      <a:pPr algn="ctr" fontAlgn="ctr"/>
                      <a:r>
                        <a:rPr lang="en-US" altLang="zh-CN" sz="1000" u="none" strike="noStrike">
                          <a:effectLst/>
                          <a:latin typeface="+mn-ea"/>
                          <a:ea typeface="+mn-ea"/>
                        </a:rPr>
                        <a:t>20</a:t>
                      </a:r>
                      <a:endParaRPr lang="en-US" altLang="zh-CN" sz="1000" b="0" i="0" u="none" strike="noStrike">
                        <a:solidFill>
                          <a:srgbClr val="000000"/>
                        </a:solidFill>
                        <a:effectLst/>
                        <a:latin typeface="+mn-ea"/>
                        <a:ea typeface="+mn-ea"/>
                      </a:endParaRPr>
                    </a:p>
                  </a:txBody>
                  <a:tcPr marL="6757" marR="6757" marT="6757" marB="0" anchor="ctr"/>
                </a:tc>
                <a:tc>
                  <a:txBody>
                    <a:bodyPr/>
                    <a:lstStyle/>
                    <a:p>
                      <a:pPr algn="ctr" fontAlgn="b"/>
                      <a:r>
                        <a:rPr lang="zh-CN" altLang="en-US" sz="1000" u="none" strike="noStrike">
                          <a:effectLst/>
                          <a:latin typeface="+mn-ea"/>
                          <a:ea typeface="+mn-ea"/>
                        </a:rPr>
                        <a:t>姜南军</a:t>
                      </a:r>
                      <a:endParaRPr lang="zh-CN" altLang="en-US" sz="1000" b="0" i="0" u="none" strike="noStrike">
                        <a:solidFill>
                          <a:srgbClr val="000000"/>
                        </a:solidFill>
                        <a:effectLst/>
                        <a:latin typeface="+mn-ea"/>
                        <a:ea typeface="+mn-ea"/>
                      </a:endParaRPr>
                    </a:p>
                  </a:txBody>
                  <a:tcPr marL="6757" marR="6757" marT="6757" marB="0" anchor="b"/>
                </a:tc>
                <a:tc>
                  <a:txBody>
                    <a:bodyPr/>
                    <a:lstStyle/>
                    <a:p>
                      <a:pPr algn="ctr" fontAlgn="b"/>
                      <a:r>
                        <a:rPr lang="en-US" sz="1000" u="none" strike="noStrike">
                          <a:effectLst/>
                          <a:latin typeface="+mn-ea"/>
                          <a:ea typeface="+mn-ea"/>
                        </a:rPr>
                        <a:t>DX</a:t>
                      </a:r>
                      <a:r>
                        <a:rPr lang="zh-CN" altLang="en-US" sz="1000" u="none" strike="noStrike">
                          <a:effectLst/>
                          <a:latin typeface="+mn-ea"/>
                          <a:ea typeface="+mn-ea"/>
                        </a:rPr>
                        <a:t>事业部</a:t>
                      </a:r>
                      <a:endParaRPr lang="zh-CN" altLang="en-US" sz="1000" b="0" i="0" u="none" strike="noStrike">
                        <a:solidFill>
                          <a:srgbClr val="000000"/>
                        </a:solidFill>
                        <a:effectLst/>
                        <a:latin typeface="+mn-ea"/>
                        <a:ea typeface="+mn-ea"/>
                      </a:endParaRPr>
                    </a:p>
                  </a:txBody>
                  <a:tcPr marL="6757" marR="6757" marT="6757" marB="0" anchor="b"/>
                </a:tc>
                <a:tc>
                  <a:txBody>
                    <a:bodyPr/>
                    <a:lstStyle/>
                    <a:p>
                      <a:pPr algn="ctr" fontAlgn="b"/>
                      <a:r>
                        <a:rPr lang="en-US" sz="1000" u="none" strike="noStrike">
                          <a:effectLst/>
                          <a:latin typeface="+mn-ea"/>
                          <a:ea typeface="+mn-ea"/>
                        </a:rPr>
                        <a:t>T4.1</a:t>
                      </a:r>
                      <a:endParaRPr lang="en-US" sz="1000" b="0" i="0" u="none" strike="noStrike">
                        <a:solidFill>
                          <a:srgbClr val="000000"/>
                        </a:solidFill>
                        <a:effectLst/>
                        <a:latin typeface="+mn-ea"/>
                        <a:ea typeface="+mn-ea"/>
                      </a:endParaRPr>
                    </a:p>
                  </a:txBody>
                  <a:tcPr marL="6757" marR="6757" marT="6757" marB="0" anchor="b"/>
                </a:tc>
                <a:extLst>
                  <a:ext uri="{0D108BD9-81ED-4DB2-BD59-A6C34878D82A}">
                    <a16:rowId xmlns:a16="http://schemas.microsoft.com/office/drawing/2014/main" val="1425674590"/>
                  </a:ext>
                </a:extLst>
              </a:tr>
              <a:tr h="152817">
                <a:tc>
                  <a:txBody>
                    <a:bodyPr/>
                    <a:lstStyle/>
                    <a:p>
                      <a:pPr algn="ctr" fontAlgn="ctr"/>
                      <a:r>
                        <a:rPr lang="en-US" altLang="zh-CN" sz="1000" u="none" strike="noStrike">
                          <a:effectLst/>
                          <a:latin typeface="+mn-ea"/>
                          <a:ea typeface="+mn-ea"/>
                        </a:rPr>
                        <a:t>21</a:t>
                      </a:r>
                      <a:endParaRPr lang="en-US" altLang="zh-CN" sz="1000" b="0" i="0" u="none" strike="noStrike">
                        <a:solidFill>
                          <a:srgbClr val="000000"/>
                        </a:solidFill>
                        <a:effectLst/>
                        <a:latin typeface="+mn-ea"/>
                        <a:ea typeface="+mn-ea"/>
                      </a:endParaRPr>
                    </a:p>
                  </a:txBody>
                  <a:tcPr marL="6757" marR="6757" marT="6757" marB="0" anchor="ctr"/>
                </a:tc>
                <a:tc>
                  <a:txBody>
                    <a:bodyPr/>
                    <a:lstStyle/>
                    <a:p>
                      <a:pPr algn="ctr" fontAlgn="b"/>
                      <a:r>
                        <a:rPr lang="zh-CN" altLang="en-US" sz="1000" u="none" strike="noStrike">
                          <a:effectLst/>
                          <a:latin typeface="+mn-ea"/>
                          <a:ea typeface="+mn-ea"/>
                        </a:rPr>
                        <a:t>张道平</a:t>
                      </a:r>
                      <a:endParaRPr lang="zh-CN" altLang="en-US" sz="1000" b="0" i="0" u="none" strike="noStrike">
                        <a:solidFill>
                          <a:srgbClr val="000000"/>
                        </a:solidFill>
                        <a:effectLst/>
                        <a:latin typeface="+mn-ea"/>
                        <a:ea typeface="+mn-ea"/>
                      </a:endParaRPr>
                    </a:p>
                  </a:txBody>
                  <a:tcPr marL="6757" marR="6757" marT="6757" marB="0" anchor="b"/>
                </a:tc>
                <a:tc>
                  <a:txBody>
                    <a:bodyPr/>
                    <a:lstStyle/>
                    <a:p>
                      <a:pPr algn="ctr" fontAlgn="b"/>
                      <a:r>
                        <a:rPr lang="zh-CN" altLang="en-US" sz="1000" u="none" strike="noStrike">
                          <a:effectLst/>
                          <a:latin typeface="+mn-ea"/>
                          <a:ea typeface="+mn-ea"/>
                        </a:rPr>
                        <a:t>技术创新中心</a:t>
                      </a:r>
                      <a:endParaRPr lang="zh-CN" altLang="en-US" sz="1000" b="0" i="0" u="none" strike="noStrike">
                        <a:solidFill>
                          <a:srgbClr val="000000"/>
                        </a:solidFill>
                        <a:effectLst/>
                        <a:latin typeface="+mn-ea"/>
                        <a:ea typeface="+mn-ea"/>
                      </a:endParaRPr>
                    </a:p>
                  </a:txBody>
                  <a:tcPr marL="6757" marR="6757" marT="6757" marB="0" anchor="b"/>
                </a:tc>
                <a:tc>
                  <a:txBody>
                    <a:bodyPr/>
                    <a:lstStyle/>
                    <a:p>
                      <a:pPr algn="ctr" fontAlgn="b"/>
                      <a:r>
                        <a:rPr lang="en-US" sz="1000" u="none" strike="noStrike">
                          <a:effectLst/>
                          <a:latin typeface="+mn-ea"/>
                          <a:ea typeface="+mn-ea"/>
                        </a:rPr>
                        <a:t>T4.1</a:t>
                      </a:r>
                      <a:endParaRPr lang="en-US" sz="1000" b="0" i="0" u="none" strike="noStrike">
                        <a:solidFill>
                          <a:srgbClr val="000000"/>
                        </a:solidFill>
                        <a:effectLst/>
                        <a:latin typeface="+mn-ea"/>
                        <a:ea typeface="+mn-ea"/>
                      </a:endParaRPr>
                    </a:p>
                  </a:txBody>
                  <a:tcPr marL="6757" marR="6757" marT="6757" marB="0" anchor="b"/>
                </a:tc>
                <a:extLst>
                  <a:ext uri="{0D108BD9-81ED-4DB2-BD59-A6C34878D82A}">
                    <a16:rowId xmlns:a16="http://schemas.microsoft.com/office/drawing/2014/main" val="1631957375"/>
                  </a:ext>
                </a:extLst>
              </a:tr>
              <a:tr h="152817">
                <a:tc>
                  <a:txBody>
                    <a:bodyPr/>
                    <a:lstStyle/>
                    <a:p>
                      <a:pPr algn="ctr" fontAlgn="ctr"/>
                      <a:r>
                        <a:rPr lang="en-US" altLang="zh-CN" sz="1000" u="none" strike="noStrike">
                          <a:effectLst/>
                          <a:latin typeface="+mn-ea"/>
                          <a:ea typeface="+mn-ea"/>
                        </a:rPr>
                        <a:t>22</a:t>
                      </a:r>
                      <a:endParaRPr lang="en-US" altLang="zh-CN" sz="1000" b="0" i="0" u="none" strike="noStrike">
                        <a:solidFill>
                          <a:srgbClr val="000000"/>
                        </a:solidFill>
                        <a:effectLst/>
                        <a:latin typeface="+mn-ea"/>
                        <a:ea typeface="+mn-ea"/>
                      </a:endParaRPr>
                    </a:p>
                  </a:txBody>
                  <a:tcPr marL="6757" marR="6757" marT="6757" marB="0" anchor="ctr"/>
                </a:tc>
                <a:tc>
                  <a:txBody>
                    <a:bodyPr/>
                    <a:lstStyle/>
                    <a:p>
                      <a:pPr algn="ctr" fontAlgn="b"/>
                      <a:r>
                        <a:rPr lang="zh-CN" altLang="en-US" sz="1000" u="none" strike="noStrike">
                          <a:effectLst/>
                          <a:latin typeface="+mn-ea"/>
                          <a:ea typeface="+mn-ea"/>
                        </a:rPr>
                        <a:t>陈观伟</a:t>
                      </a:r>
                      <a:endParaRPr lang="zh-CN" altLang="en-US" sz="1000" b="0" i="0" u="none" strike="noStrike">
                        <a:solidFill>
                          <a:srgbClr val="000000"/>
                        </a:solidFill>
                        <a:effectLst/>
                        <a:latin typeface="+mn-ea"/>
                        <a:ea typeface="+mn-ea"/>
                      </a:endParaRPr>
                    </a:p>
                  </a:txBody>
                  <a:tcPr marL="6757" marR="6757" marT="6757" marB="0" anchor="b"/>
                </a:tc>
                <a:tc>
                  <a:txBody>
                    <a:bodyPr/>
                    <a:lstStyle/>
                    <a:p>
                      <a:pPr algn="ctr" fontAlgn="b"/>
                      <a:r>
                        <a:rPr lang="en-US" sz="1000" u="none" strike="noStrike">
                          <a:effectLst/>
                          <a:latin typeface="+mn-ea"/>
                          <a:ea typeface="+mn-ea"/>
                        </a:rPr>
                        <a:t>WD</a:t>
                      </a:r>
                      <a:r>
                        <a:rPr lang="zh-CN" altLang="en-US" sz="1000" u="none" strike="noStrike">
                          <a:effectLst/>
                          <a:latin typeface="+mn-ea"/>
                          <a:ea typeface="+mn-ea"/>
                        </a:rPr>
                        <a:t>事业部</a:t>
                      </a:r>
                      <a:endParaRPr lang="zh-CN" altLang="en-US" sz="1000" b="0" i="0" u="none" strike="noStrike">
                        <a:solidFill>
                          <a:srgbClr val="000000"/>
                        </a:solidFill>
                        <a:effectLst/>
                        <a:latin typeface="+mn-ea"/>
                        <a:ea typeface="+mn-ea"/>
                      </a:endParaRPr>
                    </a:p>
                  </a:txBody>
                  <a:tcPr marL="6757" marR="6757" marT="6757" marB="0" anchor="b"/>
                </a:tc>
                <a:tc>
                  <a:txBody>
                    <a:bodyPr/>
                    <a:lstStyle/>
                    <a:p>
                      <a:pPr algn="ctr" fontAlgn="b"/>
                      <a:r>
                        <a:rPr lang="en-US" sz="1000" u="none" strike="noStrike">
                          <a:effectLst/>
                          <a:latin typeface="+mn-ea"/>
                          <a:ea typeface="+mn-ea"/>
                        </a:rPr>
                        <a:t>T4.1</a:t>
                      </a:r>
                      <a:endParaRPr lang="en-US" sz="1000" b="0" i="0" u="none" strike="noStrike">
                        <a:solidFill>
                          <a:srgbClr val="000000"/>
                        </a:solidFill>
                        <a:effectLst/>
                        <a:latin typeface="+mn-ea"/>
                        <a:ea typeface="+mn-ea"/>
                      </a:endParaRPr>
                    </a:p>
                  </a:txBody>
                  <a:tcPr marL="6757" marR="6757" marT="6757" marB="0" anchor="b"/>
                </a:tc>
                <a:extLst>
                  <a:ext uri="{0D108BD9-81ED-4DB2-BD59-A6C34878D82A}">
                    <a16:rowId xmlns:a16="http://schemas.microsoft.com/office/drawing/2014/main" val="1881302238"/>
                  </a:ext>
                </a:extLst>
              </a:tr>
              <a:tr h="152817">
                <a:tc>
                  <a:txBody>
                    <a:bodyPr/>
                    <a:lstStyle/>
                    <a:p>
                      <a:pPr algn="ctr" fontAlgn="ctr"/>
                      <a:r>
                        <a:rPr lang="en-US" altLang="zh-CN" sz="1000" u="none" strike="noStrike">
                          <a:effectLst/>
                          <a:latin typeface="+mn-ea"/>
                          <a:ea typeface="+mn-ea"/>
                        </a:rPr>
                        <a:t>23</a:t>
                      </a:r>
                      <a:endParaRPr lang="en-US" altLang="zh-CN" sz="1000" b="0" i="0" u="none" strike="noStrike">
                        <a:solidFill>
                          <a:srgbClr val="000000"/>
                        </a:solidFill>
                        <a:effectLst/>
                        <a:latin typeface="+mn-ea"/>
                        <a:ea typeface="+mn-ea"/>
                      </a:endParaRPr>
                    </a:p>
                  </a:txBody>
                  <a:tcPr marL="6757" marR="6757" marT="6757" marB="0" anchor="ctr"/>
                </a:tc>
                <a:tc>
                  <a:txBody>
                    <a:bodyPr/>
                    <a:lstStyle/>
                    <a:p>
                      <a:pPr algn="ctr" fontAlgn="b"/>
                      <a:r>
                        <a:rPr lang="zh-CN" altLang="en-US" sz="1000" u="none" strike="noStrike">
                          <a:effectLst/>
                          <a:latin typeface="+mn-ea"/>
                          <a:ea typeface="+mn-ea"/>
                        </a:rPr>
                        <a:t>莫艺新</a:t>
                      </a:r>
                      <a:endParaRPr lang="zh-CN" altLang="en-US" sz="1000" b="0" i="0" u="none" strike="noStrike">
                        <a:solidFill>
                          <a:srgbClr val="000000"/>
                        </a:solidFill>
                        <a:effectLst/>
                        <a:latin typeface="+mn-ea"/>
                        <a:ea typeface="+mn-ea"/>
                      </a:endParaRPr>
                    </a:p>
                  </a:txBody>
                  <a:tcPr marL="6757" marR="6757" marT="6757" marB="0" anchor="b"/>
                </a:tc>
                <a:tc>
                  <a:txBody>
                    <a:bodyPr/>
                    <a:lstStyle/>
                    <a:p>
                      <a:pPr algn="ctr" fontAlgn="b"/>
                      <a:r>
                        <a:rPr lang="zh-CN" altLang="en-US" sz="1000" u="none" strike="noStrike">
                          <a:effectLst/>
                          <a:latin typeface="+mn-ea"/>
                          <a:ea typeface="+mn-ea"/>
                        </a:rPr>
                        <a:t>云平台中心（筹）</a:t>
                      </a:r>
                      <a:endParaRPr lang="zh-CN" altLang="en-US" sz="1000" b="0" i="0" u="none" strike="noStrike">
                        <a:solidFill>
                          <a:srgbClr val="000000"/>
                        </a:solidFill>
                        <a:effectLst/>
                        <a:latin typeface="+mn-ea"/>
                        <a:ea typeface="+mn-ea"/>
                      </a:endParaRPr>
                    </a:p>
                  </a:txBody>
                  <a:tcPr marL="6757" marR="6757" marT="6757" marB="0" anchor="b"/>
                </a:tc>
                <a:tc>
                  <a:txBody>
                    <a:bodyPr/>
                    <a:lstStyle/>
                    <a:p>
                      <a:pPr algn="ctr" fontAlgn="b"/>
                      <a:r>
                        <a:rPr lang="en-US" sz="1000" u="none" strike="noStrike">
                          <a:effectLst/>
                          <a:latin typeface="+mn-ea"/>
                          <a:ea typeface="+mn-ea"/>
                        </a:rPr>
                        <a:t>T4.1</a:t>
                      </a:r>
                      <a:endParaRPr lang="en-US" sz="1000" b="0" i="0" u="none" strike="noStrike">
                        <a:solidFill>
                          <a:srgbClr val="000000"/>
                        </a:solidFill>
                        <a:effectLst/>
                        <a:latin typeface="+mn-ea"/>
                        <a:ea typeface="+mn-ea"/>
                      </a:endParaRPr>
                    </a:p>
                  </a:txBody>
                  <a:tcPr marL="6757" marR="6757" marT="6757" marB="0" anchor="b"/>
                </a:tc>
                <a:extLst>
                  <a:ext uri="{0D108BD9-81ED-4DB2-BD59-A6C34878D82A}">
                    <a16:rowId xmlns:a16="http://schemas.microsoft.com/office/drawing/2014/main" val="133301505"/>
                  </a:ext>
                </a:extLst>
              </a:tr>
              <a:tr h="152817">
                <a:tc>
                  <a:txBody>
                    <a:bodyPr/>
                    <a:lstStyle/>
                    <a:p>
                      <a:pPr algn="ctr" fontAlgn="ctr"/>
                      <a:r>
                        <a:rPr lang="en-US" altLang="zh-CN" sz="1000" u="none" strike="noStrike">
                          <a:effectLst/>
                          <a:latin typeface="+mn-ea"/>
                          <a:ea typeface="+mn-ea"/>
                        </a:rPr>
                        <a:t>24</a:t>
                      </a:r>
                      <a:endParaRPr lang="en-US" altLang="zh-CN" sz="1000" b="0" i="0" u="none" strike="noStrike">
                        <a:solidFill>
                          <a:srgbClr val="000000"/>
                        </a:solidFill>
                        <a:effectLst/>
                        <a:latin typeface="+mn-ea"/>
                        <a:ea typeface="+mn-ea"/>
                      </a:endParaRPr>
                    </a:p>
                  </a:txBody>
                  <a:tcPr marL="6757" marR="6757" marT="6757" marB="0" anchor="ctr"/>
                </a:tc>
                <a:tc>
                  <a:txBody>
                    <a:bodyPr/>
                    <a:lstStyle/>
                    <a:p>
                      <a:pPr algn="ctr" fontAlgn="b"/>
                      <a:r>
                        <a:rPr lang="zh-CN" altLang="en-US" sz="1000" u="none" strike="noStrike">
                          <a:effectLst/>
                          <a:latin typeface="+mn-ea"/>
                          <a:ea typeface="+mn-ea"/>
                        </a:rPr>
                        <a:t>周敦雄</a:t>
                      </a:r>
                      <a:endParaRPr lang="zh-CN" altLang="en-US" sz="1000" b="0" i="0" u="none" strike="noStrike">
                        <a:solidFill>
                          <a:srgbClr val="000000"/>
                        </a:solidFill>
                        <a:effectLst/>
                        <a:latin typeface="+mn-ea"/>
                        <a:ea typeface="+mn-ea"/>
                      </a:endParaRPr>
                    </a:p>
                  </a:txBody>
                  <a:tcPr marL="6757" marR="6757" marT="6757" marB="0" anchor="b"/>
                </a:tc>
                <a:tc>
                  <a:txBody>
                    <a:bodyPr/>
                    <a:lstStyle/>
                    <a:p>
                      <a:pPr algn="ctr" fontAlgn="b"/>
                      <a:r>
                        <a:rPr lang="zh-CN" altLang="en-US" sz="1000" u="none" strike="noStrike">
                          <a:effectLst/>
                          <a:latin typeface="+mn-ea"/>
                          <a:ea typeface="+mn-ea"/>
                        </a:rPr>
                        <a:t>云平台中心（筹）</a:t>
                      </a:r>
                      <a:endParaRPr lang="zh-CN" altLang="en-US" sz="1000" b="0" i="0" u="none" strike="noStrike">
                        <a:solidFill>
                          <a:srgbClr val="000000"/>
                        </a:solidFill>
                        <a:effectLst/>
                        <a:latin typeface="+mn-ea"/>
                        <a:ea typeface="+mn-ea"/>
                      </a:endParaRPr>
                    </a:p>
                  </a:txBody>
                  <a:tcPr marL="6757" marR="6757" marT="6757" marB="0" anchor="b"/>
                </a:tc>
                <a:tc>
                  <a:txBody>
                    <a:bodyPr/>
                    <a:lstStyle/>
                    <a:p>
                      <a:pPr algn="ctr" fontAlgn="b"/>
                      <a:r>
                        <a:rPr lang="en-US" sz="1000" u="none" strike="noStrike">
                          <a:effectLst/>
                          <a:latin typeface="+mn-ea"/>
                          <a:ea typeface="+mn-ea"/>
                        </a:rPr>
                        <a:t>T4.1</a:t>
                      </a:r>
                      <a:endParaRPr lang="en-US" sz="1000" b="0" i="0" u="none" strike="noStrike">
                        <a:solidFill>
                          <a:srgbClr val="000000"/>
                        </a:solidFill>
                        <a:effectLst/>
                        <a:latin typeface="+mn-ea"/>
                        <a:ea typeface="+mn-ea"/>
                      </a:endParaRPr>
                    </a:p>
                  </a:txBody>
                  <a:tcPr marL="6757" marR="6757" marT="6757" marB="0" anchor="b"/>
                </a:tc>
                <a:extLst>
                  <a:ext uri="{0D108BD9-81ED-4DB2-BD59-A6C34878D82A}">
                    <a16:rowId xmlns:a16="http://schemas.microsoft.com/office/drawing/2014/main" val="1066158185"/>
                  </a:ext>
                </a:extLst>
              </a:tr>
              <a:tr h="152817">
                <a:tc>
                  <a:txBody>
                    <a:bodyPr/>
                    <a:lstStyle/>
                    <a:p>
                      <a:pPr algn="ctr" fontAlgn="ctr"/>
                      <a:r>
                        <a:rPr lang="en-US" altLang="zh-CN" sz="1000" u="none" strike="noStrike">
                          <a:effectLst/>
                          <a:latin typeface="+mn-ea"/>
                          <a:ea typeface="+mn-ea"/>
                        </a:rPr>
                        <a:t>25</a:t>
                      </a:r>
                      <a:endParaRPr lang="en-US" altLang="zh-CN" sz="1000" b="0" i="0" u="none" strike="noStrike">
                        <a:solidFill>
                          <a:srgbClr val="000000"/>
                        </a:solidFill>
                        <a:effectLst/>
                        <a:latin typeface="+mn-ea"/>
                        <a:ea typeface="+mn-ea"/>
                      </a:endParaRPr>
                    </a:p>
                  </a:txBody>
                  <a:tcPr marL="6757" marR="6757" marT="6757" marB="0" anchor="ctr"/>
                </a:tc>
                <a:tc>
                  <a:txBody>
                    <a:bodyPr/>
                    <a:lstStyle/>
                    <a:p>
                      <a:pPr algn="ctr" fontAlgn="b"/>
                      <a:r>
                        <a:rPr lang="zh-CN" altLang="en-US" sz="1000" u="none" strike="noStrike">
                          <a:effectLst/>
                          <a:latin typeface="+mn-ea"/>
                          <a:ea typeface="+mn-ea"/>
                        </a:rPr>
                        <a:t>沈履鑫</a:t>
                      </a:r>
                      <a:endParaRPr lang="zh-CN" altLang="en-US" sz="1000" b="0" i="0" u="none" strike="noStrike">
                        <a:solidFill>
                          <a:srgbClr val="000000"/>
                        </a:solidFill>
                        <a:effectLst/>
                        <a:latin typeface="+mn-ea"/>
                        <a:ea typeface="+mn-ea"/>
                      </a:endParaRPr>
                    </a:p>
                  </a:txBody>
                  <a:tcPr marL="6757" marR="6757" marT="6757" marB="0" anchor="b"/>
                </a:tc>
                <a:tc>
                  <a:txBody>
                    <a:bodyPr/>
                    <a:lstStyle/>
                    <a:p>
                      <a:pPr algn="ctr" fontAlgn="b"/>
                      <a:r>
                        <a:rPr lang="en-US" sz="1000" u="none" strike="noStrike">
                          <a:effectLst/>
                          <a:latin typeface="+mn-ea"/>
                          <a:ea typeface="+mn-ea"/>
                        </a:rPr>
                        <a:t>WD</a:t>
                      </a:r>
                      <a:r>
                        <a:rPr lang="zh-CN" altLang="en-US" sz="1000" u="none" strike="noStrike">
                          <a:effectLst/>
                          <a:latin typeface="+mn-ea"/>
                          <a:ea typeface="+mn-ea"/>
                        </a:rPr>
                        <a:t>事业部</a:t>
                      </a:r>
                      <a:endParaRPr lang="zh-CN" altLang="en-US" sz="1000" b="0" i="0" u="none" strike="noStrike">
                        <a:solidFill>
                          <a:srgbClr val="000000"/>
                        </a:solidFill>
                        <a:effectLst/>
                        <a:latin typeface="+mn-ea"/>
                        <a:ea typeface="+mn-ea"/>
                      </a:endParaRPr>
                    </a:p>
                  </a:txBody>
                  <a:tcPr marL="6757" marR="6757" marT="6757" marB="0" anchor="b"/>
                </a:tc>
                <a:tc>
                  <a:txBody>
                    <a:bodyPr/>
                    <a:lstStyle/>
                    <a:p>
                      <a:pPr algn="ctr" fontAlgn="b"/>
                      <a:r>
                        <a:rPr lang="en-US" sz="1000" u="none" strike="noStrike">
                          <a:effectLst/>
                          <a:latin typeface="+mn-ea"/>
                          <a:ea typeface="+mn-ea"/>
                        </a:rPr>
                        <a:t>T4.1</a:t>
                      </a:r>
                      <a:endParaRPr lang="en-US" sz="1000" b="0" i="0" u="none" strike="noStrike">
                        <a:solidFill>
                          <a:srgbClr val="000000"/>
                        </a:solidFill>
                        <a:effectLst/>
                        <a:latin typeface="+mn-ea"/>
                        <a:ea typeface="+mn-ea"/>
                      </a:endParaRPr>
                    </a:p>
                  </a:txBody>
                  <a:tcPr marL="6757" marR="6757" marT="6757" marB="0" anchor="b"/>
                </a:tc>
                <a:extLst>
                  <a:ext uri="{0D108BD9-81ED-4DB2-BD59-A6C34878D82A}">
                    <a16:rowId xmlns:a16="http://schemas.microsoft.com/office/drawing/2014/main" val="730261216"/>
                  </a:ext>
                </a:extLst>
              </a:tr>
              <a:tr h="152817">
                <a:tc>
                  <a:txBody>
                    <a:bodyPr/>
                    <a:lstStyle/>
                    <a:p>
                      <a:pPr algn="ctr" fontAlgn="ctr"/>
                      <a:r>
                        <a:rPr lang="en-US" altLang="zh-CN" sz="1000" u="none" strike="noStrike">
                          <a:effectLst/>
                          <a:latin typeface="+mn-ea"/>
                          <a:ea typeface="+mn-ea"/>
                        </a:rPr>
                        <a:t>26</a:t>
                      </a:r>
                      <a:endParaRPr lang="en-US" altLang="zh-CN" sz="1000" b="0" i="0" u="none" strike="noStrike">
                        <a:solidFill>
                          <a:srgbClr val="000000"/>
                        </a:solidFill>
                        <a:effectLst/>
                        <a:latin typeface="+mn-ea"/>
                        <a:ea typeface="+mn-ea"/>
                      </a:endParaRPr>
                    </a:p>
                  </a:txBody>
                  <a:tcPr marL="6757" marR="6757" marT="6757" marB="0" anchor="ctr"/>
                </a:tc>
                <a:tc>
                  <a:txBody>
                    <a:bodyPr/>
                    <a:lstStyle/>
                    <a:p>
                      <a:pPr algn="ctr" fontAlgn="b"/>
                      <a:r>
                        <a:rPr lang="zh-CN" altLang="en-US" sz="1000" u="none" strike="noStrike">
                          <a:effectLst/>
                          <a:latin typeface="+mn-ea"/>
                          <a:ea typeface="+mn-ea"/>
                        </a:rPr>
                        <a:t>李捐</a:t>
                      </a:r>
                      <a:endParaRPr lang="zh-CN" altLang="en-US" sz="1000" b="0" i="0" u="none" strike="noStrike">
                        <a:solidFill>
                          <a:srgbClr val="000000"/>
                        </a:solidFill>
                        <a:effectLst/>
                        <a:latin typeface="+mn-ea"/>
                        <a:ea typeface="+mn-ea"/>
                      </a:endParaRPr>
                    </a:p>
                  </a:txBody>
                  <a:tcPr marL="6757" marR="6757" marT="6757" marB="0" anchor="b"/>
                </a:tc>
                <a:tc>
                  <a:txBody>
                    <a:bodyPr/>
                    <a:lstStyle/>
                    <a:p>
                      <a:pPr algn="ctr" fontAlgn="b"/>
                      <a:r>
                        <a:rPr lang="en-US" sz="1000" u="none" strike="noStrike">
                          <a:effectLst/>
                          <a:latin typeface="+mn-ea"/>
                          <a:ea typeface="+mn-ea"/>
                        </a:rPr>
                        <a:t>FX</a:t>
                      </a:r>
                      <a:r>
                        <a:rPr lang="zh-CN" altLang="en-US" sz="1000" u="none" strike="noStrike">
                          <a:effectLst/>
                          <a:latin typeface="+mn-ea"/>
                          <a:ea typeface="+mn-ea"/>
                        </a:rPr>
                        <a:t>事业部</a:t>
                      </a:r>
                      <a:endParaRPr lang="zh-CN" altLang="en-US" sz="1000" b="0" i="0" u="none" strike="noStrike">
                        <a:solidFill>
                          <a:srgbClr val="000000"/>
                        </a:solidFill>
                        <a:effectLst/>
                        <a:latin typeface="+mn-ea"/>
                        <a:ea typeface="+mn-ea"/>
                      </a:endParaRPr>
                    </a:p>
                  </a:txBody>
                  <a:tcPr marL="6757" marR="6757" marT="6757" marB="0" anchor="b"/>
                </a:tc>
                <a:tc>
                  <a:txBody>
                    <a:bodyPr/>
                    <a:lstStyle/>
                    <a:p>
                      <a:pPr algn="ctr" fontAlgn="b"/>
                      <a:r>
                        <a:rPr lang="en-US" sz="1000" u="none" strike="noStrike">
                          <a:effectLst/>
                          <a:latin typeface="+mn-ea"/>
                          <a:ea typeface="+mn-ea"/>
                        </a:rPr>
                        <a:t>T4.1</a:t>
                      </a:r>
                      <a:endParaRPr lang="en-US" sz="1000" b="0" i="0" u="none" strike="noStrike">
                        <a:solidFill>
                          <a:srgbClr val="000000"/>
                        </a:solidFill>
                        <a:effectLst/>
                        <a:latin typeface="+mn-ea"/>
                        <a:ea typeface="+mn-ea"/>
                      </a:endParaRPr>
                    </a:p>
                  </a:txBody>
                  <a:tcPr marL="6757" marR="6757" marT="6757" marB="0" anchor="b"/>
                </a:tc>
                <a:extLst>
                  <a:ext uri="{0D108BD9-81ED-4DB2-BD59-A6C34878D82A}">
                    <a16:rowId xmlns:a16="http://schemas.microsoft.com/office/drawing/2014/main" val="2850192705"/>
                  </a:ext>
                </a:extLst>
              </a:tr>
              <a:tr h="152817">
                <a:tc>
                  <a:txBody>
                    <a:bodyPr/>
                    <a:lstStyle/>
                    <a:p>
                      <a:pPr algn="ctr" fontAlgn="ctr"/>
                      <a:r>
                        <a:rPr lang="en-US" altLang="zh-CN" sz="1000" u="none" strike="noStrike">
                          <a:effectLst/>
                          <a:latin typeface="+mn-ea"/>
                          <a:ea typeface="+mn-ea"/>
                        </a:rPr>
                        <a:t>27</a:t>
                      </a:r>
                      <a:endParaRPr lang="en-US" altLang="zh-CN" sz="1000" b="0" i="0" u="none" strike="noStrike">
                        <a:solidFill>
                          <a:srgbClr val="000000"/>
                        </a:solidFill>
                        <a:effectLst/>
                        <a:latin typeface="+mn-ea"/>
                        <a:ea typeface="+mn-ea"/>
                      </a:endParaRPr>
                    </a:p>
                  </a:txBody>
                  <a:tcPr marL="6757" marR="6757" marT="6757" marB="0" anchor="ctr"/>
                </a:tc>
                <a:tc>
                  <a:txBody>
                    <a:bodyPr/>
                    <a:lstStyle/>
                    <a:p>
                      <a:pPr algn="ctr" fontAlgn="b"/>
                      <a:r>
                        <a:rPr lang="zh-CN" altLang="en-US" sz="1000" u="none" strike="noStrike">
                          <a:effectLst/>
                          <a:latin typeface="+mn-ea"/>
                          <a:ea typeface="+mn-ea"/>
                        </a:rPr>
                        <a:t>付自福</a:t>
                      </a:r>
                      <a:endParaRPr lang="zh-CN" altLang="en-US" sz="1000" b="0" i="0" u="none" strike="noStrike">
                        <a:solidFill>
                          <a:srgbClr val="000000"/>
                        </a:solidFill>
                        <a:effectLst/>
                        <a:latin typeface="+mn-ea"/>
                        <a:ea typeface="+mn-ea"/>
                      </a:endParaRPr>
                    </a:p>
                  </a:txBody>
                  <a:tcPr marL="7007" marR="7007" marT="7007" marB="0" anchor="b"/>
                </a:tc>
                <a:tc>
                  <a:txBody>
                    <a:bodyPr/>
                    <a:lstStyle/>
                    <a:p>
                      <a:pPr algn="ctr" fontAlgn="b"/>
                      <a:r>
                        <a:rPr lang="en-US" sz="1000" u="none" strike="noStrike">
                          <a:effectLst/>
                          <a:latin typeface="+mn-ea"/>
                          <a:ea typeface="+mn-ea"/>
                        </a:rPr>
                        <a:t>WD</a:t>
                      </a:r>
                      <a:r>
                        <a:rPr lang="zh-CN" altLang="en-US" sz="1000" u="none" strike="noStrike">
                          <a:effectLst/>
                          <a:latin typeface="+mn-ea"/>
                          <a:ea typeface="+mn-ea"/>
                        </a:rPr>
                        <a:t>事业部</a:t>
                      </a:r>
                      <a:endParaRPr lang="zh-CN" altLang="en-US" sz="1000" b="0" i="0" u="none" strike="noStrike">
                        <a:solidFill>
                          <a:srgbClr val="000000"/>
                        </a:solidFill>
                        <a:effectLst/>
                        <a:latin typeface="+mn-ea"/>
                        <a:ea typeface="+mn-ea"/>
                      </a:endParaRPr>
                    </a:p>
                  </a:txBody>
                  <a:tcPr marL="7007" marR="7007" marT="7007" marB="0" anchor="b"/>
                </a:tc>
                <a:tc>
                  <a:txBody>
                    <a:bodyPr/>
                    <a:lstStyle/>
                    <a:p>
                      <a:pPr algn="ctr" fontAlgn="b"/>
                      <a:r>
                        <a:rPr lang="en-US" sz="1000" u="none" strike="noStrike">
                          <a:effectLst/>
                          <a:latin typeface="+mn-ea"/>
                          <a:ea typeface="+mn-ea"/>
                        </a:rPr>
                        <a:t>T4.1</a:t>
                      </a:r>
                      <a:endParaRPr lang="en-US" sz="1000" b="0" i="0" u="none" strike="noStrike">
                        <a:solidFill>
                          <a:srgbClr val="000000"/>
                        </a:solidFill>
                        <a:effectLst/>
                        <a:latin typeface="+mn-ea"/>
                        <a:ea typeface="+mn-ea"/>
                      </a:endParaRPr>
                    </a:p>
                  </a:txBody>
                  <a:tcPr marL="7007" marR="7007" marT="7007" marB="0" anchor="b"/>
                </a:tc>
                <a:extLst>
                  <a:ext uri="{0D108BD9-81ED-4DB2-BD59-A6C34878D82A}">
                    <a16:rowId xmlns:a16="http://schemas.microsoft.com/office/drawing/2014/main" val="2635999804"/>
                  </a:ext>
                </a:extLst>
              </a:tr>
            </a:tbl>
          </a:graphicData>
        </a:graphic>
      </p:graphicFrame>
      <p:graphicFrame>
        <p:nvGraphicFramePr>
          <p:cNvPr id="3" name="表格 2">
            <a:extLst>
              <a:ext uri="{FF2B5EF4-FFF2-40B4-BE49-F238E27FC236}">
                <a16:creationId xmlns:a16="http://schemas.microsoft.com/office/drawing/2014/main" id="{A2F4211E-01E2-428D-93D6-40B23F4C3377}"/>
              </a:ext>
            </a:extLst>
          </p:cNvPr>
          <p:cNvGraphicFramePr>
            <a:graphicFrameLocks noGrp="1"/>
          </p:cNvGraphicFramePr>
          <p:nvPr>
            <p:extLst>
              <p:ext uri="{D42A27DB-BD31-4B8C-83A1-F6EECF244321}">
                <p14:modId xmlns:p14="http://schemas.microsoft.com/office/powerpoint/2010/main" val="2844599281"/>
              </p:ext>
            </p:extLst>
          </p:nvPr>
        </p:nvGraphicFramePr>
        <p:xfrm>
          <a:off x="6346964" y="2137276"/>
          <a:ext cx="5283061" cy="4456634"/>
        </p:xfrm>
        <a:graphic>
          <a:graphicData uri="http://schemas.openxmlformats.org/drawingml/2006/table">
            <a:tbl>
              <a:tblPr>
                <a:tableStyleId>{5C22544A-7EE6-4342-B048-85BDC9FD1C3A}</a:tableStyleId>
              </a:tblPr>
              <a:tblGrid>
                <a:gridCol w="865485">
                  <a:extLst>
                    <a:ext uri="{9D8B030D-6E8A-4147-A177-3AD203B41FA5}">
                      <a16:colId xmlns:a16="http://schemas.microsoft.com/office/drawing/2014/main" val="4242876443"/>
                    </a:ext>
                  </a:extLst>
                </a:gridCol>
                <a:gridCol w="1676876">
                  <a:extLst>
                    <a:ext uri="{9D8B030D-6E8A-4147-A177-3AD203B41FA5}">
                      <a16:colId xmlns:a16="http://schemas.microsoft.com/office/drawing/2014/main" val="1504270465"/>
                    </a:ext>
                  </a:extLst>
                </a:gridCol>
                <a:gridCol w="1785062">
                  <a:extLst>
                    <a:ext uri="{9D8B030D-6E8A-4147-A177-3AD203B41FA5}">
                      <a16:colId xmlns:a16="http://schemas.microsoft.com/office/drawing/2014/main" val="781380314"/>
                    </a:ext>
                  </a:extLst>
                </a:gridCol>
                <a:gridCol w="955638">
                  <a:extLst>
                    <a:ext uri="{9D8B030D-6E8A-4147-A177-3AD203B41FA5}">
                      <a16:colId xmlns:a16="http://schemas.microsoft.com/office/drawing/2014/main" val="3516144297"/>
                    </a:ext>
                  </a:extLst>
                </a:gridCol>
              </a:tblGrid>
              <a:tr h="171409">
                <a:tc>
                  <a:txBody>
                    <a:bodyPr/>
                    <a:lstStyle/>
                    <a:p>
                      <a:pPr algn="ctr" fontAlgn="ctr"/>
                      <a:r>
                        <a:rPr lang="zh-CN" altLang="en-US" sz="1000" b="1" u="none" strike="noStrike">
                          <a:effectLst/>
                          <a:latin typeface="+mn-ea"/>
                          <a:ea typeface="+mn-ea"/>
                        </a:rPr>
                        <a:t>序号</a:t>
                      </a:r>
                      <a:endParaRPr lang="zh-CN" altLang="en-US" sz="1000" b="1" i="0" u="none" strike="noStrike">
                        <a:solidFill>
                          <a:srgbClr val="000000"/>
                        </a:solidFill>
                        <a:effectLst/>
                        <a:latin typeface="+mn-ea"/>
                        <a:ea typeface="+mn-ea"/>
                      </a:endParaRPr>
                    </a:p>
                  </a:txBody>
                  <a:tcPr marL="7007" marR="7007" marT="7007" marB="0" anchor="ctr"/>
                </a:tc>
                <a:tc>
                  <a:txBody>
                    <a:bodyPr/>
                    <a:lstStyle/>
                    <a:p>
                      <a:pPr algn="ctr" fontAlgn="b"/>
                      <a:r>
                        <a:rPr lang="zh-CN" altLang="en-US" sz="1000" b="1" u="none" strike="noStrike">
                          <a:effectLst/>
                          <a:latin typeface="+mn-ea"/>
                          <a:ea typeface="+mn-ea"/>
                        </a:rPr>
                        <a:t>姓名</a:t>
                      </a:r>
                      <a:endParaRPr lang="zh-CN" altLang="en-US" sz="1000" b="1" i="0" u="none" strike="noStrike">
                        <a:solidFill>
                          <a:srgbClr val="000000"/>
                        </a:solidFill>
                        <a:effectLst/>
                        <a:latin typeface="+mn-ea"/>
                        <a:ea typeface="+mn-ea"/>
                      </a:endParaRPr>
                    </a:p>
                  </a:txBody>
                  <a:tcPr marL="7007" marR="7007" marT="7007" marB="0" anchor="b"/>
                </a:tc>
                <a:tc>
                  <a:txBody>
                    <a:bodyPr/>
                    <a:lstStyle/>
                    <a:p>
                      <a:pPr algn="ctr" fontAlgn="b"/>
                      <a:r>
                        <a:rPr lang="zh-CN" altLang="en-US" sz="1000" b="1" u="none" strike="noStrike">
                          <a:effectLst/>
                          <a:latin typeface="+mn-ea"/>
                          <a:ea typeface="+mn-ea"/>
                        </a:rPr>
                        <a:t>部门</a:t>
                      </a:r>
                      <a:endParaRPr lang="zh-CN" altLang="en-US" sz="1000" b="1" i="0" u="none" strike="noStrike">
                        <a:solidFill>
                          <a:srgbClr val="000000"/>
                        </a:solidFill>
                        <a:effectLst/>
                        <a:latin typeface="+mn-ea"/>
                        <a:ea typeface="+mn-ea"/>
                      </a:endParaRPr>
                    </a:p>
                  </a:txBody>
                  <a:tcPr marL="7007" marR="7007" marT="7007" marB="0" anchor="b"/>
                </a:tc>
                <a:tc>
                  <a:txBody>
                    <a:bodyPr/>
                    <a:lstStyle/>
                    <a:p>
                      <a:pPr algn="ctr" fontAlgn="b"/>
                      <a:r>
                        <a:rPr lang="zh-CN" altLang="en-US" sz="1000" b="1" u="none" strike="noStrike">
                          <a:effectLst/>
                          <a:latin typeface="+mn-ea"/>
                          <a:ea typeface="+mn-ea"/>
                        </a:rPr>
                        <a:t>职级</a:t>
                      </a:r>
                      <a:endParaRPr lang="zh-CN" altLang="en-US" sz="1000" b="1" i="0" u="none" strike="noStrike">
                        <a:solidFill>
                          <a:srgbClr val="000000"/>
                        </a:solidFill>
                        <a:effectLst/>
                        <a:latin typeface="+mn-ea"/>
                        <a:ea typeface="+mn-ea"/>
                      </a:endParaRPr>
                    </a:p>
                  </a:txBody>
                  <a:tcPr marL="7007" marR="7007" marT="7007" marB="0" anchor="b"/>
                </a:tc>
                <a:extLst>
                  <a:ext uri="{0D108BD9-81ED-4DB2-BD59-A6C34878D82A}">
                    <a16:rowId xmlns:a16="http://schemas.microsoft.com/office/drawing/2014/main" val="3063010246"/>
                  </a:ext>
                </a:extLst>
              </a:tr>
              <a:tr h="171409">
                <a:tc>
                  <a:txBody>
                    <a:bodyPr/>
                    <a:lstStyle/>
                    <a:p>
                      <a:pPr algn="ctr" fontAlgn="ctr"/>
                      <a:r>
                        <a:rPr lang="en-US" altLang="zh-CN" sz="1000" u="none" strike="noStrike">
                          <a:solidFill>
                            <a:schemeClr val="tx1"/>
                          </a:solidFill>
                          <a:effectLst/>
                          <a:latin typeface="+mn-ea"/>
                          <a:ea typeface="+mn-ea"/>
                        </a:rPr>
                        <a:t>28</a:t>
                      </a:r>
                      <a:endParaRPr lang="en-US" altLang="zh-CN" sz="1000" b="0" i="0" u="none" strike="noStrike">
                        <a:solidFill>
                          <a:schemeClr val="tx1"/>
                        </a:solidFill>
                        <a:effectLst/>
                        <a:latin typeface="+mn-ea"/>
                        <a:ea typeface="+mn-ea"/>
                      </a:endParaRPr>
                    </a:p>
                  </a:txBody>
                  <a:tcPr marL="7007" marR="7007" marT="7007" marB="0" anchor="ctr"/>
                </a:tc>
                <a:tc>
                  <a:txBody>
                    <a:bodyPr/>
                    <a:lstStyle/>
                    <a:p>
                      <a:pPr algn="ctr" fontAlgn="b"/>
                      <a:r>
                        <a:rPr lang="zh-CN" altLang="en-US" sz="1000" u="none" strike="noStrike">
                          <a:solidFill>
                            <a:schemeClr val="tx1"/>
                          </a:solidFill>
                          <a:effectLst/>
                          <a:latin typeface="+mn-ea"/>
                          <a:ea typeface="+mn-ea"/>
                        </a:rPr>
                        <a:t>曾普</a:t>
                      </a:r>
                      <a:endParaRPr lang="zh-CN" altLang="en-US" sz="1000" b="0" i="0" u="none" strike="noStrike">
                        <a:solidFill>
                          <a:schemeClr val="tx1"/>
                        </a:solidFill>
                        <a:effectLst/>
                        <a:latin typeface="+mn-ea"/>
                        <a:ea typeface="+mn-ea"/>
                      </a:endParaRPr>
                    </a:p>
                  </a:txBody>
                  <a:tcPr marL="7007" marR="7007" marT="7007" marB="0" anchor="b"/>
                </a:tc>
                <a:tc>
                  <a:txBody>
                    <a:bodyPr/>
                    <a:lstStyle/>
                    <a:p>
                      <a:pPr algn="ctr" fontAlgn="b"/>
                      <a:r>
                        <a:rPr lang="en-US" sz="1000" u="none" strike="noStrike">
                          <a:solidFill>
                            <a:schemeClr val="tx1"/>
                          </a:solidFill>
                          <a:effectLst/>
                          <a:latin typeface="+mn-ea"/>
                          <a:ea typeface="+mn-ea"/>
                        </a:rPr>
                        <a:t>GX</a:t>
                      </a:r>
                      <a:r>
                        <a:rPr lang="zh-CN" altLang="en-US" sz="1000" u="none" strike="noStrike">
                          <a:solidFill>
                            <a:schemeClr val="tx1"/>
                          </a:solidFill>
                          <a:effectLst/>
                          <a:latin typeface="+mn-ea"/>
                          <a:ea typeface="+mn-ea"/>
                        </a:rPr>
                        <a:t>事业部</a:t>
                      </a:r>
                      <a:endParaRPr lang="zh-CN" altLang="en-US" sz="1000" b="0" i="0" u="none" strike="noStrike">
                        <a:solidFill>
                          <a:schemeClr val="tx1"/>
                        </a:solidFill>
                        <a:effectLst/>
                        <a:latin typeface="+mn-ea"/>
                        <a:ea typeface="+mn-ea"/>
                      </a:endParaRPr>
                    </a:p>
                  </a:txBody>
                  <a:tcPr marL="7007" marR="7007" marT="7007" marB="0" anchor="b"/>
                </a:tc>
                <a:tc>
                  <a:txBody>
                    <a:bodyPr/>
                    <a:lstStyle/>
                    <a:p>
                      <a:pPr algn="ctr" fontAlgn="b"/>
                      <a:r>
                        <a:rPr lang="en-US" sz="1000" u="none" strike="noStrike">
                          <a:solidFill>
                            <a:schemeClr val="tx1"/>
                          </a:solidFill>
                          <a:effectLst/>
                          <a:latin typeface="+mn-ea"/>
                          <a:ea typeface="+mn-ea"/>
                        </a:rPr>
                        <a:t>T4.1</a:t>
                      </a:r>
                      <a:endParaRPr lang="en-US" sz="1000" b="0" i="0" u="none" strike="noStrike">
                        <a:solidFill>
                          <a:schemeClr val="tx1"/>
                        </a:solidFill>
                        <a:effectLst/>
                        <a:latin typeface="+mn-ea"/>
                        <a:ea typeface="+mn-ea"/>
                      </a:endParaRPr>
                    </a:p>
                  </a:txBody>
                  <a:tcPr marL="7007" marR="7007" marT="7007" marB="0" anchor="b"/>
                </a:tc>
                <a:extLst>
                  <a:ext uri="{0D108BD9-81ED-4DB2-BD59-A6C34878D82A}">
                    <a16:rowId xmlns:a16="http://schemas.microsoft.com/office/drawing/2014/main" val="1343640615"/>
                  </a:ext>
                </a:extLst>
              </a:tr>
              <a:tr h="171409">
                <a:tc>
                  <a:txBody>
                    <a:bodyPr/>
                    <a:lstStyle/>
                    <a:p>
                      <a:pPr algn="ctr" fontAlgn="ctr"/>
                      <a:r>
                        <a:rPr lang="en-US" altLang="zh-CN" sz="1000" u="none" strike="noStrike">
                          <a:solidFill>
                            <a:schemeClr val="tx1"/>
                          </a:solidFill>
                          <a:effectLst/>
                          <a:latin typeface="+mn-ea"/>
                          <a:ea typeface="+mn-ea"/>
                        </a:rPr>
                        <a:t>29</a:t>
                      </a:r>
                      <a:endParaRPr lang="en-US" altLang="zh-CN" sz="1000" b="0" i="0" u="none" strike="noStrike">
                        <a:solidFill>
                          <a:schemeClr val="tx1"/>
                        </a:solidFill>
                        <a:effectLst/>
                        <a:latin typeface="+mn-ea"/>
                        <a:ea typeface="+mn-ea"/>
                      </a:endParaRPr>
                    </a:p>
                  </a:txBody>
                  <a:tcPr marL="7007" marR="7007" marT="7007" marB="0" anchor="ctr"/>
                </a:tc>
                <a:tc>
                  <a:txBody>
                    <a:bodyPr/>
                    <a:lstStyle/>
                    <a:p>
                      <a:pPr algn="ctr" fontAlgn="b"/>
                      <a:r>
                        <a:rPr lang="zh-CN" altLang="en-US" sz="1000" u="none" strike="noStrike">
                          <a:solidFill>
                            <a:schemeClr val="tx1"/>
                          </a:solidFill>
                          <a:effectLst/>
                          <a:latin typeface="+mn-ea"/>
                          <a:ea typeface="+mn-ea"/>
                        </a:rPr>
                        <a:t>姬伟</a:t>
                      </a:r>
                      <a:endParaRPr lang="zh-CN" altLang="en-US" sz="1000" b="0" i="0" u="none" strike="noStrike">
                        <a:solidFill>
                          <a:schemeClr val="tx1"/>
                        </a:solidFill>
                        <a:effectLst/>
                        <a:latin typeface="+mn-ea"/>
                        <a:ea typeface="+mn-ea"/>
                      </a:endParaRPr>
                    </a:p>
                  </a:txBody>
                  <a:tcPr marL="7007" marR="7007" marT="7007" marB="0" anchor="b"/>
                </a:tc>
                <a:tc>
                  <a:txBody>
                    <a:bodyPr/>
                    <a:lstStyle/>
                    <a:p>
                      <a:pPr algn="ctr" fontAlgn="b"/>
                      <a:r>
                        <a:rPr lang="zh-CN" altLang="en-US" sz="1000" u="none" strike="noStrike">
                          <a:solidFill>
                            <a:schemeClr val="tx1"/>
                          </a:solidFill>
                          <a:effectLst/>
                          <a:latin typeface="+mn-ea"/>
                          <a:ea typeface="+mn-ea"/>
                        </a:rPr>
                        <a:t>云平台中心（筹）</a:t>
                      </a:r>
                      <a:endParaRPr lang="zh-CN" altLang="en-US" sz="1000" b="0" i="0" u="none" strike="noStrike">
                        <a:solidFill>
                          <a:schemeClr val="tx1"/>
                        </a:solidFill>
                        <a:effectLst/>
                        <a:latin typeface="+mn-ea"/>
                        <a:ea typeface="+mn-ea"/>
                      </a:endParaRPr>
                    </a:p>
                  </a:txBody>
                  <a:tcPr marL="7007" marR="7007" marT="7007" marB="0" anchor="b"/>
                </a:tc>
                <a:tc>
                  <a:txBody>
                    <a:bodyPr/>
                    <a:lstStyle/>
                    <a:p>
                      <a:pPr algn="ctr" fontAlgn="b"/>
                      <a:r>
                        <a:rPr lang="en-US" sz="1000" u="none" strike="noStrike">
                          <a:solidFill>
                            <a:schemeClr val="tx1"/>
                          </a:solidFill>
                          <a:effectLst/>
                          <a:latin typeface="+mn-ea"/>
                          <a:ea typeface="+mn-ea"/>
                        </a:rPr>
                        <a:t>T4.1</a:t>
                      </a:r>
                      <a:endParaRPr lang="en-US" sz="1000" b="0" i="0" u="none" strike="noStrike">
                        <a:solidFill>
                          <a:schemeClr val="tx1"/>
                        </a:solidFill>
                        <a:effectLst/>
                        <a:latin typeface="+mn-ea"/>
                        <a:ea typeface="+mn-ea"/>
                      </a:endParaRPr>
                    </a:p>
                  </a:txBody>
                  <a:tcPr marL="7007" marR="7007" marT="7007" marB="0" anchor="b"/>
                </a:tc>
                <a:extLst>
                  <a:ext uri="{0D108BD9-81ED-4DB2-BD59-A6C34878D82A}">
                    <a16:rowId xmlns:a16="http://schemas.microsoft.com/office/drawing/2014/main" val="1498585212"/>
                  </a:ext>
                </a:extLst>
              </a:tr>
              <a:tr h="171409">
                <a:tc>
                  <a:txBody>
                    <a:bodyPr/>
                    <a:lstStyle/>
                    <a:p>
                      <a:pPr algn="ctr" fontAlgn="ctr"/>
                      <a:r>
                        <a:rPr lang="en-US" altLang="zh-CN" sz="1000" u="none" strike="noStrike">
                          <a:solidFill>
                            <a:schemeClr val="tx1"/>
                          </a:solidFill>
                          <a:effectLst/>
                          <a:latin typeface="+mn-ea"/>
                          <a:ea typeface="+mn-ea"/>
                        </a:rPr>
                        <a:t>30</a:t>
                      </a:r>
                      <a:endParaRPr lang="en-US" altLang="zh-CN" sz="1000" b="0" i="0" u="none" strike="noStrike">
                        <a:solidFill>
                          <a:schemeClr val="tx1"/>
                        </a:solidFill>
                        <a:effectLst/>
                        <a:latin typeface="+mn-ea"/>
                        <a:ea typeface="+mn-ea"/>
                      </a:endParaRPr>
                    </a:p>
                  </a:txBody>
                  <a:tcPr marL="7007" marR="7007" marT="7007" marB="0" anchor="ctr"/>
                </a:tc>
                <a:tc>
                  <a:txBody>
                    <a:bodyPr/>
                    <a:lstStyle/>
                    <a:p>
                      <a:pPr algn="ctr" fontAlgn="b"/>
                      <a:r>
                        <a:rPr lang="zh-CN" altLang="en-US" sz="1000" u="none" strike="noStrike">
                          <a:solidFill>
                            <a:schemeClr val="tx1"/>
                          </a:solidFill>
                          <a:effectLst/>
                          <a:latin typeface="+mn-ea"/>
                          <a:ea typeface="+mn-ea"/>
                        </a:rPr>
                        <a:t>杨波涛</a:t>
                      </a:r>
                      <a:endParaRPr lang="zh-CN" altLang="en-US" sz="1000" b="0" i="0" u="none" strike="noStrike">
                        <a:solidFill>
                          <a:schemeClr val="tx1"/>
                        </a:solidFill>
                        <a:effectLst/>
                        <a:latin typeface="+mn-ea"/>
                        <a:ea typeface="+mn-ea"/>
                      </a:endParaRPr>
                    </a:p>
                  </a:txBody>
                  <a:tcPr marL="7007" marR="7007" marT="7007" marB="0" anchor="b"/>
                </a:tc>
                <a:tc>
                  <a:txBody>
                    <a:bodyPr/>
                    <a:lstStyle/>
                    <a:p>
                      <a:pPr algn="ctr" fontAlgn="b"/>
                      <a:r>
                        <a:rPr lang="en-US" sz="1000" u="none" strike="noStrike">
                          <a:solidFill>
                            <a:schemeClr val="tx1"/>
                          </a:solidFill>
                          <a:effectLst/>
                          <a:latin typeface="+mn-ea"/>
                          <a:ea typeface="+mn-ea"/>
                        </a:rPr>
                        <a:t>WD</a:t>
                      </a:r>
                      <a:r>
                        <a:rPr lang="zh-CN" altLang="en-US" sz="1000" u="none" strike="noStrike">
                          <a:solidFill>
                            <a:schemeClr val="tx1"/>
                          </a:solidFill>
                          <a:effectLst/>
                          <a:latin typeface="+mn-ea"/>
                          <a:ea typeface="+mn-ea"/>
                        </a:rPr>
                        <a:t>事业部</a:t>
                      </a:r>
                      <a:endParaRPr lang="zh-CN" altLang="en-US" sz="1000" b="0" i="0" u="none" strike="noStrike">
                        <a:solidFill>
                          <a:schemeClr val="tx1"/>
                        </a:solidFill>
                        <a:effectLst/>
                        <a:latin typeface="+mn-ea"/>
                        <a:ea typeface="+mn-ea"/>
                      </a:endParaRPr>
                    </a:p>
                  </a:txBody>
                  <a:tcPr marL="7007" marR="7007" marT="7007" marB="0" anchor="b"/>
                </a:tc>
                <a:tc>
                  <a:txBody>
                    <a:bodyPr/>
                    <a:lstStyle/>
                    <a:p>
                      <a:pPr algn="ctr" fontAlgn="b"/>
                      <a:r>
                        <a:rPr lang="en-US" sz="1000" u="none" strike="noStrike">
                          <a:solidFill>
                            <a:schemeClr val="tx1"/>
                          </a:solidFill>
                          <a:effectLst/>
                          <a:latin typeface="+mn-ea"/>
                          <a:ea typeface="+mn-ea"/>
                        </a:rPr>
                        <a:t>T4.1</a:t>
                      </a:r>
                      <a:endParaRPr lang="en-US" sz="1000" b="0" i="0" u="none" strike="noStrike">
                        <a:solidFill>
                          <a:schemeClr val="tx1"/>
                        </a:solidFill>
                        <a:effectLst/>
                        <a:latin typeface="+mn-ea"/>
                        <a:ea typeface="+mn-ea"/>
                      </a:endParaRPr>
                    </a:p>
                  </a:txBody>
                  <a:tcPr marL="7007" marR="7007" marT="7007" marB="0" anchor="b"/>
                </a:tc>
                <a:extLst>
                  <a:ext uri="{0D108BD9-81ED-4DB2-BD59-A6C34878D82A}">
                    <a16:rowId xmlns:a16="http://schemas.microsoft.com/office/drawing/2014/main" val="1761126057"/>
                  </a:ext>
                </a:extLst>
              </a:tr>
              <a:tr h="171409">
                <a:tc>
                  <a:txBody>
                    <a:bodyPr/>
                    <a:lstStyle/>
                    <a:p>
                      <a:pPr algn="ctr" fontAlgn="ctr"/>
                      <a:r>
                        <a:rPr lang="en-US" altLang="zh-CN" sz="1000" u="none" strike="noStrike">
                          <a:solidFill>
                            <a:schemeClr val="tx1"/>
                          </a:solidFill>
                          <a:effectLst/>
                          <a:latin typeface="+mn-ea"/>
                          <a:ea typeface="+mn-ea"/>
                        </a:rPr>
                        <a:t>31</a:t>
                      </a:r>
                      <a:endParaRPr lang="en-US" altLang="zh-CN" sz="1000" b="0" i="0" u="none" strike="noStrike">
                        <a:solidFill>
                          <a:schemeClr val="tx1"/>
                        </a:solidFill>
                        <a:effectLst/>
                        <a:latin typeface="+mn-ea"/>
                        <a:ea typeface="+mn-ea"/>
                      </a:endParaRPr>
                    </a:p>
                  </a:txBody>
                  <a:tcPr marL="7007" marR="7007" marT="7007" marB="0" anchor="ctr"/>
                </a:tc>
                <a:tc>
                  <a:txBody>
                    <a:bodyPr/>
                    <a:lstStyle/>
                    <a:p>
                      <a:pPr algn="ctr" fontAlgn="b"/>
                      <a:r>
                        <a:rPr lang="zh-CN" altLang="en-US" sz="1000" u="none" strike="noStrike">
                          <a:solidFill>
                            <a:schemeClr val="tx1"/>
                          </a:solidFill>
                          <a:effectLst/>
                          <a:latin typeface="+mn-ea"/>
                          <a:ea typeface="+mn-ea"/>
                        </a:rPr>
                        <a:t>何振军（已开展分享）</a:t>
                      </a:r>
                      <a:endParaRPr lang="zh-CN" altLang="en-US" sz="1000" b="0" i="0" u="none" strike="noStrike">
                        <a:solidFill>
                          <a:schemeClr val="tx1"/>
                        </a:solidFill>
                        <a:effectLst/>
                        <a:latin typeface="+mn-ea"/>
                        <a:ea typeface="+mn-ea"/>
                      </a:endParaRPr>
                    </a:p>
                  </a:txBody>
                  <a:tcPr marL="7007" marR="7007" marT="7007" marB="0" anchor="b"/>
                </a:tc>
                <a:tc>
                  <a:txBody>
                    <a:bodyPr/>
                    <a:lstStyle/>
                    <a:p>
                      <a:pPr algn="ctr" fontAlgn="b"/>
                      <a:r>
                        <a:rPr lang="zh-CN" altLang="en-US" sz="1000" u="none" strike="noStrike">
                          <a:solidFill>
                            <a:schemeClr val="tx1"/>
                          </a:solidFill>
                          <a:effectLst/>
                          <a:latin typeface="+mn-ea"/>
                          <a:ea typeface="+mn-ea"/>
                        </a:rPr>
                        <a:t>技术创新中心</a:t>
                      </a:r>
                      <a:endParaRPr lang="zh-CN" altLang="en-US" sz="1000" b="0" i="0" u="none" strike="noStrike">
                        <a:solidFill>
                          <a:schemeClr val="tx1"/>
                        </a:solidFill>
                        <a:effectLst/>
                        <a:latin typeface="+mn-ea"/>
                        <a:ea typeface="+mn-ea"/>
                      </a:endParaRPr>
                    </a:p>
                  </a:txBody>
                  <a:tcPr marL="7007" marR="7007" marT="7007" marB="0" anchor="b"/>
                </a:tc>
                <a:tc>
                  <a:txBody>
                    <a:bodyPr/>
                    <a:lstStyle/>
                    <a:p>
                      <a:pPr algn="ctr" fontAlgn="b"/>
                      <a:r>
                        <a:rPr lang="en-US" sz="1000" u="none" strike="noStrike">
                          <a:solidFill>
                            <a:schemeClr val="tx1"/>
                          </a:solidFill>
                          <a:effectLst/>
                          <a:latin typeface="+mn-ea"/>
                          <a:ea typeface="+mn-ea"/>
                        </a:rPr>
                        <a:t>T4.1</a:t>
                      </a:r>
                      <a:endParaRPr lang="en-US" sz="1000" b="0" i="0" u="none" strike="noStrike">
                        <a:solidFill>
                          <a:schemeClr val="tx1"/>
                        </a:solidFill>
                        <a:effectLst/>
                        <a:latin typeface="+mn-ea"/>
                        <a:ea typeface="+mn-ea"/>
                      </a:endParaRPr>
                    </a:p>
                  </a:txBody>
                  <a:tcPr marL="7007" marR="7007" marT="7007" marB="0" anchor="b"/>
                </a:tc>
                <a:extLst>
                  <a:ext uri="{0D108BD9-81ED-4DB2-BD59-A6C34878D82A}">
                    <a16:rowId xmlns:a16="http://schemas.microsoft.com/office/drawing/2014/main" val="3296626514"/>
                  </a:ext>
                </a:extLst>
              </a:tr>
              <a:tr h="171409">
                <a:tc>
                  <a:txBody>
                    <a:bodyPr/>
                    <a:lstStyle/>
                    <a:p>
                      <a:pPr algn="ctr" fontAlgn="ctr"/>
                      <a:r>
                        <a:rPr lang="en-US" altLang="zh-CN" sz="1000" u="none" strike="noStrike">
                          <a:solidFill>
                            <a:schemeClr val="tx1"/>
                          </a:solidFill>
                          <a:effectLst/>
                          <a:latin typeface="+mn-ea"/>
                          <a:ea typeface="+mn-ea"/>
                        </a:rPr>
                        <a:t>32</a:t>
                      </a:r>
                      <a:endParaRPr lang="en-US" altLang="zh-CN" sz="1000" b="0" i="0" u="none" strike="noStrike">
                        <a:solidFill>
                          <a:schemeClr val="tx1"/>
                        </a:solidFill>
                        <a:effectLst/>
                        <a:latin typeface="+mn-ea"/>
                        <a:ea typeface="+mn-ea"/>
                      </a:endParaRPr>
                    </a:p>
                  </a:txBody>
                  <a:tcPr marL="7007" marR="7007" marT="7007" marB="0" anchor="ctr"/>
                </a:tc>
                <a:tc>
                  <a:txBody>
                    <a:bodyPr/>
                    <a:lstStyle/>
                    <a:p>
                      <a:pPr algn="ctr" fontAlgn="b"/>
                      <a:r>
                        <a:rPr lang="zh-CN" altLang="en-US" sz="1000" u="none" strike="noStrike">
                          <a:solidFill>
                            <a:schemeClr val="tx1"/>
                          </a:solidFill>
                          <a:effectLst/>
                          <a:latin typeface="+mn-ea"/>
                          <a:ea typeface="+mn-ea"/>
                        </a:rPr>
                        <a:t>王泽林</a:t>
                      </a:r>
                      <a:endParaRPr lang="zh-CN" altLang="en-US" sz="1000" b="0" i="0" u="none" strike="noStrike">
                        <a:solidFill>
                          <a:schemeClr val="tx1"/>
                        </a:solidFill>
                        <a:effectLst/>
                        <a:latin typeface="+mn-ea"/>
                        <a:ea typeface="+mn-ea"/>
                      </a:endParaRPr>
                    </a:p>
                  </a:txBody>
                  <a:tcPr marL="7007" marR="7007" marT="7007" marB="0" anchor="b"/>
                </a:tc>
                <a:tc>
                  <a:txBody>
                    <a:bodyPr/>
                    <a:lstStyle/>
                    <a:p>
                      <a:pPr algn="ctr" fontAlgn="b"/>
                      <a:r>
                        <a:rPr lang="en-US" sz="1000" u="none" strike="noStrike">
                          <a:solidFill>
                            <a:schemeClr val="tx1"/>
                          </a:solidFill>
                          <a:effectLst/>
                          <a:latin typeface="+mn-ea"/>
                          <a:ea typeface="+mn-ea"/>
                        </a:rPr>
                        <a:t>WD</a:t>
                      </a:r>
                      <a:r>
                        <a:rPr lang="zh-CN" altLang="en-US" sz="1000" u="none" strike="noStrike">
                          <a:solidFill>
                            <a:schemeClr val="tx1"/>
                          </a:solidFill>
                          <a:effectLst/>
                          <a:latin typeface="+mn-ea"/>
                          <a:ea typeface="+mn-ea"/>
                        </a:rPr>
                        <a:t>事业部</a:t>
                      </a:r>
                      <a:endParaRPr lang="zh-CN" altLang="en-US" sz="1000" b="0" i="0" u="none" strike="noStrike">
                        <a:solidFill>
                          <a:schemeClr val="tx1"/>
                        </a:solidFill>
                        <a:effectLst/>
                        <a:latin typeface="+mn-ea"/>
                        <a:ea typeface="+mn-ea"/>
                      </a:endParaRPr>
                    </a:p>
                  </a:txBody>
                  <a:tcPr marL="7007" marR="7007" marT="7007" marB="0" anchor="b"/>
                </a:tc>
                <a:tc>
                  <a:txBody>
                    <a:bodyPr/>
                    <a:lstStyle/>
                    <a:p>
                      <a:pPr algn="ctr" fontAlgn="b"/>
                      <a:r>
                        <a:rPr lang="en-US" sz="1000" u="none" strike="noStrike">
                          <a:solidFill>
                            <a:schemeClr val="tx1"/>
                          </a:solidFill>
                          <a:effectLst/>
                          <a:latin typeface="+mn-ea"/>
                          <a:ea typeface="+mn-ea"/>
                        </a:rPr>
                        <a:t>T4.1</a:t>
                      </a:r>
                      <a:endParaRPr lang="en-US" sz="1000" b="0" i="0" u="none" strike="noStrike">
                        <a:solidFill>
                          <a:schemeClr val="tx1"/>
                        </a:solidFill>
                        <a:effectLst/>
                        <a:latin typeface="+mn-ea"/>
                        <a:ea typeface="+mn-ea"/>
                      </a:endParaRPr>
                    </a:p>
                  </a:txBody>
                  <a:tcPr marL="7007" marR="7007" marT="7007" marB="0" anchor="b"/>
                </a:tc>
                <a:extLst>
                  <a:ext uri="{0D108BD9-81ED-4DB2-BD59-A6C34878D82A}">
                    <a16:rowId xmlns:a16="http://schemas.microsoft.com/office/drawing/2014/main" val="2170870930"/>
                  </a:ext>
                </a:extLst>
              </a:tr>
              <a:tr h="171409">
                <a:tc>
                  <a:txBody>
                    <a:bodyPr/>
                    <a:lstStyle/>
                    <a:p>
                      <a:pPr algn="ctr" fontAlgn="ctr"/>
                      <a:r>
                        <a:rPr lang="en-US" altLang="zh-CN" sz="1000" u="none" strike="noStrike">
                          <a:solidFill>
                            <a:schemeClr val="tx1"/>
                          </a:solidFill>
                          <a:effectLst/>
                          <a:latin typeface="+mn-ea"/>
                          <a:ea typeface="+mn-ea"/>
                        </a:rPr>
                        <a:t>33</a:t>
                      </a:r>
                      <a:endParaRPr lang="en-US" altLang="zh-CN" sz="1000" b="0" i="0" u="none" strike="noStrike">
                        <a:solidFill>
                          <a:schemeClr val="tx1"/>
                        </a:solidFill>
                        <a:effectLst/>
                        <a:latin typeface="+mn-ea"/>
                        <a:ea typeface="+mn-ea"/>
                      </a:endParaRPr>
                    </a:p>
                  </a:txBody>
                  <a:tcPr marL="7007" marR="7007" marT="7007" marB="0" anchor="ctr"/>
                </a:tc>
                <a:tc>
                  <a:txBody>
                    <a:bodyPr/>
                    <a:lstStyle/>
                    <a:p>
                      <a:pPr algn="ctr" fontAlgn="b"/>
                      <a:r>
                        <a:rPr lang="zh-CN" altLang="en-US" sz="1000" u="none" strike="noStrike">
                          <a:solidFill>
                            <a:schemeClr val="tx1"/>
                          </a:solidFill>
                          <a:effectLst/>
                          <a:latin typeface="+mn-ea"/>
                          <a:ea typeface="+mn-ea"/>
                        </a:rPr>
                        <a:t>曹子琦</a:t>
                      </a:r>
                      <a:endParaRPr lang="zh-CN" altLang="en-US" sz="1000" b="0" i="0" u="none" strike="noStrike">
                        <a:solidFill>
                          <a:schemeClr val="tx1"/>
                        </a:solidFill>
                        <a:effectLst/>
                        <a:latin typeface="+mn-ea"/>
                        <a:ea typeface="+mn-ea"/>
                      </a:endParaRPr>
                    </a:p>
                  </a:txBody>
                  <a:tcPr marL="7007" marR="7007" marT="7007" marB="0" anchor="b"/>
                </a:tc>
                <a:tc>
                  <a:txBody>
                    <a:bodyPr/>
                    <a:lstStyle/>
                    <a:p>
                      <a:pPr algn="ctr" fontAlgn="b"/>
                      <a:r>
                        <a:rPr lang="zh-CN" altLang="en-US" sz="1000" u="none" strike="noStrike">
                          <a:solidFill>
                            <a:schemeClr val="tx1"/>
                          </a:solidFill>
                          <a:effectLst/>
                          <a:latin typeface="+mn-ea"/>
                          <a:ea typeface="+mn-ea"/>
                        </a:rPr>
                        <a:t>技术创新中心</a:t>
                      </a:r>
                      <a:endParaRPr lang="zh-CN" altLang="en-US" sz="1000" b="0" i="0" u="none" strike="noStrike">
                        <a:solidFill>
                          <a:schemeClr val="tx1"/>
                        </a:solidFill>
                        <a:effectLst/>
                        <a:latin typeface="+mn-ea"/>
                        <a:ea typeface="+mn-ea"/>
                      </a:endParaRPr>
                    </a:p>
                  </a:txBody>
                  <a:tcPr marL="7007" marR="7007" marT="7007" marB="0" anchor="b"/>
                </a:tc>
                <a:tc>
                  <a:txBody>
                    <a:bodyPr/>
                    <a:lstStyle/>
                    <a:p>
                      <a:pPr algn="ctr" fontAlgn="b"/>
                      <a:r>
                        <a:rPr lang="en-US" sz="1000" u="none" strike="noStrike">
                          <a:solidFill>
                            <a:schemeClr val="tx1"/>
                          </a:solidFill>
                          <a:effectLst/>
                          <a:latin typeface="+mn-ea"/>
                          <a:ea typeface="+mn-ea"/>
                        </a:rPr>
                        <a:t>T4.1</a:t>
                      </a:r>
                      <a:endParaRPr lang="en-US" sz="1000" b="0" i="0" u="none" strike="noStrike">
                        <a:solidFill>
                          <a:schemeClr val="tx1"/>
                        </a:solidFill>
                        <a:effectLst/>
                        <a:latin typeface="+mn-ea"/>
                        <a:ea typeface="+mn-ea"/>
                      </a:endParaRPr>
                    </a:p>
                  </a:txBody>
                  <a:tcPr marL="7007" marR="7007" marT="7007" marB="0" anchor="b"/>
                </a:tc>
                <a:extLst>
                  <a:ext uri="{0D108BD9-81ED-4DB2-BD59-A6C34878D82A}">
                    <a16:rowId xmlns:a16="http://schemas.microsoft.com/office/drawing/2014/main" val="3817899106"/>
                  </a:ext>
                </a:extLst>
              </a:tr>
              <a:tr h="171409">
                <a:tc>
                  <a:txBody>
                    <a:bodyPr/>
                    <a:lstStyle/>
                    <a:p>
                      <a:pPr algn="ctr" fontAlgn="ctr"/>
                      <a:r>
                        <a:rPr lang="en-US" altLang="zh-CN" sz="1000" u="none" strike="noStrike">
                          <a:solidFill>
                            <a:schemeClr val="tx1"/>
                          </a:solidFill>
                          <a:effectLst/>
                          <a:latin typeface="+mn-ea"/>
                          <a:ea typeface="+mn-ea"/>
                        </a:rPr>
                        <a:t>34</a:t>
                      </a:r>
                      <a:endParaRPr lang="en-US" altLang="zh-CN" sz="1000" b="0" i="0" u="none" strike="noStrike">
                        <a:solidFill>
                          <a:schemeClr val="tx1"/>
                        </a:solidFill>
                        <a:effectLst/>
                        <a:latin typeface="+mn-ea"/>
                        <a:ea typeface="+mn-ea"/>
                      </a:endParaRPr>
                    </a:p>
                  </a:txBody>
                  <a:tcPr marL="7007" marR="7007" marT="7007" marB="0" anchor="ctr"/>
                </a:tc>
                <a:tc>
                  <a:txBody>
                    <a:bodyPr/>
                    <a:lstStyle/>
                    <a:p>
                      <a:pPr algn="ctr" fontAlgn="b"/>
                      <a:r>
                        <a:rPr lang="zh-CN" altLang="en-US" sz="1000" u="none" strike="noStrike">
                          <a:solidFill>
                            <a:schemeClr val="tx1"/>
                          </a:solidFill>
                          <a:effectLst/>
                          <a:latin typeface="+mn-ea"/>
                          <a:ea typeface="+mn-ea"/>
                        </a:rPr>
                        <a:t>何芳</a:t>
                      </a:r>
                      <a:endParaRPr lang="zh-CN" altLang="en-US" sz="1000" b="0" i="0" u="none" strike="noStrike">
                        <a:solidFill>
                          <a:schemeClr val="tx1"/>
                        </a:solidFill>
                        <a:effectLst/>
                        <a:latin typeface="+mn-ea"/>
                        <a:ea typeface="+mn-ea"/>
                      </a:endParaRPr>
                    </a:p>
                  </a:txBody>
                  <a:tcPr marL="7007" marR="7007" marT="7007" marB="0" anchor="b"/>
                </a:tc>
                <a:tc>
                  <a:txBody>
                    <a:bodyPr/>
                    <a:lstStyle/>
                    <a:p>
                      <a:pPr algn="ctr" fontAlgn="b"/>
                      <a:r>
                        <a:rPr lang="zh-CN" altLang="en-US" sz="1000" u="none" strike="noStrike">
                          <a:solidFill>
                            <a:schemeClr val="tx1"/>
                          </a:solidFill>
                          <a:effectLst/>
                          <a:latin typeface="+mn-ea"/>
                          <a:ea typeface="+mn-ea"/>
                        </a:rPr>
                        <a:t>技术创新中心</a:t>
                      </a:r>
                      <a:endParaRPr lang="zh-CN" altLang="en-US" sz="1000" b="0" i="0" u="none" strike="noStrike">
                        <a:solidFill>
                          <a:schemeClr val="tx1"/>
                        </a:solidFill>
                        <a:effectLst/>
                        <a:latin typeface="+mn-ea"/>
                        <a:ea typeface="+mn-ea"/>
                      </a:endParaRPr>
                    </a:p>
                  </a:txBody>
                  <a:tcPr marL="7007" marR="7007" marT="7007" marB="0" anchor="b"/>
                </a:tc>
                <a:tc>
                  <a:txBody>
                    <a:bodyPr/>
                    <a:lstStyle/>
                    <a:p>
                      <a:pPr algn="ctr" fontAlgn="b"/>
                      <a:r>
                        <a:rPr lang="en-US" sz="1000" u="none" strike="noStrike">
                          <a:solidFill>
                            <a:schemeClr val="tx1"/>
                          </a:solidFill>
                          <a:effectLst/>
                          <a:latin typeface="+mn-ea"/>
                          <a:ea typeface="+mn-ea"/>
                        </a:rPr>
                        <a:t>T4.1</a:t>
                      </a:r>
                      <a:endParaRPr lang="en-US" sz="1000" b="0" i="0" u="none" strike="noStrike">
                        <a:solidFill>
                          <a:schemeClr val="tx1"/>
                        </a:solidFill>
                        <a:effectLst/>
                        <a:latin typeface="+mn-ea"/>
                        <a:ea typeface="+mn-ea"/>
                      </a:endParaRPr>
                    </a:p>
                  </a:txBody>
                  <a:tcPr marL="7007" marR="7007" marT="7007" marB="0" anchor="b"/>
                </a:tc>
                <a:extLst>
                  <a:ext uri="{0D108BD9-81ED-4DB2-BD59-A6C34878D82A}">
                    <a16:rowId xmlns:a16="http://schemas.microsoft.com/office/drawing/2014/main" val="1557278039"/>
                  </a:ext>
                </a:extLst>
              </a:tr>
              <a:tr h="171409">
                <a:tc>
                  <a:txBody>
                    <a:bodyPr/>
                    <a:lstStyle/>
                    <a:p>
                      <a:pPr algn="ctr" fontAlgn="ctr"/>
                      <a:r>
                        <a:rPr lang="en-US" altLang="zh-CN" sz="1000" u="none" strike="noStrike">
                          <a:solidFill>
                            <a:schemeClr val="tx1"/>
                          </a:solidFill>
                          <a:effectLst/>
                          <a:latin typeface="+mn-ea"/>
                          <a:ea typeface="+mn-ea"/>
                        </a:rPr>
                        <a:t>35</a:t>
                      </a:r>
                      <a:endParaRPr lang="en-US" altLang="zh-CN" sz="1000" b="0" i="0" u="none" strike="noStrike">
                        <a:solidFill>
                          <a:schemeClr val="tx1"/>
                        </a:solidFill>
                        <a:effectLst/>
                        <a:latin typeface="+mn-ea"/>
                        <a:ea typeface="+mn-ea"/>
                      </a:endParaRPr>
                    </a:p>
                  </a:txBody>
                  <a:tcPr marL="7007" marR="7007" marT="7007" marB="0" anchor="ctr"/>
                </a:tc>
                <a:tc>
                  <a:txBody>
                    <a:bodyPr/>
                    <a:lstStyle/>
                    <a:p>
                      <a:pPr algn="ctr" fontAlgn="b"/>
                      <a:r>
                        <a:rPr lang="zh-CN" altLang="en-US" sz="1000" u="none" strike="noStrike">
                          <a:solidFill>
                            <a:schemeClr val="tx1"/>
                          </a:solidFill>
                          <a:effectLst/>
                          <a:latin typeface="+mn-ea"/>
                          <a:ea typeface="+mn-ea"/>
                        </a:rPr>
                        <a:t>秦春庆</a:t>
                      </a:r>
                      <a:endParaRPr lang="zh-CN" altLang="en-US" sz="1000" b="0" i="0" u="none" strike="noStrike">
                        <a:solidFill>
                          <a:schemeClr val="tx1"/>
                        </a:solidFill>
                        <a:effectLst/>
                        <a:latin typeface="+mn-ea"/>
                        <a:ea typeface="+mn-ea"/>
                      </a:endParaRPr>
                    </a:p>
                  </a:txBody>
                  <a:tcPr marL="7007" marR="7007" marT="7007" marB="0" anchor="b"/>
                </a:tc>
                <a:tc>
                  <a:txBody>
                    <a:bodyPr/>
                    <a:lstStyle/>
                    <a:p>
                      <a:pPr algn="ctr" fontAlgn="b"/>
                      <a:r>
                        <a:rPr lang="en-US" sz="1000" u="none" strike="noStrike">
                          <a:solidFill>
                            <a:schemeClr val="tx1"/>
                          </a:solidFill>
                          <a:effectLst/>
                          <a:latin typeface="+mn-ea"/>
                          <a:ea typeface="+mn-ea"/>
                        </a:rPr>
                        <a:t>FX</a:t>
                      </a:r>
                      <a:r>
                        <a:rPr lang="zh-CN" altLang="en-US" sz="1000" u="none" strike="noStrike">
                          <a:solidFill>
                            <a:schemeClr val="tx1"/>
                          </a:solidFill>
                          <a:effectLst/>
                          <a:latin typeface="+mn-ea"/>
                          <a:ea typeface="+mn-ea"/>
                        </a:rPr>
                        <a:t>事业部</a:t>
                      </a:r>
                      <a:endParaRPr lang="zh-CN" altLang="en-US" sz="1000" b="0" i="0" u="none" strike="noStrike">
                        <a:solidFill>
                          <a:schemeClr val="tx1"/>
                        </a:solidFill>
                        <a:effectLst/>
                        <a:latin typeface="+mn-ea"/>
                        <a:ea typeface="+mn-ea"/>
                      </a:endParaRPr>
                    </a:p>
                  </a:txBody>
                  <a:tcPr marL="7007" marR="7007" marT="7007" marB="0" anchor="b"/>
                </a:tc>
                <a:tc>
                  <a:txBody>
                    <a:bodyPr/>
                    <a:lstStyle/>
                    <a:p>
                      <a:pPr algn="ctr" fontAlgn="b"/>
                      <a:r>
                        <a:rPr lang="en-US" sz="1000" u="none" strike="noStrike">
                          <a:solidFill>
                            <a:schemeClr val="tx1"/>
                          </a:solidFill>
                          <a:effectLst/>
                          <a:latin typeface="+mn-ea"/>
                          <a:ea typeface="+mn-ea"/>
                        </a:rPr>
                        <a:t>T4.1</a:t>
                      </a:r>
                      <a:endParaRPr lang="en-US" sz="1000" b="0" i="0" u="none" strike="noStrike">
                        <a:solidFill>
                          <a:schemeClr val="tx1"/>
                        </a:solidFill>
                        <a:effectLst/>
                        <a:latin typeface="+mn-ea"/>
                        <a:ea typeface="+mn-ea"/>
                      </a:endParaRPr>
                    </a:p>
                  </a:txBody>
                  <a:tcPr marL="7007" marR="7007" marT="7007" marB="0" anchor="b"/>
                </a:tc>
                <a:extLst>
                  <a:ext uri="{0D108BD9-81ED-4DB2-BD59-A6C34878D82A}">
                    <a16:rowId xmlns:a16="http://schemas.microsoft.com/office/drawing/2014/main" val="3249108307"/>
                  </a:ext>
                </a:extLst>
              </a:tr>
              <a:tr h="171409">
                <a:tc>
                  <a:txBody>
                    <a:bodyPr/>
                    <a:lstStyle/>
                    <a:p>
                      <a:pPr algn="ctr" fontAlgn="ctr"/>
                      <a:r>
                        <a:rPr lang="en-US" altLang="zh-CN" sz="1000" u="none" strike="noStrike">
                          <a:solidFill>
                            <a:schemeClr val="tx1"/>
                          </a:solidFill>
                          <a:effectLst/>
                          <a:latin typeface="+mn-ea"/>
                          <a:ea typeface="+mn-ea"/>
                        </a:rPr>
                        <a:t>36</a:t>
                      </a:r>
                      <a:endParaRPr lang="en-US" altLang="zh-CN" sz="1000" b="0" i="0" u="none" strike="noStrike">
                        <a:solidFill>
                          <a:schemeClr val="tx1"/>
                        </a:solidFill>
                        <a:effectLst/>
                        <a:latin typeface="+mn-ea"/>
                        <a:ea typeface="+mn-ea"/>
                      </a:endParaRPr>
                    </a:p>
                  </a:txBody>
                  <a:tcPr marL="7007" marR="7007" marT="7007" marB="0" anchor="ctr"/>
                </a:tc>
                <a:tc>
                  <a:txBody>
                    <a:bodyPr/>
                    <a:lstStyle/>
                    <a:p>
                      <a:pPr algn="ctr" fontAlgn="b"/>
                      <a:r>
                        <a:rPr lang="zh-CN" altLang="en-US" sz="1000" u="none" strike="noStrike">
                          <a:solidFill>
                            <a:schemeClr val="tx1"/>
                          </a:solidFill>
                          <a:effectLst/>
                          <a:latin typeface="+mn-ea"/>
                          <a:ea typeface="+mn-ea"/>
                        </a:rPr>
                        <a:t>张娟（已开展分享）</a:t>
                      </a:r>
                      <a:endParaRPr lang="zh-CN" altLang="en-US" sz="1000" b="0" i="0" u="none" strike="noStrike">
                        <a:solidFill>
                          <a:schemeClr val="tx1"/>
                        </a:solidFill>
                        <a:effectLst/>
                        <a:latin typeface="+mn-ea"/>
                        <a:ea typeface="+mn-ea"/>
                      </a:endParaRPr>
                    </a:p>
                  </a:txBody>
                  <a:tcPr marL="7007" marR="7007" marT="7007" marB="0" anchor="b"/>
                </a:tc>
                <a:tc>
                  <a:txBody>
                    <a:bodyPr/>
                    <a:lstStyle/>
                    <a:p>
                      <a:pPr algn="ctr" fontAlgn="b"/>
                      <a:r>
                        <a:rPr lang="zh-CN" altLang="en-US" sz="1000" u="none" strike="noStrike">
                          <a:solidFill>
                            <a:schemeClr val="tx1"/>
                          </a:solidFill>
                          <a:effectLst/>
                          <a:latin typeface="+mn-ea"/>
                          <a:ea typeface="+mn-ea"/>
                        </a:rPr>
                        <a:t>技术创新中心</a:t>
                      </a:r>
                      <a:endParaRPr lang="zh-CN" altLang="en-US" sz="1000" b="0" i="0" u="none" strike="noStrike">
                        <a:solidFill>
                          <a:schemeClr val="tx1"/>
                        </a:solidFill>
                        <a:effectLst/>
                        <a:latin typeface="+mn-ea"/>
                        <a:ea typeface="+mn-ea"/>
                      </a:endParaRPr>
                    </a:p>
                  </a:txBody>
                  <a:tcPr marL="7007" marR="7007" marT="7007" marB="0" anchor="b"/>
                </a:tc>
                <a:tc>
                  <a:txBody>
                    <a:bodyPr/>
                    <a:lstStyle/>
                    <a:p>
                      <a:pPr algn="ctr" fontAlgn="b"/>
                      <a:r>
                        <a:rPr lang="en-US" sz="1000" u="none" strike="noStrike">
                          <a:solidFill>
                            <a:schemeClr val="tx1"/>
                          </a:solidFill>
                          <a:effectLst/>
                          <a:latin typeface="+mn-ea"/>
                          <a:ea typeface="+mn-ea"/>
                        </a:rPr>
                        <a:t>T4.1</a:t>
                      </a:r>
                      <a:endParaRPr lang="en-US" sz="1000" b="0" i="0" u="none" strike="noStrike">
                        <a:solidFill>
                          <a:schemeClr val="tx1"/>
                        </a:solidFill>
                        <a:effectLst/>
                        <a:latin typeface="+mn-ea"/>
                        <a:ea typeface="+mn-ea"/>
                      </a:endParaRPr>
                    </a:p>
                  </a:txBody>
                  <a:tcPr marL="7007" marR="7007" marT="7007" marB="0" anchor="b"/>
                </a:tc>
                <a:extLst>
                  <a:ext uri="{0D108BD9-81ED-4DB2-BD59-A6C34878D82A}">
                    <a16:rowId xmlns:a16="http://schemas.microsoft.com/office/drawing/2014/main" val="2681371993"/>
                  </a:ext>
                </a:extLst>
              </a:tr>
              <a:tr h="171409">
                <a:tc>
                  <a:txBody>
                    <a:bodyPr/>
                    <a:lstStyle/>
                    <a:p>
                      <a:pPr algn="ctr" fontAlgn="ctr"/>
                      <a:r>
                        <a:rPr lang="en-US" altLang="zh-CN" sz="1000" u="none" strike="noStrike">
                          <a:solidFill>
                            <a:schemeClr val="tx1"/>
                          </a:solidFill>
                          <a:effectLst/>
                          <a:latin typeface="+mn-ea"/>
                          <a:ea typeface="+mn-ea"/>
                        </a:rPr>
                        <a:t>37</a:t>
                      </a:r>
                      <a:endParaRPr lang="en-US" altLang="zh-CN" sz="1000" b="0" i="0" u="none" strike="noStrike">
                        <a:solidFill>
                          <a:schemeClr val="tx1"/>
                        </a:solidFill>
                        <a:effectLst/>
                        <a:latin typeface="+mn-ea"/>
                        <a:ea typeface="+mn-ea"/>
                      </a:endParaRPr>
                    </a:p>
                  </a:txBody>
                  <a:tcPr marL="7007" marR="7007" marT="7007" marB="0" anchor="ctr"/>
                </a:tc>
                <a:tc>
                  <a:txBody>
                    <a:bodyPr/>
                    <a:lstStyle/>
                    <a:p>
                      <a:pPr algn="ctr" fontAlgn="b"/>
                      <a:r>
                        <a:rPr lang="zh-CN" altLang="en-US" sz="1000" u="none" strike="noStrike">
                          <a:solidFill>
                            <a:schemeClr val="tx1"/>
                          </a:solidFill>
                          <a:effectLst/>
                          <a:latin typeface="+mn-ea"/>
                          <a:ea typeface="+mn-ea"/>
                        </a:rPr>
                        <a:t>张力</a:t>
                      </a:r>
                      <a:endParaRPr lang="zh-CN" altLang="en-US" sz="1000" b="0" i="0" u="none" strike="noStrike">
                        <a:solidFill>
                          <a:schemeClr val="tx1"/>
                        </a:solidFill>
                        <a:effectLst/>
                        <a:latin typeface="+mn-ea"/>
                        <a:ea typeface="+mn-ea"/>
                      </a:endParaRPr>
                    </a:p>
                  </a:txBody>
                  <a:tcPr marL="7007" marR="7007" marT="7007" marB="0" anchor="b"/>
                </a:tc>
                <a:tc>
                  <a:txBody>
                    <a:bodyPr/>
                    <a:lstStyle/>
                    <a:p>
                      <a:pPr algn="ctr" fontAlgn="b"/>
                      <a:r>
                        <a:rPr lang="en-US" sz="1000" u="none" strike="noStrike">
                          <a:solidFill>
                            <a:schemeClr val="tx1"/>
                          </a:solidFill>
                          <a:effectLst/>
                          <a:latin typeface="+mn-ea"/>
                          <a:ea typeface="+mn-ea"/>
                        </a:rPr>
                        <a:t>DX</a:t>
                      </a:r>
                      <a:r>
                        <a:rPr lang="zh-CN" altLang="en-US" sz="1000" u="none" strike="noStrike">
                          <a:solidFill>
                            <a:schemeClr val="tx1"/>
                          </a:solidFill>
                          <a:effectLst/>
                          <a:latin typeface="+mn-ea"/>
                          <a:ea typeface="+mn-ea"/>
                        </a:rPr>
                        <a:t>事业部</a:t>
                      </a:r>
                      <a:endParaRPr lang="zh-CN" altLang="en-US" sz="1000" b="0" i="0" u="none" strike="noStrike">
                        <a:solidFill>
                          <a:schemeClr val="tx1"/>
                        </a:solidFill>
                        <a:effectLst/>
                        <a:latin typeface="+mn-ea"/>
                        <a:ea typeface="+mn-ea"/>
                      </a:endParaRPr>
                    </a:p>
                  </a:txBody>
                  <a:tcPr marL="7007" marR="7007" marT="7007" marB="0" anchor="b"/>
                </a:tc>
                <a:tc>
                  <a:txBody>
                    <a:bodyPr/>
                    <a:lstStyle/>
                    <a:p>
                      <a:pPr algn="ctr" fontAlgn="b"/>
                      <a:r>
                        <a:rPr lang="en-US" sz="1000" u="none" strike="noStrike">
                          <a:solidFill>
                            <a:schemeClr val="tx1"/>
                          </a:solidFill>
                          <a:effectLst/>
                          <a:latin typeface="+mn-ea"/>
                          <a:ea typeface="+mn-ea"/>
                        </a:rPr>
                        <a:t>T4.1</a:t>
                      </a:r>
                      <a:endParaRPr lang="en-US" sz="1000" b="0" i="0" u="none" strike="noStrike">
                        <a:solidFill>
                          <a:schemeClr val="tx1"/>
                        </a:solidFill>
                        <a:effectLst/>
                        <a:latin typeface="+mn-ea"/>
                        <a:ea typeface="+mn-ea"/>
                      </a:endParaRPr>
                    </a:p>
                  </a:txBody>
                  <a:tcPr marL="7007" marR="7007" marT="7007" marB="0" anchor="b"/>
                </a:tc>
                <a:extLst>
                  <a:ext uri="{0D108BD9-81ED-4DB2-BD59-A6C34878D82A}">
                    <a16:rowId xmlns:a16="http://schemas.microsoft.com/office/drawing/2014/main" val="591323793"/>
                  </a:ext>
                </a:extLst>
              </a:tr>
              <a:tr h="171409">
                <a:tc>
                  <a:txBody>
                    <a:bodyPr/>
                    <a:lstStyle/>
                    <a:p>
                      <a:pPr algn="ctr" fontAlgn="ctr"/>
                      <a:r>
                        <a:rPr lang="en-US" altLang="zh-CN" sz="1000" u="none" strike="noStrike">
                          <a:solidFill>
                            <a:schemeClr val="tx1"/>
                          </a:solidFill>
                          <a:effectLst/>
                          <a:latin typeface="+mn-ea"/>
                          <a:ea typeface="+mn-ea"/>
                        </a:rPr>
                        <a:t>38</a:t>
                      </a:r>
                      <a:endParaRPr lang="en-US" altLang="zh-CN" sz="1000" b="0" i="0" u="none" strike="noStrike">
                        <a:solidFill>
                          <a:schemeClr val="tx1"/>
                        </a:solidFill>
                        <a:effectLst/>
                        <a:latin typeface="+mn-ea"/>
                        <a:ea typeface="+mn-ea"/>
                      </a:endParaRPr>
                    </a:p>
                  </a:txBody>
                  <a:tcPr marL="7007" marR="7007" marT="7007" marB="0" anchor="ctr"/>
                </a:tc>
                <a:tc>
                  <a:txBody>
                    <a:bodyPr/>
                    <a:lstStyle/>
                    <a:p>
                      <a:pPr algn="ctr" fontAlgn="b"/>
                      <a:r>
                        <a:rPr lang="zh-CN" altLang="en-US" sz="1000" u="none" strike="noStrike">
                          <a:solidFill>
                            <a:schemeClr val="tx1"/>
                          </a:solidFill>
                          <a:effectLst/>
                          <a:latin typeface="+mn-ea"/>
                          <a:ea typeface="+mn-ea"/>
                        </a:rPr>
                        <a:t>程亮</a:t>
                      </a:r>
                      <a:endParaRPr lang="zh-CN" altLang="en-US" sz="1000" b="0" i="0" u="none" strike="noStrike">
                        <a:solidFill>
                          <a:schemeClr val="tx1"/>
                        </a:solidFill>
                        <a:effectLst/>
                        <a:latin typeface="+mn-ea"/>
                        <a:ea typeface="+mn-ea"/>
                      </a:endParaRPr>
                    </a:p>
                  </a:txBody>
                  <a:tcPr marL="7007" marR="7007" marT="7007" marB="0" anchor="b"/>
                </a:tc>
                <a:tc>
                  <a:txBody>
                    <a:bodyPr/>
                    <a:lstStyle/>
                    <a:p>
                      <a:pPr algn="ctr" fontAlgn="b"/>
                      <a:r>
                        <a:rPr lang="en-US" sz="1000" u="none" strike="noStrike">
                          <a:solidFill>
                            <a:schemeClr val="tx1"/>
                          </a:solidFill>
                          <a:effectLst/>
                          <a:latin typeface="+mn-ea"/>
                          <a:ea typeface="+mn-ea"/>
                        </a:rPr>
                        <a:t>FX</a:t>
                      </a:r>
                      <a:r>
                        <a:rPr lang="zh-CN" altLang="en-US" sz="1000" u="none" strike="noStrike">
                          <a:solidFill>
                            <a:schemeClr val="tx1"/>
                          </a:solidFill>
                          <a:effectLst/>
                          <a:latin typeface="+mn-ea"/>
                          <a:ea typeface="+mn-ea"/>
                        </a:rPr>
                        <a:t>事业部</a:t>
                      </a:r>
                      <a:endParaRPr lang="zh-CN" altLang="en-US" sz="1000" b="0" i="0" u="none" strike="noStrike">
                        <a:solidFill>
                          <a:schemeClr val="tx1"/>
                        </a:solidFill>
                        <a:effectLst/>
                        <a:latin typeface="+mn-ea"/>
                        <a:ea typeface="+mn-ea"/>
                      </a:endParaRPr>
                    </a:p>
                  </a:txBody>
                  <a:tcPr marL="7007" marR="7007" marT="7007" marB="0" anchor="b"/>
                </a:tc>
                <a:tc>
                  <a:txBody>
                    <a:bodyPr/>
                    <a:lstStyle/>
                    <a:p>
                      <a:pPr algn="ctr" fontAlgn="b"/>
                      <a:r>
                        <a:rPr lang="en-US" sz="1000" u="none" strike="noStrike">
                          <a:solidFill>
                            <a:schemeClr val="tx1"/>
                          </a:solidFill>
                          <a:effectLst/>
                          <a:latin typeface="+mn-ea"/>
                          <a:ea typeface="+mn-ea"/>
                        </a:rPr>
                        <a:t>T4.2</a:t>
                      </a:r>
                      <a:endParaRPr lang="en-US" sz="1000" b="0" i="0" u="none" strike="noStrike">
                        <a:solidFill>
                          <a:schemeClr val="tx1"/>
                        </a:solidFill>
                        <a:effectLst/>
                        <a:latin typeface="+mn-ea"/>
                        <a:ea typeface="+mn-ea"/>
                      </a:endParaRPr>
                    </a:p>
                  </a:txBody>
                  <a:tcPr marL="7007" marR="7007" marT="7007" marB="0" anchor="b"/>
                </a:tc>
                <a:extLst>
                  <a:ext uri="{0D108BD9-81ED-4DB2-BD59-A6C34878D82A}">
                    <a16:rowId xmlns:a16="http://schemas.microsoft.com/office/drawing/2014/main" val="2338589444"/>
                  </a:ext>
                </a:extLst>
              </a:tr>
              <a:tr h="171409">
                <a:tc>
                  <a:txBody>
                    <a:bodyPr/>
                    <a:lstStyle/>
                    <a:p>
                      <a:pPr algn="ctr" fontAlgn="ctr"/>
                      <a:r>
                        <a:rPr lang="en-US" altLang="zh-CN" sz="1000" u="none" strike="noStrike">
                          <a:solidFill>
                            <a:schemeClr val="tx1"/>
                          </a:solidFill>
                          <a:effectLst/>
                          <a:latin typeface="+mn-ea"/>
                          <a:ea typeface="+mn-ea"/>
                        </a:rPr>
                        <a:t>39</a:t>
                      </a:r>
                      <a:endParaRPr lang="en-US" altLang="zh-CN" sz="1000" b="0" i="0" u="none" strike="noStrike">
                        <a:solidFill>
                          <a:schemeClr val="tx1"/>
                        </a:solidFill>
                        <a:effectLst/>
                        <a:latin typeface="+mn-ea"/>
                        <a:ea typeface="+mn-ea"/>
                      </a:endParaRPr>
                    </a:p>
                  </a:txBody>
                  <a:tcPr marL="7007" marR="7007" marT="7007" marB="0" anchor="ctr"/>
                </a:tc>
                <a:tc>
                  <a:txBody>
                    <a:bodyPr/>
                    <a:lstStyle/>
                    <a:p>
                      <a:pPr algn="ctr" fontAlgn="b"/>
                      <a:r>
                        <a:rPr lang="zh-CN" altLang="en-US" sz="1000" u="none" strike="noStrike">
                          <a:solidFill>
                            <a:schemeClr val="tx1"/>
                          </a:solidFill>
                          <a:effectLst/>
                          <a:latin typeface="+mn-ea"/>
                          <a:ea typeface="+mn-ea"/>
                        </a:rPr>
                        <a:t>杨炳麒</a:t>
                      </a:r>
                      <a:endParaRPr lang="zh-CN" altLang="en-US" sz="1000" b="0" i="0" u="none" strike="noStrike">
                        <a:solidFill>
                          <a:schemeClr val="tx1"/>
                        </a:solidFill>
                        <a:effectLst/>
                        <a:latin typeface="+mn-ea"/>
                        <a:ea typeface="+mn-ea"/>
                      </a:endParaRPr>
                    </a:p>
                  </a:txBody>
                  <a:tcPr marL="7007" marR="7007" marT="7007" marB="0" anchor="b"/>
                </a:tc>
                <a:tc>
                  <a:txBody>
                    <a:bodyPr/>
                    <a:lstStyle/>
                    <a:p>
                      <a:pPr algn="ctr" fontAlgn="b"/>
                      <a:r>
                        <a:rPr lang="en-US" sz="1000" u="none" strike="noStrike">
                          <a:solidFill>
                            <a:schemeClr val="tx1"/>
                          </a:solidFill>
                          <a:effectLst/>
                          <a:latin typeface="+mn-ea"/>
                          <a:ea typeface="+mn-ea"/>
                        </a:rPr>
                        <a:t>WD</a:t>
                      </a:r>
                      <a:r>
                        <a:rPr lang="zh-CN" altLang="en-US" sz="1000" u="none" strike="noStrike">
                          <a:solidFill>
                            <a:schemeClr val="tx1"/>
                          </a:solidFill>
                          <a:effectLst/>
                          <a:latin typeface="+mn-ea"/>
                          <a:ea typeface="+mn-ea"/>
                        </a:rPr>
                        <a:t>事业部</a:t>
                      </a:r>
                      <a:endParaRPr lang="zh-CN" altLang="en-US" sz="1000" b="0" i="0" u="none" strike="noStrike">
                        <a:solidFill>
                          <a:schemeClr val="tx1"/>
                        </a:solidFill>
                        <a:effectLst/>
                        <a:latin typeface="+mn-ea"/>
                        <a:ea typeface="+mn-ea"/>
                      </a:endParaRPr>
                    </a:p>
                  </a:txBody>
                  <a:tcPr marL="7007" marR="7007" marT="7007" marB="0" anchor="b"/>
                </a:tc>
                <a:tc>
                  <a:txBody>
                    <a:bodyPr/>
                    <a:lstStyle/>
                    <a:p>
                      <a:pPr algn="ctr" fontAlgn="b"/>
                      <a:r>
                        <a:rPr lang="en-US" sz="1000" u="none" strike="noStrike">
                          <a:solidFill>
                            <a:schemeClr val="tx1"/>
                          </a:solidFill>
                          <a:effectLst/>
                          <a:latin typeface="+mn-ea"/>
                          <a:ea typeface="+mn-ea"/>
                        </a:rPr>
                        <a:t>T4.2</a:t>
                      </a:r>
                      <a:endParaRPr lang="en-US" sz="1000" b="0" i="0" u="none" strike="noStrike">
                        <a:solidFill>
                          <a:schemeClr val="tx1"/>
                        </a:solidFill>
                        <a:effectLst/>
                        <a:latin typeface="+mn-ea"/>
                        <a:ea typeface="+mn-ea"/>
                      </a:endParaRPr>
                    </a:p>
                  </a:txBody>
                  <a:tcPr marL="7007" marR="7007" marT="7007" marB="0" anchor="b"/>
                </a:tc>
                <a:extLst>
                  <a:ext uri="{0D108BD9-81ED-4DB2-BD59-A6C34878D82A}">
                    <a16:rowId xmlns:a16="http://schemas.microsoft.com/office/drawing/2014/main" val="1333600654"/>
                  </a:ext>
                </a:extLst>
              </a:tr>
              <a:tr h="171409">
                <a:tc>
                  <a:txBody>
                    <a:bodyPr/>
                    <a:lstStyle/>
                    <a:p>
                      <a:pPr algn="ctr" fontAlgn="ctr"/>
                      <a:r>
                        <a:rPr lang="en-US" altLang="zh-CN" sz="1000" u="none" strike="noStrike">
                          <a:solidFill>
                            <a:schemeClr val="tx1"/>
                          </a:solidFill>
                          <a:effectLst/>
                          <a:latin typeface="+mn-ea"/>
                          <a:ea typeface="+mn-ea"/>
                        </a:rPr>
                        <a:t>40</a:t>
                      </a:r>
                      <a:endParaRPr lang="en-US" altLang="zh-CN" sz="1000" b="0" i="0" u="none" strike="noStrike">
                        <a:solidFill>
                          <a:schemeClr val="tx1"/>
                        </a:solidFill>
                        <a:effectLst/>
                        <a:latin typeface="+mn-ea"/>
                        <a:ea typeface="+mn-ea"/>
                      </a:endParaRPr>
                    </a:p>
                  </a:txBody>
                  <a:tcPr marL="7007" marR="7007" marT="7007" marB="0" anchor="ctr"/>
                </a:tc>
                <a:tc>
                  <a:txBody>
                    <a:bodyPr/>
                    <a:lstStyle/>
                    <a:p>
                      <a:pPr algn="ctr" fontAlgn="b"/>
                      <a:r>
                        <a:rPr lang="zh-CN" altLang="en-US" sz="1000" u="none" strike="noStrike">
                          <a:solidFill>
                            <a:schemeClr val="tx1"/>
                          </a:solidFill>
                          <a:effectLst/>
                          <a:latin typeface="+mn-ea"/>
                          <a:ea typeface="+mn-ea"/>
                        </a:rPr>
                        <a:t>李勇</a:t>
                      </a:r>
                      <a:endParaRPr lang="zh-CN" altLang="en-US" sz="1000" b="0" i="0" u="none" strike="noStrike">
                        <a:solidFill>
                          <a:schemeClr val="tx1"/>
                        </a:solidFill>
                        <a:effectLst/>
                        <a:latin typeface="+mn-ea"/>
                        <a:ea typeface="+mn-ea"/>
                      </a:endParaRPr>
                    </a:p>
                  </a:txBody>
                  <a:tcPr marL="7007" marR="7007" marT="7007" marB="0" anchor="b"/>
                </a:tc>
                <a:tc>
                  <a:txBody>
                    <a:bodyPr/>
                    <a:lstStyle/>
                    <a:p>
                      <a:pPr algn="ctr" fontAlgn="b"/>
                      <a:r>
                        <a:rPr lang="zh-CN" altLang="en-US" sz="1000" u="none" strike="noStrike">
                          <a:solidFill>
                            <a:schemeClr val="tx1"/>
                          </a:solidFill>
                          <a:effectLst/>
                          <a:latin typeface="+mn-ea"/>
                          <a:ea typeface="+mn-ea"/>
                        </a:rPr>
                        <a:t>技术创新中心</a:t>
                      </a:r>
                      <a:endParaRPr lang="zh-CN" altLang="en-US" sz="1000" b="0" i="0" u="none" strike="noStrike">
                        <a:solidFill>
                          <a:schemeClr val="tx1"/>
                        </a:solidFill>
                        <a:effectLst/>
                        <a:latin typeface="+mn-ea"/>
                        <a:ea typeface="+mn-ea"/>
                      </a:endParaRPr>
                    </a:p>
                  </a:txBody>
                  <a:tcPr marL="7007" marR="7007" marT="7007" marB="0" anchor="b"/>
                </a:tc>
                <a:tc>
                  <a:txBody>
                    <a:bodyPr/>
                    <a:lstStyle/>
                    <a:p>
                      <a:pPr algn="ctr" fontAlgn="b"/>
                      <a:r>
                        <a:rPr lang="en-US" sz="1000" u="none" strike="noStrike">
                          <a:solidFill>
                            <a:schemeClr val="tx1"/>
                          </a:solidFill>
                          <a:effectLst/>
                          <a:latin typeface="+mn-ea"/>
                          <a:ea typeface="+mn-ea"/>
                        </a:rPr>
                        <a:t>T4.2</a:t>
                      </a:r>
                      <a:endParaRPr lang="en-US" sz="1000" b="0" i="0" u="none" strike="noStrike">
                        <a:solidFill>
                          <a:schemeClr val="tx1"/>
                        </a:solidFill>
                        <a:effectLst/>
                        <a:latin typeface="+mn-ea"/>
                        <a:ea typeface="+mn-ea"/>
                      </a:endParaRPr>
                    </a:p>
                  </a:txBody>
                  <a:tcPr marL="7007" marR="7007" marT="7007" marB="0" anchor="b"/>
                </a:tc>
                <a:extLst>
                  <a:ext uri="{0D108BD9-81ED-4DB2-BD59-A6C34878D82A}">
                    <a16:rowId xmlns:a16="http://schemas.microsoft.com/office/drawing/2014/main" val="2504356122"/>
                  </a:ext>
                </a:extLst>
              </a:tr>
              <a:tr h="171409">
                <a:tc>
                  <a:txBody>
                    <a:bodyPr/>
                    <a:lstStyle/>
                    <a:p>
                      <a:pPr algn="ctr" fontAlgn="ctr"/>
                      <a:r>
                        <a:rPr lang="en-US" altLang="zh-CN" sz="1000" u="none" strike="noStrike">
                          <a:solidFill>
                            <a:schemeClr val="tx1"/>
                          </a:solidFill>
                          <a:effectLst/>
                          <a:latin typeface="+mn-ea"/>
                          <a:ea typeface="+mn-ea"/>
                        </a:rPr>
                        <a:t>41</a:t>
                      </a:r>
                      <a:endParaRPr lang="en-US" altLang="zh-CN" sz="1000" b="0" i="0" u="none" strike="noStrike">
                        <a:solidFill>
                          <a:schemeClr val="tx1"/>
                        </a:solidFill>
                        <a:effectLst/>
                        <a:latin typeface="+mn-ea"/>
                        <a:ea typeface="+mn-ea"/>
                      </a:endParaRPr>
                    </a:p>
                  </a:txBody>
                  <a:tcPr marL="7007" marR="7007" marT="7007" marB="0" anchor="ctr"/>
                </a:tc>
                <a:tc>
                  <a:txBody>
                    <a:bodyPr/>
                    <a:lstStyle/>
                    <a:p>
                      <a:pPr algn="ctr" fontAlgn="b"/>
                      <a:r>
                        <a:rPr lang="zh-CN" altLang="en-US" sz="1000" u="none" strike="noStrike">
                          <a:solidFill>
                            <a:schemeClr val="tx1"/>
                          </a:solidFill>
                          <a:effectLst/>
                          <a:latin typeface="+mn-ea"/>
                          <a:ea typeface="+mn-ea"/>
                        </a:rPr>
                        <a:t>李钢宗</a:t>
                      </a:r>
                      <a:endParaRPr lang="zh-CN" altLang="en-US" sz="1000" b="0" i="0" u="none" strike="noStrike">
                        <a:solidFill>
                          <a:schemeClr val="tx1"/>
                        </a:solidFill>
                        <a:effectLst/>
                        <a:latin typeface="+mn-ea"/>
                        <a:ea typeface="+mn-ea"/>
                      </a:endParaRPr>
                    </a:p>
                  </a:txBody>
                  <a:tcPr marL="7007" marR="7007" marT="7007" marB="0" anchor="b"/>
                </a:tc>
                <a:tc>
                  <a:txBody>
                    <a:bodyPr/>
                    <a:lstStyle/>
                    <a:p>
                      <a:pPr algn="ctr" fontAlgn="b"/>
                      <a:r>
                        <a:rPr lang="zh-CN" altLang="en-US" sz="1000" u="none" strike="noStrike">
                          <a:solidFill>
                            <a:schemeClr val="tx1"/>
                          </a:solidFill>
                          <a:effectLst/>
                          <a:latin typeface="+mn-ea"/>
                          <a:ea typeface="+mn-ea"/>
                        </a:rPr>
                        <a:t>创意资源中心</a:t>
                      </a:r>
                      <a:endParaRPr lang="zh-CN" altLang="en-US" sz="1000" b="0" i="0" u="none" strike="noStrike">
                        <a:solidFill>
                          <a:schemeClr val="tx1"/>
                        </a:solidFill>
                        <a:effectLst/>
                        <a:latin typeface="+mn-ea"/>
                        <a:ea typeface="+mn-ea"/>
                      </a:endParaRPr>
                    </a:p>
                  </a:txBody>
                  <a:tcPr marL="7007" marR="7007" marT="7007" marB="0" anchor="b"/>
                </a:tc>
                <a:tc>
                  <a:txBody>
                    <a:bodyPr/>
                    <a:lstStyle/>
                    <a:p>
                      <a:pPr algn="ctr" fontAlgn="b"/>
                      <a:r>
                        <a:rPr lang="en-US" sz="1000" u="none" strike="noStrike">
                          <a:solidFill>
                            <a:schemeClr val="tx1"/>
                          </a:solidFill>
                          <a:effectLst/>
                          <a:latin typeface="+mn-ea"/>
                          <a:ea typeface="+mn-ea"/>
                        </a:rPr>
                        <a:t>T4.2</a:t>
                      </a:r>
                      <a:endParaRPr lang="en-US" sz="1000" b="0" i="0" u="none" strike="noStrike">
                        <a:solidFill>
                          <a:schemeClr val="tx1"/>
                        </a:solidFill>
                        <a:effectLst/>
                        <a:latin typeface="+mn-ea"/>
                        <a:ea typeface="+mn-ea"/>
                      </a:endParaRPr>
                    </a:p>
                  </a:txBody>
                  <a:tcPr marL="7007" marR="7007" marT="7007" marB="0" anchor="b"/>
                </a:tc>
                <a:extLst>
                  <a:ext uri="{0D108BD9-81ED-4DB2-BD59-A6C34878D82A}">
                    <a16:rowId xmlns:a16="http://schemas.microsoft.com/office/drawing/2014/main" val="483856756"/>
                  </a:ext>
                </a:extLst>
              </a:tr>
              <a:tr h="171409">
                <a:tc>
                  <a:txBody>
                    <a:bodyPr/>
                    <a:lstStyle/>
                    <a:p>
                      <a:pPr algn="ctr" fontAlgn="ctr"/>
                      <a:r>
                        <a:rPr lang="en-US" altLang="zh-CN" sz="1000" u="none" strike="noStrike">
                          <a:solidFill>
                            <a:schemeClr val="tx1"/>
                          </a:solidFill>
                          <a:effectLst/>
                          <a:latin typeface="+mn-ea"/>
                          <a:ea typeface="+mn-ea"/>
                        </a:rPr>
                        <a:t>42</a:t>
                      </a:r>
                      <a:endParaRPr lang="en-US" altLang="zh-CN" sz="1000" b="0" i="0" u="none" strike="noStrike">
                        <a:solidFill>
                          <a:schemeClr val="tx1"/>
                        </a:solidFill>
                        <a:effectLst/>
                        <a:latin typeface="+mn-ea"/>
                        <a:ea typeface="+mn-ea"/>
                      </a:endParaRPr>
                    </a:p>
                  </a:txBody>
                  <a:tcPr marL="7007" marR="7007" marT="7007" marB="0" anchor="ctr"/>
                </a:tc>
                <a:tc>
                  <a:txBody>
                    <a:bodyPr/>
                    <a:lstStyle/>
                    <a:p>
                      <a:pPr algn="ctr" fontAlgn="b"/>
                      <a:r>
                        <a:rPr lang="zh-CN" altLang="en-US" sz="1000" u="none" strike="noStrike">
                          <a:solidFill>
                            <a:schemeClr val="tx1"/>
                          </a:solidFill>
                          <a:effectLst/>
                          <a:latin typeface="+mn-ea"/>
                          <a:ea typeface="+mn-ea"/>
                        </a:rPr>
                        <a:t>周彪</a:t>
                      </a:r>
                      <a:endParaRPr lang="zh-CN" altLang="en-US" sz="1000" b="0" i="0" u="none" strike="noStrike">
                        <a:solidFill>
                          <a:schemeClr val="tx1"/>
                        </a:solidFill>
                        <a:effectLst/>
                        <a:latin typeface="+mn-ea"/>
                        <a:ea typeface="+mn-ea"/>
                      </a:endParaRPr>
                    </a:p>
                  </a:txBody>
                  <a:tcPr marL="7007" marR="7007" marT="7007" marB="0" anchor="b"/>
                </a:tc>
                <a:tc>
                  <a:txBody>
                    <a:bodyPr/>
                    <a:lstStyle/>
                    <a:p>
                      <a:pPr algn="ctr" fontAlgn="b"/>
                      <a:r>
                        <a:rPr lang="zh-CN" altLang="en-US" sz="1000" u="none" strike="noStrike">
                          <a:solidFill>
                            <a:schemeClr val="tx1"/>
                          </a:solidFill>
                          <a:effectLst/>
                          <a:latin typeface="+mn-ea"/>
                          <a:ea typeface="+mn-ea"/>
                        </a:rPr>
                        <a:t>技术创新中心</a:t>
                      </a:r>
                      <a:endParaRPr lang="zh-CN" altLang="en-US" sz="1000" b="0" i="0" u="none" strike="noStrike">
                        <a:solidFill>
                          <a:schemeClr val="tx1"/>
                        </a:solidFill>
                        <a:effectLst/>
                        <a:latin typeface="+mn-ea"/>
                        <a:ea typeface="+mn-ea"/>
                      </a:endParaRPr>
                    </a:p>
                  </a:txBody>
                  <a:tcPr marL="7007" marR="7007" marT="7007" marB="0" anchor="b"/>
                </a:tc>
                <a:tc>
                  <a:txBody>
                    <a:bodyPr/>
                    <a:lstStyle/>
                    <a:p>
                      <a:pPr algn="ctr" fontAlgn="b"/>
                      <a:r>
                        <a:rPr lang="en-US" sz="1000" u="none" strike="noStrike">
                          <a:solidFill>
                            <a:schemeClr val="tx1"/>
                          </a:solidFill>
                          <a:effectLst/>
                          <a:latin typeface="+mn-ea"/>
                          <a:ea typeface="+mn-ea"/>
                        </a:rPr>
                        <a:t>T4.2</a:t>
                      </a:r>
                      <a:endParaRPr lang="en-US" sz="1000" b="0" i="0" u="none" strike="noStrike">
                        <a:solidFill>
                          <a:schemeClr val="tx1"/>
                        </a:solidFill>
                        <a:effectLst/>
                        <a:latin typeface="+mn-ea"/>
                        <a:ea typeface="+mn-ea"/>
                      </a:endParaRPr>
                    </a:p>
                  </a:txBody>
                  <a:tcPr marL="7007" marR="7007" marT="7007" marB="0" anchor="b"/>
                </a:tc>
                <a:extLst>
                  <a:ext uri="{0D108BD9-81ED-4DB2-BD59-A6C34878D82A}">
                    <a16:rowId xmlns:a16="http://schemas.microsoft.com/office/drawing/2014/main" val="1024780075"/>
                  </a:ext>
                </a:extLst>
              </a:tr>
              <a:tr h="171409">
                <a:tc>
                  <a:txBody>
                    <a:bodyPr/>
                    <a:lstStyle/>
                    <a:p>
                      <a:pPr algn="ctr" fontAlgn="ctr"/>
                      <a:r>
                        <a:rPr lang="en-US" altLang="zh-CN" sz="1000" u="none" strike="noStrike">
                          <a:solidFill>
                            <a:schemeClr val="tx1"/>
                          </a:solidFill>
                          <a:effectLst/>
                          <a:latin typeface="+mn-ea"/>
                          <a:ea typeface="+mn-ea"/>
                        </a:rPr>
                        <a:t>43</a:t>
                      </a:r>
                      <a:endParaRPr lang="en-US" altLang="zh-CN" sz="1000" b="0" i="0" u="none" strike="noStrike">
                        <a:solidFill>
                          <a:schemeClr val="tx1"/>
                        </a:solidFill>
                        <a:effectLst/>
                        <a:latin typeface="+mn-ea"/>
                        <a:ea typeface="+mn-ea"/>
                      </a:endParaRPr>
                    </a:p>
                  </a:txBody>
                  <a:tcPr marL="7007" marR="7007" marT="7007" marB="0" anchor="ctr"/>
                </a:tc>
                <a:tc>
                  <a:txBody>
                    <a:bodyPr/>
                    <a:lstStyle/>
                    <a:p>
                      <a:pPr algn="ctr" fontAlgn="b"/>
                      <a:r>
                        <a:rPr lang="zh-CN" altLang="en-US" sz="1000" u="none" strike="noStrike">
                          <a:solidFill>
                            <a:schemeClr val="tx1"/>
                          </a:solidFill>
                          <a:effectLst/>
                          <a:latin typeface="+mn-ea"/>
                          <a:ea typeface="+mn-ea"/>
                        </a:rPr>
                        <a:t>覃兴军</a:t>
                      </a:r>
                      <a:endParaRPr lang="zh-CN" altLang="en-US" sz="1000" b="0" i="0" u="none" strike="noStrike">
                        <a:solidFill>
                          <a:schemeClr val="tx1"/>
                        </a:solidFill>
                        <a:effectLst/>
                        <a:latin typeface="+mn-ea"/>
                        <a:ea typeface="+mn-ea"/>
                      </a:endParaRPr>
                    </a:p>
                  </a:txBody>
                  <a:tcPr marL="7007" marR="7007" marT="7007" marB="0" anchor="b"/>
                </a:tc>
                <a:tc>
                  <a:txBody>
                    <a:bodyPr/>
                    <a:lstStyle/>
                    <a:p>
                      <a:pPr algn="ctr" fontAlgn="b"/>
                      <a:r>
                        <a:rPr lang="en-US" sz="1000" u="none" strike="noStrike">
                          <a:solidFill>
                            <a:schemeClr val="tx1"/>
                          </a:solidFill>
                          <a:effectLst/>
                          <a:latin typeface="+mn-ea"/>
                          <a:ea typeface="+mn-ea"/>
                        </a:rPr>
                        <a:t>KX</a:t>
                      </a:r>
                      <a:r>
                        <a:rPr lang="zh-CN" altLang="en-US" sz="1000" u="none" strike="noStrike">
                          <a:solidFill>
                            <a:schemeClr val="tx1"/>
                          </a:solidFill>
                          <a:effectLst/>
                          <a:latin typeface="+mn-ea"/>
                          <a:ea typeface="+mn-ea"/>
                        </a:rPr>
                        <a:t>事业部</a:t>
                      </a:r>
                      <a:endParaRPr lang="zh-CN" altLang="en-US" sz="1000" b="0" i="0" u="none" strike="noStrike">
                        <a:solidFill>
                          <a:schemeClr val="tx1"/>
                        </a:solidFill>
                        <a:effectLst/>
                        <a:latin typeface="+mn-ea"/>
                        <a:ea typeface="+mn-ea"/>
                      </a:endParaRPr>
                    </a:p>
                  </a:txBody>
                  <a:tcPr marL="7007" marR="7007" marT="7007" marB="0" anchor="b"/>
                </a:tc>
                <a:tc>
                  <a:txBody>
                    <a:bodyPr/>
                    <a:lstStyle/>
                    <a:p>
                      <a:pPr algn="ctr" fontAlgn="b"/>
                      <a:r>
                        <a:rPr lang="en-US" sz="1000" u="none" strike="noStrike">
                          <a:solidFill>
                            <a:schemeClr val="tx1"/>
                          </a:solidFill>
                          <a:effectLst/>
                          <a:latin typeface="+mn-ea"/>
                          <a:ea typeface="+mn-ea"/>
                        </a:rPr>
                        <a:t>T4.2</a:t>
                      </a:r>
                      <a:endParaRPr lang="en-US" sz="1000" b="0" i="0" u="none" strike="noStrike">
                        <a:solidFill>
                          <a:schemeClr val="tx1"/>
                        </a:solidFill>
                        <a:effectLst/>
                        <a:latin typeface="+mn-ea"/>
                        <a:ea typeface="+mn-ea"/>
                      </a:endParaRPr>
                    </a:p>
                  </a:txBody>
                  <a:tcPr marL="7007" marR="7007" marT="7007" marB="0" anchor="b"/>
                </a:tc>
                <a:extLst>
                  <a:ext uri="{0D108BD9-81ED-4DB2-BD59-A6C34878D82A}">
                    <a16:rowId xmlns:a16="http://schemas.microsoft.com/office/drawing/2014/main" val="3367501131"/>
                  </a:ext>
                </a:extLst>
              </a:tr>
              <a:tr h="171409">
                <a:tc>
                  <a:txBody>
                    <a:bodyPr/>
                    <a:lstStyle/>
                    <a:p>
                      <a:pPr algn="ctr" fontAlgn="ctr"/>
                      <a:r>
                        <a:rPr lang="en-US" altLang="zh-CN" sz="1000" u="none" strike="noStrike">
                          <a:solidFill>
                            <a:schemeClr val="tx1"/>
                          </a:solidFill>
                          <a:effectLst/>
                          <a:latin typeface="+mn-ea"/>
                          <a:ea typeface="+mn-ea"/>
                        </a:rPr>
                        <a:t>44</a:t>
                      </a:r>
                      <a:endParaRPr lang="en-US" altLang="zh-CN" sz="1000" b="0" i="0" u="none" strike="noStrike">
                        <a:solidFill>
                          <a:schemeClr val="tx1"/>
                        </a:solidFill>
                        <a:effectLst/>
                        <a:latin typeface="+mn-ea"/>
                        <a:ea typeface="+mn-ea"/>
                      </a:endParaRPr>
                    </a:p>
                  </a:txBody>
                  <a:tcPr marL="7007" marR="7007" marT="7007" marB="0" anchor="ctr"/>
                </a:tc>
                <a:tc>
                  <a:txBody>
                    <a:bodyPr/>
                    <a:lstStyle/>
                    <a:p>
                      <a:pPr algn="ctr" fontAlgn="b"/>
                      <a:r>
                        <a:rPr lang="zh-CN" altLang="en-US" sz="1000" u="none" strike="noStrike">
                          <a:solidFill>
                            <a:schemeClr val="tx1"/>
                          </a:solidFill>
                          <a:effectLst/>
                          <a:latin typeface="+mn-ea"/>
                          <a:ea typeface="+mn-ea"/>
                        </a:rPr>
                        <a:t>李山虎</a:t>
                      </a:r>
                      <a:endParaRPr lang="zh-CN" altLang="en-US" sz="1000" b="0" i="0" u="none" strike="noStrike">
                        <a:solidFill>
                          <a:schemeClr val="tx1"/>
                        </a:solidFill>
                        <a:effectLst/>
                        <a:latin typeface="+mn-ea"/>
                        <a:ea typeface="+mn-ea"/>
                      </a:endParaRPr>
                    </a:p>
                  </a:txBody>
                  <a:tcPr marL="7007" marR="7007" marT="7007" marB="0" anchor="b"/>
                </a:tc>
                <a:tc>
                  <a:txBody>
                    <a:bodyPr/>
                    <a:lstStyle/>
                    <a:p>
                      <a:pPr algn="ctr" fontAlgn="b"/>
                      <a:r>
                        <a:rPr lang="en-US" sz="1000" u="none" strike="noStrike">
                          <a:solidFill>
                            <a:schemeClr val="tx1"/>
                          </a:solidFill>
                          <a:effectLst/>
                          <a:latin typeface="+mn-ea"/>
                          <a:ea typeface="+mn-ea"/>
                        </a:rPr>
                        <a:t>WD</a:t>
                      </a:r>
                      <a:r>
                        <a:rPr lang="zh-CN" altLang="en-US" sz="1000" u="none" strike="noStrike">
                          <a:solidFill>
                            <a:schemeClr val="tx1"/>
                          </a:solidFill>
                          <a:effectLst/>
                          <a:latin typeface="+mn-ea"/>
                          <a:ea typeface="+mn-ea"/>
                        </a:rPr>
                        <a:t>事业部</a:t>
                      </a:r>
                      <a:endParaRPr lang="zh-CN" altLang="en-US" sz="1000" b="0" i="0" u="none" strike="noStrike">
                        <a:solidFill>
                          <a:schemeClr val="tx1"/>
                        </a:solidFill>
                        <a:effectLst/>
                        <a:latin typeface="+mn-ea"/>
                        <a:ea typeface="+mn-ea"/>
                      </a:endParaRPr>
                    </a:p>
                  </a:txBody>
                  <a:tcPr marL="7007" marR="7007" marT="7007" marB="0" anchor="b"/>
                </a:tc>
                <a:tc>
                  <a:txBody>
                    <a:bodyPr/>
                    <a:lstStyle/>
                    <a:p>
                      <a:pPr algn="ctr" fontAlgn="b"/>
                      <a:r>
                        <a:rPr lang="en-US" sz="1000" u="none" strike="noStrike" err="1">
                          <a:solidFill>
                            <a:srgbClr val="FF0000"/>
                          </a:solidFill>
                          <a:effectLst/>
                          <a:latin typeface="+mn-ea"/>
                          <a:ea typeface="+mn-ea"/>
                        </a:rPr>
                        <a:t>T4.3</a:t>
                      </a:r>
                      <a:endParaRPr lang="en-US" sz="1000" b="0" i="0" u="none" strike="noStrike">
                        <a:solidFill>
                          <a:srgbClr val="FF0000"/>
                        </a:solidFill>
                        <a:effectLst/>
                        <a:latin typeface="+mn-ea"/>
                        <a:ea typeface="+mn-ea"/>
                      </a:endParaRPr>
                    </a:p>
                  </a:txBody>
                  <a:tcPr marL="7007" marR="7007" marT="7007" marB="0" anchor="b"/>
                </a:tc>
                <a:extLst>
                  <a:ext uri="{0D108BD9-81ED-4DB2-BD59-A6C34878D82A}">
                    <a16:rowId xmlns:a16="http://schemas.microsoft.com/office/drawing/2014/main" val="3334432855"/>
                  </a:ext>
                </a:extLst>
              </a:tr>
              <a:tr h="171409">
                <a:tc>
                  <a:txBody>
                    <a:bodyPr/>
                    <a:lstStyle/>
                    <a:p>
                      <a:pPr algn="ctr" fontAlgn="ctr"/>
                      <a:r>
                        <a:rPr lang="en-US" altLang="zh-CN" sz="1000" u="none" strike="noStrike">
                          <a:solidFill>
                            <a:schemeClr val="tx1"/>
                          </a:solidFill>
                          <a:effectLst/>
                          <a:latin typeface="+mn-ea"/>
                          <a:ea typeface="+mn-ea"/>
                        </a:rPr>
                        <a:t>45</a:t>
                      </a:r>
                      <a:endParaRPr lang="en-US" altLang="zh-CN" sz="1000" b="0" i="0" u="none" strike="noStrike">
                        <a:solidFill>
                          <a:schemeClr val="tx1"/>
                        </a:solidFill>
                        <a:effectLst/>
                        <a:latin typeface="+mn-ea"/>
                        <a:ea typeface="+mn-ea"/>
                      </a:endParaRPr>
                    </a:p>
                  </a:txBody>
                  <a:tcPr marL="7007" marR="7007" marT="7007" marB="0" anchor="ctr"/>
                </a:tc>
                <a:tc>
                  <a:txBody>
                    <a:bodyPr/>
                    <a:lstStyle/>
                    <a:p>
                      <a:pPr algn="ctr" fontAlgn="b"/>
                      <a:r>
                        <a:rPr lang="zh-CN" altLang="en-US" sz="1000" u="none" strike="noStrike">
                          <a:solidFill>
                            <a:schemeClr val="tx1"/>
                          </a:solidFill>
                          <a:effectLst/>
                          <a:latin typeface="+mn-ea"/>
                          <a:ea typeface="+mn-ea"/>
                        </a:rPr>
                        <a:t>李譞</a:t>
                      </a:r>
                      <a:endParaRPr lang="zh-CN" altLang="en-US" sz="1000" b="0" i="0" u="none" strike="noStrike">
                        <a:solidFill>
                          <a:schemeClr val="tx1"/>
                        </a:solidFill>
                        <a:effectLst/>
                        <a:latin typeface="+mn-ea"/>
                        <a:ea typeface="+mn-ea"/>
                      </a:endParaRPr>
                    </a:p>
                  </a:txBody>
                  <a:tcPr marL="7007" marR="7007" marT="7007" marB="0" anchor="b"/>
                </a:tc>
                <a:tc>
                  <a:txBody>
                    <a:bodyPr/>
                    <a:lstStyle/>
                    <a:p>
                      <a:pPr algn="ctr" fontAlgn="b"/>
                      <a:r>
                        <a:rPr lang="en-US" sz="1000" u="none" strike="noStrike">
                          <a:solidFill>
                            <a:schemeClr val="tx1"/>
                          </a:solidFill>
                          <a:effectLst/>
                          <a:latin typeface="+mn-ea"/>
                          <a:ea typeface="+mn-ea"/>
                        </a:rPr>
                        <a:t>WD</a:t>
                      </a:r>
                      <a:r>
                        <a:rPr lang="zh-CN" altLang="en-US" sz="1000" u="none" strike="noStrike">
                          <a:solidFill>
                            <a:schemeClr val="tx1"/>
                          </a:solidFill>
                          <a:effectLst/>
                          <a:latin typeface="+mn-ea"/>
                          <a:ea typeface="+mn-ea"/>
                        </a:rPr>
                        <a:t>事业部</a:t>
                      </a:r>
                      <a:endParaRPr lang="zh-CN" altLang="en-US" sz="1000" b="0" i="0" u="none" strike="noStrike">
                        <a:solidFill>
                          <a:schemeClr val="tx1"/>
                        </a:solidFill>
                        <a:effectLst/>
                        <a:latin typeface="+mn-ea"/>
                        <a:ea typeface="+mn-ea"/>
                      </a:endParaRPr>
                    </a:p>
                  </a:txBody>
                  <a:tcPr marL="7007" marR="7007" marT="7007" marB="0" anchor="b"/>
                </a:tc>
                <a:tc>
                  <a:txBody>
                    <a:bodyPr/>
                    <a:lstStyle/>
                    <a:p>
                      <a:pPr algn="ctr" fontAlgn="b"/>
                      <a:r>
                        <a:rPr lang="en-US" sz="1000" u="none" strike="noStrike" err="1">
                          <a:solidFill>
                            <a:srgbClr val="FF0000"/>
                          </a:solidFill>
                          <a:effectLst/>
                          <a:latin typeface="+mn-ea"/>
                          <a:ea typeface="+mn-ea"/>
                        </a:rPr>
                        <a:t>T4.3</a:t>
                      </a:r>
                      <a:endParaRPr lang="en-US" sz="1000" b="0" i="0" u="none" strike="noStrike">
                        <a:solidFill>
                          <a:srgbClr val="FF0000"/>
                        </a:solidFill>
                        <a:effectLst/>
                        <a:latin typeface="+mn-ea"/>
                        <a:ea typeface="+mn-ea"/>
                      </a:endParaRPr>
                    </a:p>
                  </a:txBody>
                  <a:tcPr marL="7007" marR="7007" marT="7007" marB="0" anchor="b"/>
                </a:tc>
                <a:extLst>
                  <a:ext uri="{0D108BD9-81ED-4DB2-BD59-A6C34878D82A}">
                    <a16:rowId xmlns:a16="http://schemas.microsoft.com/office/drawing/2014/main" val="4174306128"/>
                  </a:ext>
                </a:extLst>
              </a:tr>
              <a:tr h="171409">
                <a:tc>
                  <a:txBody>
                    <a:bodyPr/>
                    <a:lstStyle/>
                    <a:p>
                      <a:pPr algn="ctr" fontAlgn="ctr"/>
                      <a:r>
                        <a:rPr lang="en-US" altLang="zh-CN" sz="1000" u="none" strike="noStrike">
                          <a:solidFill>
                            <a:schemeClr val="tx1"/>
                          </a:solidFill>
                          <a:effectLst/>
                          <a:latin typeface="+mn-ea"/>
                          <a:ea typeface="+mn-ea"/>
                        </a:rPr>
                        <a:t>46</a:t>
                      </a:r>
                      <a:endParaRPr lang="en-US" altLang="zh-CN" sz="1000" b="0" i="0" u="none" strike="noStrike">
                        <a:solidFill>
                          <a:schemeClr val="tx1"/>
                        </a:solidFill>
                        <a:effectLst/>
                        <a:latin typeface="+mn-ea"/>
                        <a:ea typeface="+mn-ea"/>
                      </a:endParaRPr>
                    </a:p>
                  </a:txBody>
                  <a:tcPr marL="7007" marR="7007" marT="7007" marB="0" anchor="ctr"/>
                </a:tc>
                <a:tc>
                  <a:txBody>
                    <a:bodyPr/>
                    <a:lstStyle/>
                    <a:p>
                      <a:pPr algn="ctr" fontAlgn="b"/>
                      <a:r>
                        <a:rPr lang="zh-CN" altLang="en-US" sz="1000" u="none" strike="noStrike">
                          <a:solidFill>
                            <a:schemeClr val="tx1"/>
                          </a:solidFill>
                          <a:effectLst/>
                          <a:latin typeface="+mn-ea"/>
                          <a:ea typeface="+mn-ea"/>
                        </a:rPr>
                        <a:t>王飞龙</a:t>
                      </a:r>
                      <a:endParaRPr lang="zh-CN" altLang="en-US" sz="1000" b="0" i="0" u="none" strike="noStrike">
                        <a:solidFill>
                          <a:schemeClr val="tx1"/>
                        </a:solidFill>
                        <a:effectLst/>
                        <a:latin typeface="+mn-ea"/>
                        <a:ea typeface="+mn-ea"/>
                      </a:endParaRPr>
                    </a:p>
                  </a:txBody>
                  <a:tcPr marL="7007" marR="7007" marT="7007" marB="0" anchor="b"/>
                </a:tc>
                <a:tc>
                  <a:txBody>
                    <a:bodyPr/>
                    <a:lstStyle/>
                    <a:p>
                      <a:pPr algn="ctr" fontAlgn="b"/>
                      <a:r>
                        <a:rPr lang="zh-CN" altLang="en-US" sz="1000" u="none" strike="noStrike">
                          <a:solidFill>
                            <a:schemeClr val="tx1"/>
                          </a:solidFill>
                          <a:effectLst/>
                          <a:latin typeface="+mn-ea"/>
                          <a:ea typeface="+mn-ea"/>
                        </a:rPr>
                        <a:t>信息中心（筹）</a:t>
                      </a:r>
                      <a:endParaRPr lang="zh-CN" altLang="en-US" sz="1000" b="0" i="0" u="none" strike="noStrike">
                        <a:solidFill>
                          <a:schemeClr val="tx1"/>
                        </a:solidFill>
                        <a:effectLst/>
                        <a:latin typeface="+mn-ea"/>
                        <a:ea typeface="+mn-ea"/>
                      </a:endParaRPr>
                    </a:p>
                  </a:txBody>
                  <a:tcPr marL="7007" marR="7007" marT="7007" marB="0" anchor="b"/>
                </a:tc>
                <a:tc>
                  <a:txBody>
                    <a:bodyPr/>
                    <a:lstStyle/>
                    <a:p>
                      <a:pPr algn="ctr" fontAlgn="b"/>
                      <a:r>
                        <a:rPr lang="en-US" sz="1000" u="none" strike="noStrike" err="1">
                          <a:solidFill>
                            <a:srgbClr val="FF0000"/>
                          </a:solidFill>
                          <a:effectLst/>
                          <a:latin typeface="+mn-ea"/>
                          <a:ea typeface="+mn-ea"/>
                        </a:rPr>
                        <a:t>T4.3</a:t>
                      </a:r>
                      <a:endParaRPr lang="en-US" sz="1000" b="0" i="0" u="none" strike="noStrike">
                        <a:solidFill>
                          <a:srgbClr val="FF0000"/>
                        </a:solidFill>
                        <a:effectLst/>
                        <a:latin typeface="+mn-ea"/>
                        <a:ea typeface="+mn-ea"/>
                      </a:endParaRPr>
                    </a:p>
                  </a:txBody>
                  <a:tcPr marL="7007" marR="7007" marT="7007" marB="0" anchor="b"/>
                </a:tc>
                <a:extLst>
                  <a:ext uri="{0D108BD9-81ED-4DB2-BD59-A6C34878D82A}">
                    <a16:rowId xmlns:a16="http://schemas.microsoft.com/office/drawing/2014/main" val="1897052039"/>
                  </a:ext>
                </a:extLst>
              </a:tr>
              <a:tr h="171409">
                <a:tc>
                  <a:txBody>
                    <a:bodyPr/>
                    <a:lstStyle/>
                    <a:p>
                      <a:pPr algn="ctr" fontAlgn="ctr"/>
                      <a:r>
                        <a:rPr lang="en-US" altLang="zh-CN" sz="1000" u="none" strike="noStrike">
                          <a:solidFill>
                            <a:schemeClr val="tx1"/>
                          </a:solidFill>
                          <a:effectLst/>
                          <a:latin typeface="+mn-ea"/>
                          <a:ea typeface="+mn-ea"/>
                        </a:rPr>
                        <a:t>47</a:t>
                      </a:r>
                      <a:endParaRPr lang="en-US" altLang="zh-CN" sz="1000" b="0" i="0" u="none" strike="noStrike">
                        <a:solidFill>
                          <a:schemeClr val="tx1"/>
                        </a:solidFill>
                        <a:effectLst/>
                        <a:latin typeface="+mn-ea"/>
                        <a:ea typeface="+mn-ea"/>
                      </a:endParaRPr>
                    </a:p>
                  </a:txBody>
                  <a:tcPr marL="7007" marR="7007" marT="7007" marB="0" anchor="ctr"/>
                </a:tc>
                <a:tc>
                  <a:txBody>
                    <a:bodyPr/>
                    <a:lstStyle/>
                    <a:p>
                      <a:pPr algn="ctr" fontAlgn="b"/>
                      <a:r>
                        <a:rPr lang="zh-CN" altLang="en-US" sz="1000" u="none" strike="noStrike">
                          <a:solidFill>
                            <a:schemeClr val="tx1"/>
                          </a:solidFill>
                          <a:effectLst/>
                          <a:latin typeface="+mn-ea"/>
                          <a:ea typeface="+mn-ea"/>
                        </a:rPr>
                        <a:t>陈志雄</a:t>
                      </a:r>
                      <a:endParaRPr lang="zh-CN" altLang="en-US" sz="1000" b="0" i="0" u="none" strike="noStrike">
                        <a:solidFill>
                          <a:schemeClr val="tx1"/>
                        </a:solidFill>
                        <a:effectLst/>
                        <a:latin typeface="+mn-ea"/>
                        <a:ea typeface="+mn-ea"/>
                      </a:endParaRPr>
                    </a:p>
                  </a:txBody>
                  <a:tcPr marL="7007" marR="7007" marT="7007" marB="0" anchor="b"/>
                </a:tc>
                <a:tc>
                  <a:txBody>
                    <a:bodyPr/>
                    <a:lstStyle/>
                    <a:p>
                      <a:pPr algn="ctr" fontAlgn="b"/>
                      <a:r>
                        <a:rPr lang="zh-CN" altLang="en-US" sz="1000" u="none" strike="noStrike">
                          <a:solidFill>
                            <a:schemeClr val="tx1"/>
                          </a:solidFill>
                          <a:effectLst/>
                          <a:latin typeface="+mn-ea"/>
                          <a:ea typeface="+mn-ea"/>
                        </a:rPr>
                        <a:t>云平台中心（筹）</a:t>
                      </a:r>
                      <a:endParaRPr lang="zh-CN" altLang="en-US" sz="1000" b="0" i="0" u="none" strike="noStrike">
                        <a:solidFill>
                          <a:schemeClr val="tx1"/>
                        </a:solidFill>
                        <a:effectLst/>
                        <a:latin typeface="+mn-ea"/>
                        <a:ea typeface="+mn-ea"/>
                      </a:endParaRPr>
                    </a:p>
                  </a:txBody>
                  <a:tcPr marL="7007" marR="7007" marT="7007" marB="0" anchor="b"/>
                </a:tc>
                <a:tc>
                  <a:txBody>
                    <a:bodyPr/>
                    <a:lstStyle/>
                    <a:p>
                      <a:pPr algn="ctr" fontAlgn="b"/>
                      <a:r>
                        <a:rPr lang="en-US" sz="1000" u="none" strike="noStrike" err="1">
                          <a:solidFill>
                            <a:srgbClr val="FF0000"/>
                          </a:solidFill>
                          <a:effectLst/>
                          <a:latin typeface="+mn-ea"/>
                          <a:ea typeface="+mn-ea"/>
                        </a:rPr>
                        <a:t>T4.3</a:t>
                      </a:r>
                      <a:endParaRPr lang="en-US" sz="1000" b="0" i="0" u="none" strike="noStrike">
                        <a:solidFill>
                          <a:srgbClr val="FF0000"/>
                        </a:solidFill>
                        <a:effectLst/>
                        <a:latin typeface="+mn-ea"/>
                        <a:ea typeface="+mn-ea"/>
                      </a:endParaRPr>
                    </a:p>
                  </a:txBody>
                  <a:tcPr marL="7007" marR="7007" marT="7007" marB="0" anchor="b"/>
                </a:tc>
                <a:extLst>
                  <a:ext uri="{0D108BD9-81ED-4DB2-BD59-A6C34878D82A}">
                    <a16:rowId xmlns:a16="http://schemas.microsoft.com/office/drawing/2014/main" val="47511169"/>
                  </a:ext>
                </a:extLst>
              </a:tr>
              <a:tr h="171409">
                <a:tc>
                  <a:txBody>
                    <a:bodyPr/>
                    <a:lstStyle/>
                    <a:p>
                      <a:pPr algn="ctr" fontAlgn="ctr"/>
                      <a:r>
                        <a:rPr lang="en-US" altLang="zh-CN" sz="1000" u="none" strike="noStrike">
                          <a:solidFill>
                            <a:schemeClr val="tx1"/>
                          </a:solidFill>
                          <a:effectLst/>
                          <a:latin typeface="+mn-ea"/>
                          <a:ea typeface="+mn-ea"/>
                        </a:rPr>
                        <a:t>48</a:t>
                      </a:r>
                      <a:endParaRPr lang="en-US" altLang="zh-CN" sz="1000" b="0" i="0" u="none" strike="noStrike">
                        <a:solidFill>
                          <a:schemeClr val="tx1"/>
                        </a:solidFill>
                        <a:effectLst/>
                        <a:latin typeface="+mn-ea"/>
                        <a:ea typeface="+mn-ea"/>
                      </a:endParaRPr>
                    </a:p>
                  </a:txBody>
                  <a:tcPr marL="7007" marR="7007" marT="7007" marB="0" anchor="ctr"/>
                </a:tc>
                <a:tc>
                  <a:txBody>
                    <a:bodyPr/>
                    <a:lstStyle/>
                    <a:p>
                      <a:pPr algn="ctr" fontAlgn="b"/>
                      <a:r>
                        <a:rPr lang="zh-CN" altLang="en-US" sz="1000" u="none" strike="noStrike">
                          <a:solidFill>
                            <a:schemeClr val="tx1"/>
                          </a:solidFill>
                          <a:effectLst/>
                          <a:latin typeface="+mn-ea"/>
                          <a:ea typeface="+mn-ea"/>
                        </a:rPr>
                        <a:t>陈明</a:t>
                      </a:r>
                      <a:endParaRPr lang="zh-CN" altLang="en-US" sz="1000" b="0" i="0" u="none" strike="noStrike">
                        <a:solidFill>
                          <a:schemeClr val="tx1"/>
                        </a:solidFill>
                        <a:effectLst/>
                        <a:latin typeface="+mn-ea"/>
                        <a:ea typeface="+mn-ea"/>
                      </a:endParaRPr>
                    </a:p>
                  </a:txBody>
                  <a:tcPr marL="7007" marR="7007" marT="7007" marB="0" anchor="b"/>
                </a:tc>
                <a:tc>
                  <a:txBody>
                    <a:bodyPr/>
                    <a:lstStyle/>
                    <a:p>
                      <a:pPr algn="ctr" fontAlgn="b"/>
                      <a:r>
                        <a:rPr lang="zh-CN" altLang="en-US" sz="1000" u="none" strike="noStrike">
                          <a:solidFill>
                            <a:schemeClr val="tx1"/>
                          </a:solidFill>
                          <a:effectLst/>
                          <a:latin typeface="+mn-ea"/>
                          <a:ea typeface="+mn-ea"/>
                        </a:rPr>
                        <a:t>技术创新中心</a:t>
                      </a:r>
                      <a:endParaRPr lang="zh-CN" altLang="en-US" sz="1000" b="0" i="0" u="none" strike="noStrike">
                        <a:solidFill>
                          <a:schemeClr val="tx1"/>
                        </a:solidFill>
                        <a:effectLst/>
                        <a:latin typeface="+mn-ea"/>
                        <a:ea typeface="+mn-ea"/>
                      </a:endParaRPr>
                    </a:p>
                  </a:txBody>
                  <a:tcPr marL="7007" marR="7007" marT="7007" marB="0" anchor="b"/>
                </a:tc>
                <a:tc>
                  <a:txBody>
                    <a:bodyPr/>
                    <a:lstStyle/>
                    <a:p>
                      <a:pPr algn="ctr" fontAlgn="b"/>
                      <a:r>
                        <a:rPr lang="en-US" sz="1000" u="none" strike="noStrike" err="1">
                          <a:solidFill>
                            <a:srgbClr val="FF0000"/>
                          </a:solidFill>
                          <a:effectLst/>
                          <a:latin typeface="+mn-ea"/>
                          <a:ea typeface="+mn-ea"/>
                        </a:rPr>
                        <a:t>T5.1</a:t>
                      </a:r>
                      <a:endParaRPr lang="en-US" sz="1000" b="0" i="0" u="none" strike="noStrike">
                        <a:solidFill>
                          <a:srgbClr val="FF0000"/>
                        </a:solidFill>
                        <a:effectLst/>
                        <a:latin typeface="+mn-ea"/>
                        <a:ea typeface="+mn-ea"/>
                      </a:endParaRPr>
                    </a:p>
                  </a:txBody>
                  <a:tcPr marL="7007" marR="7007" marT="7007" marB="0" anchor="b"/>
                </a:tc>
                <a:extLst>
                  <a:ext uri="{0D108BD9-81ED-4DB2-BD59-A6C34878D82A}">
                    <a16:rowId xmlns:a16="http://schemas.microsoft.com/office/drawing/2014/main" val="821047283"/>
                  </a:ext>
                </a:extLst>
              </a:tr>
              <a:tr h="171409">
                <a:tc>
                  <a:txBody>
                    <a:bodyPr/>
                    <a:lstStyle/>
                    <a:p>
                      <a:pPr algn="ctr" fontAlgn="ctr"/>
                      <a:r>
                        <a:rPr lang="en-US" altLang="zh-CN" sz="1000" u="none" strike="noStrike">
                          <a:solidFill>
                            <a:schemeClr val="tx1"/>
                          </a:solidFill>
                          <a:effectLst/>
                          <a:latin typeface="+mn-ea"/>
                          <a:ea typeface="+mn-ea"/>
                        </a:rPr>
                        <a:t>49</a:t>
                      </a:r>
                      <a:endParaRPr lang="en-US" altLang="zh-CN" sz="1000" b="0" i="0" u="none" strike="noStrike">
                        <a:solidFill>
                          <a:schemeClr val="tx1"/>
                        </a:solidFill>
                        <a:effectLst/>
                        <a:latin typeface="+mn-ea"/>
                        <a:ea typeface="+mn-ea"/>
                      </a:endParaRPr>
                    </a:p>
                  </a:txBody>
                  <a:tcPr marL="7007" marR="7007" marT="7007" marB="0" anchor="ctr"/>
                </a:tc>
                <a:tc>
                  <a:txBody>
                    <a:bodyPr/>
                    <a:lstStyle/>
                    <a:p>
                      <a:pPr algn="ctr" fontAlgn="b"/>
                      <a:r>
                        <a:rPr lang="zh-CN" altLang="en-US" sz="1000" u="none" strike="noStrike">
                          <a:solidFill>
                            <a:schemeClr val="tx1"/>
                          </a:solidFill>
                          <a:effectLst/>
                          <a:latin typeface="+mn-ea"/>
                          <a:ea typeface="+mn-ea"/>
                        </a:rPr>
                        <a:t>何高丰</a:t>
                      </a:r>
                      <a:endParaRPr lang="zh-CN" altLang="en-US" sz="1000" b="0" i="0" u="none" strike="noStrike">
                        <a:solidFill>
                          <a:schemeClr val="tx1"/>
                        </a:solidFill>
                        <a:effectLst/>
                        <a:latin typeface="+mn-ea"/>
                        <a:ea typeface="+mn-ea"/>
                      </a:endParaRPr>
                    </a:p>
                  </a:txBody>
                  <a:tcPr marL="7007" marR="7007" marT="7007" marB="0" anchor="b"/>
                </a:tc>
                <a:tc>
                  <a:txBody>
                    <a:bodyPr/>
                    <a:lstStyle/>
                    <a:p>
                      <a:pPr algn="ctr" fontAlgn="b"/>
                      <a:r>
                        <a:rPr lang="en-US" sz="1000" u="none" strike="noStrike">
                          <a:solidFill>
                            <a:schemeClr val="tx1"/>
                          </a:solidFill>
                          <a:effectLst/>
                          <a:latin typeface="+mn-ea"/>
                          <a:ea typeface="+mn-ea"/>
                        </a:rPr>
                        <a:t>DX</a:t>
                      </a:r>
                      <a:r>
                        <a:rPr lang="zh-CN" altLang="en-US" sz="1000" u="none" strike="noStrike">
                          <a:solidFill>
                            <a:schemeClr val="tx1"/>
                          </a:solidFill>
                          <a:effectLst/>
                          <a:latin typeface="+mn-ea"/>
                          <a:ea typeface="+mn-ea"/>
                        </a:rPr>
                        <a:t>事业部</a:t>
                      </a:r>
                      <a:endParaRPr lang="zh-CN" altLang="en-US" sz="1000" b="0" i="0" u="none" strike="noStrike">
                        <a:solidFill>
                          <a:schemeClr val="tx1"/>
                        </a:solidFill>
                        <a:effectLst/>
                        <a:latin typeface="+mn-ea"/>
                        <a:ea typeface="+mn-ea"/>
                      </a:endParaRPr>
                    </a:p>
                  </a:txBody>
                  <a:tcPr marL="7007" marR="7007" marT="7007" marB="0" anchor="b"/>
                </a:tc>
                <a:tc>
                  <a:txBody>
                    <a:bodyPr/>
                    <a:lstStyle/>
                    <a:p>
                      <a:pPr algn="ctr" fontAlgn="b"/>
                      <a:r>
                        <a:rPr lang="en-US" sz="1000" u="none" strike="noStrike" err="1">
                          <a:solidFill>
                            <a:srgbClr val="FF0000"/>
                          </a:solidFill>
                          <a:effectLst/>
                          <a:latin typeface="+mn-ea"/>
                          <a:ea typeface="+mn-ea"/>
                        </a:rPr>
                        <a:t>T5.2</a:t>
                      </a:r>
                      <a:endParaRPr lang="en-US" sz="1000" b="0" i="0" u="none" strike="noStrike">
                        <a:solidFill>
                          <a:srgbClr val="FF0000"/>
                        </a:solidFill>
                        <a:effectLst/>
                        <a:latin typeface="+mn-ea"/>
                        <a:ea typeface="+mn-ea"/>
                      </a:endParaRPr>
                    </a:p>
                  </a:txBody>
                  <a:tcPr marL="7007" marR="7007" marT="7007" marB="0" anchor="b"/>
                </a:tc>
                <a:extLst>
                  <a:ext uri="{0D108BD9-81ED-4DB2-BD59-A6C34878D82A}">
                    <a16:rowId xmlns:a16="http://schemas.microsoft.com/office/drawing/2014/main" val="3070851411"/>
                  </a:ext>
                </a:extLst>
              </a:tr>
              <a:tr h="171409">
                <a:tc>
                  <a:txBody>
                    <a:bodyPr/>
                    <a:lstStyle/>
                    <a:p>
                      <a:pPr algn="ctr" fontAlgn="ctr"/>
                      <a:r>
                        <a:rPr lang="en-US" altLang="zh-CN" sz="1000" u="none" strike="noStrike">
                          <a:solidFill>
                            <a:schemeClr val="tx1"/>
                          </a:solidFill>
                          <a:effectLst/>
                          <a:latin typeface="+mn-ea"/>
                          <a:ea typeface="+mn-ea"/>
                        </a:rPr>
                        <a:t>50</a:t>
                      </a:r>
                      <a:endParaRPr lang="en-US" altLang="zh-CN" sz="1000" b="0" i="0" u="none" strike="noStrike">
                        <a:solidFill>
                          <a:schemeClr val="tx1"/>
                        </a:solidFill>
                        <a:effectLst/>
                        <a:latin typeface="+mn-ea"/>
                        <a:ea typeface="+mn-ea"/>
                      </a:endParaRPr>
                    </a:p>
                  </a:txBody>
                  <a:tcPr marL="7007" marR="7007" marT="7007" marB="0" anchor="ctr"/>
                </a:tc>
                <a:tc>
                  <a:txBody>
                    <a:bodyPr/>
                    <a:lstStyle/>
                    <a:p>
                      <a:pPr algn="ctr" fontAlgn="b"/>
                      <a:r>
                        <a:rPr lang="zh-CN" altLang="en-US" sz="1000" u="none" strike="noStrike">
                          <a:solidFill>
                            <a:schemeClr val="tx1"/>
                          </a:solidFill>
                          <a:effectLst/>
                          <a:latin typeface="+mn-ea"/>
                          <a:ea typeface="+mn-ea"/>
                        </a:rPr>
                        <a:t>肖善林</a:t>
                      </a:r>
                      <a:endParaRPr lang="zh-CN" altLang="en-US" sz="1000" b="0" i="0" u="none" strike="noStrike">
                        <a:solidFill>
                          <a:schemeClr val="tx1"/>
                        </a:solidFill>
                        <a:effectLst/>
                        <a:latin typeface="+mn-ea"/>
                        <a:ea typeface="+mn-ea"/>
                      </a:endParaRPr>
                    </a:p>
                  </a:txBody>
                  <a:tcPr marL="7007" marR="7007" marT="7007" marB="0" anchor="b"/>
                </a:tc>
                <a:tc>
                  <a:txBody>
                    <a:bodyPr/>
                    <a:lstStyle/>
                    <a:p>
                      <a:pPr algn="ctr" fontAlgn="b"/>
                      <a:r>
                        <a:rPr lang="zh-CN" altLang="en-US" sz="1000" u="none" strike="noStrike">
                          <a:solidFill>
                            <a:schemeClr val="tx1"/>
                          </a:solidFill>
                          <a:effectLst/>
                          <a:latin typeface="+mn-ea"/>
                          <a:ea typeface="+mn-ea"/>
                        </a:rPr>
                        <a:t>技术创新中心</a:t>
                      </a:r>
                      <a:endParaRPr lang="zh-CN" altLang="en-US" sz="1000" b="0" i="0" u="none" strike="noStrike">
                        <a:solidFill>
                          <a:schemeClr val="tx1"/>
                        </a:solidFill>
                        <a:effectLst/>
                        <a:latin typeface="+mn-ea"/>
                        <a:ea typeface="+mn-ea"/>
                      </a:endParaRPr>
                    </a:p>
                  </a:txBody>
                  <a:tcPr marL="7007" marR="7007" marT="7007" marB="0" anchor="b"/>
                </a:tc>
                <a:tc>
                  <a:txBody>
                    <a:bodyPr/>
                    <a:lstStyle/>
                    <a:p>
                      <a:pPr algn="ctr" fontAlgn="b"/>
                      <a:r>
                        <a:rPr lang="en-US" sz="1000" u="none" strike="noStrike">
                          <a:solidFill>
                            <a:srgbClr val="FF0000"/>
                          </a:solidFill>
                          <a:effectLst/>
                          <a:latin typeface="+mn-ea"/>
                          <a:ea typeface="+mn-ea"/>
                        </a:rPr>
                        <a:t>T5.2</a:t>
                      </a:r>
                      <a:endParaRPr lang="en-US" sz="1000" b="0" i="0" u="none" strike="noStrike">
                        <a:solidFill>
                          <a:srgbClr val="FF0000"/>
                        </a:solidFill>
                        <a:effectLst/>
                        <a:latin typeface="+mn-ea"/>
                        <a:ea typeface="+mn-ea"/>
                      </a:endParaRPr>
                    </a:p>
                  </a:txBody>
                  <a:tcPr marL="7007" marR="7007" marT="7007" marB="0" anchor="b"/>
                </a:tc>
                <a:extLst>
                  <a:ext uri="{0D108BD9-81ED-4DB2-BD59-A6C34878D82A}">
                    <a16:rowId xmlns:a16="http://schemas.microsoft.com/office/drawing/2014/main" val="1314886274"/>
                  </a:ext>
                </a:extLst>
              </a:tr>
              <a:tr h="171409">
                <a:tc>
                  <a:txBody>
                    <a:bodyPr/>
                    <a:lstStyle/>
                    <a:p>
                      <a:pPr algn="ctr" fontAlgn="ctr"/>
                      <a:r>
                        <a:rPr lang="en-US" altLang="zh-CN" sz="1000" u="none" strike="noStrike">
                          <a:solidFill>
                            <a:schemeClr val="tx1"/>
                          </a:solidFill>
                          <a:effectLst/>
                          <a:latin typeface="+mn-ea"/>
                          <a:ea typeface="+mn-ea"/>
                        </a:rPr>
                        <a:t>51</a:t>
                      </a:r>
                      <a:endParaRPr lang="en-US" altLang="zh-CN" sz="1000" b="0" i="0" u="none" strike="noStrike">
                        <a:solidFill>
                          <a:schemeClr val="tx1"/>
                        </a:solidFill>
                        <a:effectLst/>
                        <a:latin typeface="+mn-ea"/>
                        <a:ea typeface="+mn-ea"/>
                      </a:endParaRPr>
                    </a:p>
                  </a:txBody>
                  <a:tcPr marL="7007" marR="7007" marT="7007" marB="0" anchor="ctr"/>
                </a:tc>
                <a:tc>
                  <a:txBody>
                    <a:bodyPr/>
                    <a:lstStyle/>
                    <a:p>
                      <a:pPr algn="ctr" fontAlgn="b"/>
                      <a:r>
                        <a:rPr lang="zh-CN" altLang="en-US" sz="1000" u="none" strike="noStrike">
                          <a:solidFill>
                            <a:schemeClr val="tx1"/>
                          </a:solidFill>
                          <a:effectLst/>
                          <a:latin typeface="+mn-ea"/>
                          <a:ea typeface="+mn-ea"/>
                        </a:rPr>
                        <a:t>卞爱友</a:t>
                      </a:r>
                      <a:endParaRPr lang="zh-CN" altLang="en-US" sz="1000" b="0" i="0" u="none" strike="noStrike">
                        <a:solidFill>
                          <a:schemeClr val="tx1"/>
                        </a:solidFill>
                        <a:effectLst/>
                        <a:latin typeface="+mn-ea"/>
                        <a:ea typeface="+mn-ea"/>
                      </a:endParaRPr>
                    </a:p>
                  </a:txBody>
                  <a:tcPr marL="7007" marR="7007" marT="7007" marB="0" anchor="b"/>
                </a:tc>
                <a:tc>
                  <a:txBody>
                    <a:bodyPr/>
                    <a:lstStyle/>
                    <a:p>
                      <a:pPr algn="ctr" fontAlgn="b"/>
                      <a:r>
                        <a:rPr lang="zh-CN" altLang="en-US" sz="1000" u="none" strike="noStrike">
                          <a:solidFill>
                            <a:schemeClr val="tx1"/>
                          </a:solidFill>
                          <a:effectLst/>
                          <a:latin typeface="+mn-ea"/>
                          <a:ea typeface="+mn-ea"/>
                        </a:rPr>
                        <a:t>技术创新中心</a:t>
                      </a:r>
                      <a:endParaRPr lang="zh-CN" altLang="en-US" sz="1000" b="0" i="0" u="none" strike="noStrike">
                        <a:solidFill>
                          <a:schemeClr val="tx1"/>
                        </a:solidFill>
                        <a:effectLst/>
                        <a:latin typeface="+mn-ea"/>
                        <a:ea typeface="+mn-ea"/>
                      </a:endParaRPr>
                    </a:p>
                  </a:txBody>
                  <a:tcPr marL="7007" marR="7007" marT="7007" marB="0" anchor="b"/>
                </a:tc>
                <a:tc>
                  <a:txBody>
                    <a:bodyPr/>
                    <a:lstStyle/>
                    <a:p>
                      <a:pPr algn="ctr" fontAlgn="b"/>
                      <a:r>
                        <a:rPr lang="en-US" sz="1000" u="none" strike="noStrike">
                          <a:solidFill>
                            <a:srgbClr val="FF0000"/>
                          </a:solidFill>
                          <a:effectLst/>
                          <a:latin typeface="+mn-ea"/>
                          <a:ea typeface="+mn-ea"/>
                        </a:rPr>
                        <a:t>T5.2</a:t>
                      </a:r>
                      <a:endParaRPr lang="en-US" sz="1000" b="0" i="0" u="none" strike="noStrike">
                        <a:solidFill>
                          <a:srgbClr val="FF0000"/>
                        </a:solidFill>
                        <a:effectLst/>
                        <a:latin typeface="+mn-ea"/>
                        <a:ea typeface="+mn-ea"/>
                      </a:endParaRPr>
                    </a:p>
                  </a:txBody>
                  <a:tcPr marL="7007" marR="7007" marT="7007" marB="0" anchor="b"/>
                </a:tc>
                <a:extLst>
                  <a:ext uri="{0D108BD9-81ED-4DB2-BD59-A6C34878D82A}">
                    <a16:rowId xmlns:a16="http://schemas.microsoft.com/office/drawing/2014/main" val="495572192"/>
                  </a:ext>
                </a:extLst>
              </a:tr>
              <a:tr h="171409">
                <a:tc>
                  <a:txBody>
                    <a:bodyPr/>
                    <a:lstStyle/>
                    <a:p>
                      <a:pPr algn="ctr" fontAlgn="ctr"/>
                      <a:r>
                        <a:rPr lang="en-US" altLang="zh-CN" sz="1000" u="none" strike="noStrike">
                          <a:solidFill>
                            <a:schemeClr val="tx1"/>
                          </a:solidFill>
                          <a:effectLst/>
                          <a:latin typeface="+mn-ea"/>
                          <a:ea typeface="+mn-ea"/>
                        </a:rPr>
                        <a:t>52</a:t>
                      </a:r>
                      <a:endParaRPr lang="en-US" altLang="zh-CN" sz="1000" b="0" i="0" u="none" strike="noStrike">
                        <a:solidFill>
                          <a:schemeClr val="tx1"/>
                        </a:solidFill>
                        <a:effectLst/>
                        <a:latin typeface="+mn-ea"/>
                        <a:ea typeface="+mn-ea"/>
                      </a:endParaRPr>
                    </a:p>
                  </a:txBody>
                  <a:tcPr marL="7007" marR="7007" marT="7007" marB="0" anchor="ctr"/>
                </a:tc>
                <a:tc>
                  <a:txBody>
                    <a:bodyPr/>
                    <a:lstStyle/>
                    <a:p>
                      <a:pPr algn="ctr" fontAlgn="b"/>
                      <a:r>
                        <a:rPr lang="zh-CN" altLang="en-US" sz="1000" u="none" strike="noStrike">
                          <a:solidFill>
                            <a:schemeClr val="tx1"/>
                          </a:solidFill>
                          <a:effectLst/>
                          <a:latin typeface="+mn-ea"/>
                          <a:ea typeface="+mn-ea"/>
                        </a:rPr>
                        <a:t>凌曙光</a:t>
                      </a:r>
                      <a:endParaRPr lang="zh-CN" altLang="en-US" sz="1000" b="0" i="0" u="none" strike="noStrike">
                        <a:solidFill>
                          <a:schemeClr val="tx1"/>
                        </a:solidFill>
                        <a:effectLst/>
                        <a:latin typeface="+mn-ea"/>
                        <a:ea typeface="+mn-ea"/>
                      </a:endParaRPr>
                    </a:p>
                  </a:txBody>
                  <a:tcPr marL="7007" marR="7007" marT="7007" marB="0" anchor="b"/>
                </a:tc>
                <a:tc>
                  <a:txBody>
                    <a:bodyPr/>
                    <a:lstStyle/>
                    <a:p>
                      <a:pPr algn="ctr" fontAlgn="b"/>
                      <a:r>
                        <a:rPr lang="en-US" sz="1000" u="none" strike="noStrike">
                          <a:solidFill>
                            <a:schemeClr val="tx1"/>
                          </a:solidFill>
                          <a:effectLst/>
                          <a:latin typeface="+mn-ea"/>
                          <a:ea typeface="+mn-ea"/>
                        </a:rPr>
                        <a:t>WD</a:t>
                      </a:r>
                      <a:r>
                        <a:rPr lang="zh-CN" altLang="en-US" sz="1000" u="none" strike="noStrike">
                          <a:solidFill>
                            <a:schemeClr val="tx1"/>
                          </a:solidFill>
                          <a:effectLst/>
                          <a:latin typeface="+mn-ea"/>
                          <a:ea typeface="+mn-ea"/>
                        </a:rPr>
                        <a:t>事业部</a:t>
                      </a:r>
                      <a:endParaRPr lang="zh-CN" altLang="en-US" sz="1000" b="0" i="0" u="none" strike="noStrike">
                        <a:solidFill>
                          <a:schemeClr val="tx1"/>
                        </a:solidFill>
                        <a:effectLst/>
                        <a:latin typeface="+mn-ea"/>
                        <a:ea typeface="+mn-ea"/>
                      </a:endParaRPr>
                    </a:p>
                  </a:txBody>
                  <a:tcPr marL="7007" marR="7007" marT="7007" marB="0" anchor="b"/>
                </a:tc>
                <a:tc>
                  <a:txBody>
                    <a:bodyPr/>
                    <a:lstStyle/>
                    <a:p>
                      <a:pPr algn="ctr" fontAlgn="b"/>
                      <a:r>
                        <a:rPr lang="en-US" sz="1000" u="none" strike="noStrike" err="1">
                          <a:solidFill>
                            <a:srgbClr val="FF0000"/>
                          </a:solidFill>
                          <a:effectLst/>
                          <a:latin typeface="+mn-ea"/>
                          <a:ea typeface="+mn-ea"/>
                        </a:rPr>
                        <a:t>T5.3</a:t>
                      </a:r>
                      <a:endParaRPr lang="en-US" sz="1000" b="0" i="0" u="none" strike="noStrike">
                        <a:solidFill>
                          <a:srgbClr val="FF0000"/>
                        </a:solidFill>
                        <a:effectLst/>
                        <a:latin typeface="+mn-ea"/>
                        <a:ea typeface="+mn-ea"/>
                      </a:endParaRPr>
                    </a:p>
                  </a:txBody>
                  <a:tcPr marL="7007" marR="7007" marT="7007" marB="0" anchor="b"/>
                </a:tc>
                <a:extLst>
                  <a:ext uri="{0D108BD9-81ED-4DB2-BD59-A6C34878D82A}">
                    <a16:rowId xmlns:a16="http://schemas.microsoft.com/office/drawing/2014/main" val="3896271950"/>
                  </a:ext>
                </a:extLst>
              </a:tr>
            </a:tbl>
          </a:graphicData>
        </a:graphic>
      </p:graphicFrame>
      <p:cxnSp>
        <p:nvCxnSpPr>
          <p:cNvPr id="5" name="直接连接符 4">
            <a:extLst>
              <a:ext uri="{FF2B5EF4-FFF2-40B4-BE49-F238E27FC236}">
                <a16:creationId xmlns:a16="http://schemas.microsoft.com/office/drawing/2014/main" id="{276E8C04-571C-F8ED-EBE0-A6DDD1721BF8}"/>
              </a:ext>
            </a:extLst>
          </p:cNvPr>
          <p:cNvCxnSpPr/>
          <p:nvPr/>
        </p:nvCxnSpPr>
        <p:spPr>
          <a:xfrm>
            <a:off x="276300" y="836691"/>
            <a:ext cx="3033430" cy="0"/>
          </a:xfrm>
          <a:prstGeom prst="line">
            <a:avLst/>
          </a:prstGeom>
          <a:ln w="38100">
            <a:solidFill>
              <a:schemeClr val="accent5">
                <a:lumMod val="50000"/>
              </a:schemeClr>
            </a:solidFill>
          </a:ln>
        </p:spPr>
        <p:style>
          <a:lnRef idx="1">
            <a:schemeClr val="accent6"/>
          </a:lnRef>
          <a:fillRef idx="0">
            <a:schemeClr val="accent6"/>
          </a:fillRef>
          <a:effectRef idx="0">
            <a:schemeClr val="accent6"/>
          </a:effectRef>
          <a:fontRef idx="minor">
            <a:schemeClr val="tx1"/>
          </a:fontRef>
        </p:style>
      </p:cxnSp>
      <p:sp>
        <p:nvSpPr>
          <p:cNvPr id="6" name="文本框 5">
            <a:extLst>
              <a:ext uri="{FF2B5EF4-FFF2-40B4-BE49-F238E27FC236}">
                <a16:creationId xmlns:a16="http://schemas.microsoft.com/office/drawing/2014/main" id="{E3B68D12-EC65-6C73-46A9-C0A20927EBBC}"/>
              </a:ext>
            </a:extLst>
          </p:cNvPr>
          <p:cNvSpPr txBox="1"/>
          <p:nvPr/>
        </p:nvSpPr>
        <p:spPr>
          <a:xfrm>
            <a:off x="221642" y="272615"/>
            <a:ext cx="46714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0070C0"/>
                </a:solidFill>
                <a:effectLst/>
                <a:uLnTx/>
                <a:uFillTx/>
                <a:latin typeface="微软雅黑"/>
                <a:ea typeface="微软雅黑"/>
                <a:cs typeface="+mn-cs"/>
              </a:rPr>
              <a:t>二、检查内容</a:t>
            </a:r>
            <a:r>
              <a:rPr kumimoji="0" lang="en-US" altLang="zh-CN" sz="2400" b="1" i="0" u="none" strike="noStrike" kern="1200" cap="none" spc="0" normalizeH="0" baseline="0" noProof="0">
                <a:ln>
                  <a:noFill/>
                </a:ln>
                <a:solidFill>
                  <a:srgbClr val="0070C0"/>
                </a:solidFill>
                <a:effectLst/>
                <a:uLnTx/>
                <a:uFillTx/>
                <a:latin typeface="微软雅黑"/>
                <a:ea typeface="微软雅黑"/>
                <a:cs typeface="+mn-cs"/>
              </a:rPr>
              <a:t>—</a:t>
            </a:r>
            <a:r>
              <a:rPr kumimoji="0" lang="zh-CN" altLang="en-US" sz="2000" b="1" i="0" u="none" strike="noStrike" kern="1200" cap="none" spc="0" normalizeH="0" baseline="0" noProof="0">
                <a:ln>
                  <a:noFill/>
                </a:ln>
                <a:solidFill>
                  <a:srgbClr val="0070C0"/>
                </a:solidFill>
                <a:effectLst/>
                <a:uLnTx/>
                <a:uFillTx/>
                <a:latin typeface="微软雅黑"/>
                <a:ea typeface="微软雅黑"/>
                <a:cs typeface="+mn-cs"/>
              </a:rPr>
              <a:t>执行情况举证与分析</a:t>
            </a:r>
          </a:p>
        </p:txBody>
      </p:sp>
      <p:pic>
        <p:nvPicPr>
          <p:cNvPr id="7" name="图形 6" descr="哭泣的脸轮廓 纯色填充">
            <a:extLst>
              <a:ext uri="{FF2B5EF4-FFF2-40B4-BE49-F238E27FC236}">
                <a16:creationId xmlns:a16="http://schemas.microsoft.com/office/drawing/2014/main" id="{4FE6498A-7168-AA53-177D-639C95D434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86924" y="990188"/>
            <a:ext cx="539709" cy="539709"/>
          </a:xfrm>
          <a:prstGeom prst="rect">
            <a:avLst/>
          </a:prstGeom>
        </p:spPr>
      </p:pic>
    </p:spTree>
    <p:extLst>
      <p:ext uri="{BB962C8B-B14F-4D97-AF65-F5344CB8AC3E}">
        <p14:creationId xmlns:p14="http://schemas.microsoft.com/office/powerpoint/2010/main" val="4290548382"/>
      </p:ext>
    </p:extLst>
  </p:cSld>
  <p:clrMapOvr>
    <a:masterClrMapping/>
  </p:clrMapOvr>
  <mc:AlternateContent xmlns:mc="http://schemas.openxmlformats.org/markup-compatibility/2006">
    <mc:Choice xmlns:p14="http://schemas.microsoft.com/office/powerpoint/2010/main" Requires="p14">
      <p:transition spd="slow" p14:dur="225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E4C6E09C-193D-4472-7912-F32070EEF145}"/>
              </a:ext>
            </a:extLst>
          </p:cNvPr>
          <p:cNvSpPr txBox="1"/>
          <p:nvPr/>
        </p:nvSpPr>
        <p:spPr>
          <a:xfrm>
            <a:off x="6956779" y="175694"/>
            <a:ext cx="2415010" cy="276999"/>
          </a:xfrm>
          <a:prstGeom prst="rect">
            <a:avLst/>
          </a:prstGeom>
          <a:solidFill>
            <a:srgbClr val="FF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a:ln>
                  <a:noFill/>
                </a:ln>
                <a:solidFill>
                  <a:prstClr val="white"/>
                </a:solidFill>
                <a:effectLst/>
                <a:uLnTx/>
                <a:uFillTx/>
                <a:latin typeface="Arial"/>
                <a:ea typeface="微软雅黑"/>
                <a:cs typeface="+mn-cs"/>
              </a:rPr>
              <a:t>三勤行为管理</a:t>
            </a:r>
          </a:p>
        </p:txBody>
      </p:sp>
      <p:sp>
        <p:nvSpPr>
          <p:cNvPr id="18" name="文本框 17">
            <a:extLst>
              <a:ext uri="{FF2B5EF4-FFF2-40B4-BE49-F238E27FC236}">
                <a16:creationId xmlns:a16="http://schemas.microsoft.com/office/drawing/2014/main" id="{B8883F19-9874-EDFD-3617-A2F34AF2E213}"/>
              </a:ext>
            </a:extLst>
          </p:cNvPr>
          <p:cNvSpPr txBox="1"/>
          <p:nvPr/>
        </p:nvSpPr>
        <p:spPr>
          <a:xfrm>
            <a:off x="7782992" y="533166"/>
            <a:ext cx="762584" cy="261610"/>
          </a:xfrm>
          <a:prstGeom prst="rect">
            <a:avLst/>
          </a:prstGeom>
          <a:solidFill>
            <a:srgbClr val="FF0000"/>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分享行为</a:t>
            </a:r>
          </a:p>
        </p:txBody>
      </p:sp>
      <p:sp>
        <p:nvSpPr>
          <p:cNvPr id="27" name="文本框 26">
            <a:extLst>
              <a:ext uri="{FF2B5EF4-FFF2-40B4-BE49-F238E27FC236}">
                <a16:creationId xmlns:a16="http://schemas.microsoft.com/office/drawing/2014/main" id="{502DAE30-C2C3-F3AD-BDD7-74B952329919}"/>
              </a:ext>
            </a:extLst>
          </p:cNvPr>
          <p:cNvSpPr txBox="1"/>
          <p:nvPr/>
        </p:nvSpPr>
        <p:spPr>
          <a:xfrm>
            <a:off x="8609205" y="533166"/>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项目行为</a:t>
            </a:r>
          </a:p>
        </p:txBody>
      </p:sp>
      <p:sp>
        <p:nvSpPr>
          <p:cNvPr id="31" name="文本框 30">
            <a:extLst>
              <a:ext uri="{FF2B5EF4-FFF2-40B4-BE49-F238E27FC236}">
                <a16:creationId xmlns:a16="http://schemas.microsoft.com/office/drawing/2014/main" id="{B5F534DC-FAB4-1B70-F9B8-98ED09F1468F}"/>
              </a:ext>
            </a:extLst>
          </p:cNvPr>
          <p:cNvSpPr txBox="1"/>
          <p:nvPr/>
        </p:nvSpPr>
        <p:spPr>
          <a:xfrm>
            <a:off x="9545685" y="175694"/>
            <a:ext cx="2415010" cy="276999"/>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a:ln>
                  <a:noFill/>
                </a:ln>
                <a:solidFill>
                  <a:prstClr val="white"/>
                </a:solidFill>
                <a:effectLst/>
                <a:uLnTx/>
                <a:uFillTx/>
                <a:latin typeface="Arial"/>
                <a:ea typeface="微软雅黑"/>
                <a:cs typeface="+mn-cs"/>
              </a:rPr>
              <a:t>三勤积分管理</a:t>
            </a:r>
          </a:p>
        </p:txBody>
      </p:sp>
      <p:sp>
        <p:nvSpPr>
          <p:cNvPr id="36" name="文本框 35">
            <a:extLst>
              <a:ext uri="{FF2B5EF4-FFF2-40B4-BE49-F238E27FC236}">
                <a16:creationId xmlns:a16="http://schemas.microsoft.com/office/drawing/2014/main" id="{576CA785-9538-D376-CC27-0703DCC37E64}"/>
              </a:ext>
            </a:extLst>
          </p:cNvPr>
          <p:cNvSpPr txBox="1"/>
          <p:nvPr/>
        </p:nvSpPr>
        <p:spPr>
          <a:xfrm>
            <a:off x="9545685" y="536853"/>
            <a:ext cx="762584" cy="261610"/>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积分设置</a:t>
            </a:r>
          </a:p>
        </p:txBody>
      </p:sp>
      <p:sp>
        <p:nvSpPr>
          <p:cNvPr id="37" name="文本框 36">
            <a:extLst>
              <a:ext uri="{FF2B5EF4-FFF2-40B4-BE49-F238E27FC236}">
                <a16:creationId xmlns:a16="http://schemas.microsoft.com/office/drawing/2014/main" id="{FAFCBC20-02EE-E21E-9D57-A703735FD1F8}"/>
              </a:ext>
            </a:extLst>
          </p:cNvPr>
          <p:cNvSpPr txBox="1"/>
          <p:nvPr/>
        </p:nvSpPr>
        <p:spPr>
          <a:xfrm>
            <a:off x="10371898" y="533166"/>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积分核算</a:t>
            </a:r>
          </a:p>
        </p:txBody>
      </p:sp>
      <p:sp>
        <p:nvSpPr>
          <p:cNvPr id="38" name="文本框 37">
            <a:extLst>
              <a:ext uri="{FF2B5EF4-FFF2-40B4-BE49-F238E27FC236}">
                <a16:creationId xmlns:a16="http://schemas.microsoft.com/office/drawing/2014/main" id="{49AC256D-A329-6DA6-EC22-84089334F3D7}"/>
              </a:ext>
            </a:extLst>
          </p:cNvPr>
          <p:cNvSpPr txBox="1"/>
          <p:nvPr/>
        </p:nvSpPr>
        <p:spPr>
          <a:xfrm>
            <a:off x="11198111" y="533166"/>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积分应用</a:t>
            </a:r>
          </a:p>
        </p:txBody>
      </p:sp>
      <p:pic>
        <p:nvPicPr>
          <p:cNvPr id="12" name="图片 11" descr="IMG_256">
            <a:extLst>
              <a:ext uri="{FF2B5EF4-FFF2-40B4-BE49-F238E27FC236}">
                <a16:creationId xmlns:a16="http://schemas.microsoft.com/office/drawing/2014/main" id="{BD7A1EB5-3B68-4742-BC08-7EDB80F9EC43}"/>
              </a:ext>
            </a:extLst>
          </p:cNvPr>
          <p:cNvPicPr/>
          <p:nvPr/>
        </p:nvPicPr>
        <p:blipFill>
          <a:blip r:embed="rId3"/>
          <a:stretch>
            <a:fillRect/>
          </a:stretch>
        </p:blipFill>
        <p:spPr>
          <a:xfrm>
            <a:off x="412531" y="1945213"/>
            <a:ext cx="5626319" cy="3958958"/>
          </a:xfrm>
          <a:prstGeom prst="rect">
            <a:avLst/>
          </a:prstGeom>
          <a:noFill/>
          <a:ln w="9525">
            <a:solidFill>
              <a:schemeClr val="bg1">
                <a:lumMod val="75000"/>
              </a:schemeClr>
            </a:solidFill>
          </a:ln>
        </p:spPr>
      </p:pic>
      <p:pic>
        <p:nvPicPr>
          <p:cNvPr id="14" name="图片 13" descr="IMG_256">
            <a:extLst>
              <a:ext uri="{FF2B5EF4-FFF2-40B4-BE49-F238E27FC236}">
                <a16:creationId xmlns:a16="http://schemas.microsoft.com/office/drawing/2014/main" id="{739C6DFB-23CD-4A44-AFC2-B557CAF8620E}"/>
              </a:ext>
            </a:extLst>
          </p:cNvPr>
          <p:cNvPicPr/>
          <p:nvPr/>
        </p:nvPicPr>
        <p:blipFill>
          <a:blip r:embed="rId4"/>
          <a:stretch>
            <a:fillRect/>
          </a:stretch>
        </p:blipFill>
        <p:spPr>
          <a:xfrm>
            <a:off x="801273" y="2679749"/>
            <a:ext cx="5105751" cy="3341560"/>
          </a:xfrm>
          <a:prstGeom prst="rect">
            <a:avLst/>
          </a:prstGeom>
          <a:noFill/>
          <a:ln w="9525">
            <a:solidFill>
              <a:schemeClr val="bg1">
                <a:lumMod val="75000"/>
              </a:schemeClr>
            </a:solidFill>
          </a:ln>
        </p:spPr>
      </p:pic>
      <p:sp>
        <p:nvSpPr>
          <p:cNvPr id="3" name="文本框 2">
            <a:extLst>
              <a:ext uri="{FF2B5EF4-FFF2-40B4-BE49-F238E27FC236}">
                <a16:creationId xmlns:a16="http://schemas.microsoft.com/office/drawing/2014/main" id="{F71A8E0D-314F-4DA2-B521-596A095E8C9A}"/>
              </a:ext>
            </a:extLst>
          </p:cNvPr>
          <p:cNvSpPr txBox="1"/>
          <p:nvPr/>
        </p:nvSpPr>
        <p:spPr>
          <a:xfrm>
            <a:off x="8016064" y="1365827"/>
            <a:ext cx="2711450" cy="338554"/>
          </a:xfrm>
          <a:prstGeom prst="rect">
            <a:avLst/>
          </a:prstGeom>
          <a:noFill/>
        </p:spPr>
        <p:txBody>
          <a:bodyPr wrap="square" rtlCol="0">
            <a:spAutoFit/>
          </a:bodyPr>
          <a:lstStyle/>
          <a:p>
            <a:r>
              <a:rPr lang="zh-CN" altLang="en-US" sz="1600" b="1"/>
              <a:t>管理序列员工履职要求提醒</a:t>
            </a:r>
          </a:p>
        </p:txBody>
      </p:sp>
      <p:pic>
        <p:nvPicPr>
          <p:cNvPr id="2050" name="Picture 2">
            <a:extLst>
              <a:ext uri="{FF2B5EF4-FFF2-40B4-BE49-F238E27FC236}">
                <a16:creationId xmlns:a16="http://schemas.microsoft.com/office/drawing/2014/main" id="{01846347-79EF-46B2-ACD1-D5B47E8AB6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02161" y="1947571"/>
            <a:ext cx="4471008" cy="29628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7408CA4-2D36-4860-8EF5-40EBD1B7E9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75883" y="3133934"/>
            <a:ext cx="4337978" cy="3287043"/>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2" name="文本框 21">
            <a:extLst>
              <a:ext uri="{FF2B5EF4-FFF2-40B4-BE49-F238E27FC236}">
                <a16:creationId xmlns:a16="http://schemas.microsoft.com/office/drawing/2014/main" id="{B5D5FE5E-6076-400F-A135-6A7A8CED3853}"/>
              </a:ext>
            </a:extLst>
          </p:cNvPr>
          <p:cNvSpPr txBox="1"/>
          <p:nvPr/>
        </p:nvSpPr>
        <p:spPr>
          <a:xfrm>
            <a:off x="1380568" y="1363167"/>
            <a:ext cx="3690243" cy="338554"/>
          </a:xfrm>
          <a:prstGeom prst="rect">
            <a:avLst/>
          </a:prstGeom>
          <a:noFill/>
        </p:spPr>
        <p:txBody>
          <a:bodyPr wrap="square" rtlCol="0">
            <a:spAutoFit/>
          </a:bodyPr>
          <a:lstStyle/>
          <a:p>
            <a:r>
              <a:rPr lang="zh-CN" altLang="en-US" sz="1600" b="1"/>
              <a:t>专业序列高职级员工履职进度过程提醒</a:t>
            </a:r>
          </a:p>
        </p:txBody>
      </p:sp>
      <p:cxnSp>
        <p:nvCxnSpPr>
          <p:cNvPr id="2" name="直接连接符 1">
            <a:extLst>
              <a:ext uri="{FF2B5EF4-FFF2-40B4-BE49-F238E27FC236}">
                <a16:creationId xmlns:a16="http://schemas.microsoft.com/office/drawing/2014/main" id="{81D65AF7-0E2C-DC55-F05F-915350F2E3DD}"/>
              </a:ext>
            </a:extLst>
          </p:cNvPr>
          <p:cNvCxnSpPr/>
          <p:nvPr/>
        </p:nvCxnSpPr>
        <p:spPr>
          <a:xfrm>
            <a:off x="276300" y="836691"/>
            <a:ext cx="3033430" cy="0"/>
          </a:xfrm>
          <a:prstGeom prst="line">
            <a:avLst/>
          </a:prstGeom>
          <a:ln w="38100">
            <a:solidFill>
              <a:schemeClr val="accent5">
                <a:lumMod val="50000"/>
              </a:schemeClr>
            </a:solidFill>
          </a:ln>
        </p:spPr>
        <p:style>
          <a:lnRef idx="1">
            <a:schemeClr val="accent6"/>
          </a:lnRef>
          <a:fillRef idx="0">
            <a:schemeClr val="accent6"/>
          </a:fillRef>
          <a:effectRef idx="0">
            <a:schemeClr val="accent6"/>
          </a:effectRef>
          <a:fontRef idx="minor">
            <a:schemeClr val="tx1"/>
          </a:fontRef>
        </p:style>
      </p:cxnSp>
      <p:sp>
        <p:nvSpPr>
          <p:cNvPr id="4" name="文本框 3">
            <a:extLst>
              <a:ext uri="{FF2B5EF4-FFF2-40B4-BE49-F238E27FC236}">
                <a16:creationId xmlns:a16="http://schemas.microsoft.com/office/drawing/2014/main" id="{9A0302FB-0518-75EE-719A-921554DEC77E}"/>
              </a:ext>
            </a:extLst>
          </p:cNvPr>
          <p:cNvSpPr txBox="1"/>
          <p:nvPr/>
        </p:nvSpPr>
        <p:spPr>
          <a:xfrm>
            <a:off x="221642" y="272615"/>
            <a:ext cx="46714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0070C0"/>
                </a:solidFill>
                <a:effectLst/>
                <a:uLnTx/>
                <a:uFillTx/>
                <a:latin typeface="微软雅黑"/>
                <a:ea typeface="微软雅黑"/>
                <a:cs typeface="+mn-cs"/>
              </a:rPr>
              <a:t>二、检查内容</a:t>
            </a:r>
            <a:r>
              <a:rPr kumimoji="0" lang="en-US" altLang="zh-CN" sz="2400" b="1" i="0" u="none" strike="noStrike" kern="1200" cap="none" spc="0" normalizeH="0" baseline="0" noProof="0">
                <a:ln>
                  <a:noFill/>
                </a:ln>
                <a:solidFill>
                  <a:srgbClr val="0070C0"/>
                </a:solidFill>
                <a:effectLst/>
                <a:uLnTx/>
                <a:uFillTx/>
                <a:latin typeface="微软雅黑"/>
                <a:ea typeface="微软雅黑"/>
                <a:cs typeface="+mn-cs"/>
              </a:rPr>
              <a:t>—</a:t>
            </a:r>
            <a:r>
              <a:rPr kumimoji="0" lang="zh-CN" altLang="en-US" sz="2000" b="1" i="0" u="none" strike="noStrike" kern="1200" cap="none" spc="0" normalizeH="0" baseline="0" noProof="0">
                <a:ln>
                  <a:noFill/>
                </a:ln>
                <a:solidFill>
                  <a:srgbClr val="0070C0"/>
                </a:solidFill>
                <a:effectLst/>
                <a:uLnTx/>
                <a:uFillTx/>
                <a:latin typeface="微软雅黑"/>
                <a:ea typeface="微软雅黑"/>
                <a:cs typeface="+mn-cs"/>
              </a:rPr>
              <a:t>执行情况举证与分析</a:t>
            </a:r>
          </a:p>
        </p:txBody>
      </p:sp>
      <p:pic>
        <p:nvPicPr>
          <p:cNvPr id="7" name="图片 6">
            <a:extLst>
              <a:ext uri="{FF2B5EF4-FFF2-40B4-BE49-F238E27FC236}">
                <a16:creationId xmlns:a16="http://schemas.microsoft.com/office/drawing/2014/main" id="{F6316978-6163-4A79-BAFC-31A3B1BE9D60}"/>
              </a:ext>
            </a:extLst>
          </p:cNvPr>
          <p:cNvPicPr>
            <a:picLocks noChangeAspect="1"/>
          </p:cNvPicPr>
          <p:nvPr/>
        </p:nvPicPr>
        <p:blipFill rotWithShape="1">
          <a:blip r:embed="rId7">
            <a:extLst>
              <a:ext uri="{28A0092B-C50C-407E-A947-70E740481C1C}">
                <a14:useLocalDpi xmlns:a14="http://schemas.microsoft.com/office/drawing/2010/main" val="0"/>
              </a:ext>
            </a:extLst>
          </a:blip>
          <a:srcRect l="27986"/>
          <a:stretch/>
        </p:blipFill>
        <p:spPr>
          <a:xfrm>
            <a:off x="221642" y="4837176"/>
            <a:ext cx="6187155" cy="1243906"/>
          </a:xfrm>
          <a:prstGeom prst="rect">
            <a:avLst/>
          </a:prstGeom>
        </p:spPr>
      </p:pic>
      <p:sp>
        <p:nvSpPr>
          <p:cNvPr id="6" name="iconfont-1142-850429">
            <a:extLst>
              <a:ext uri="{FF2B5EF4-FFF2-40B4-BE49-F238E27FC236}">
                <a16:creationId xmlns:a16="http://schemas.microsoft.com/office/drawing/2014/main" id="{A3C5855B-2506-D645-4DF5-30F7294755DA}"/>
              </a:ext>
            </a:extLst>
          </p:cNvPr>
          <p:cNvSpPr/>
          <p:nvPr/>
        </p:nvSpPr>
        <p:spPr>
          <a:xfrm>
            <a:off x="5070811" y="1216948"/>
            <a:ext cx="484773" cy="484773"/>
          </a:xfrm>
          <a:custGeom>
            <a:avLst/>
            <a:gdLst>
              <a:gd name="T0" fmla="*/ 4651 w 9596"/>
              <a:gd name="T1" fmla="*/ 7832 h 9596"/>
              <a:gd name="T2" fmla="*/ 1376 w 9596"/>
              <a:gd name="T3" fmla="*/ 4451 h 9596"/>
              <a:gd name="T4" fmla="*/ 2216 w 9596"/>
              <a:gd name="T5" fmla="*/ 3767 h 9596"/>
              <a:gd name="T6" fmla="*/ 4109 w 9596"/>
              <a:gd name="T7" fmla="*/ 5275 h 9596"/>
              <a:gd name="T8" fmla="*/ 8984 w 9596"/>
              <a:gd name="T9" fmla="*/ 1001 h 9596"/>
              <a:gd name="T10" fmla="*/ 9184 w 9596"/>
              <a:gd name="T11" fmla="*/ 1469 h 9596"/>
              <a:gd name="T12" fmla="*/ 4651 w 9596"/>
              <a:gd name="T13" fmla="*/ 7832 h 9596"/>
              <a:gd name="T14" fmla="*/ 8785 w 9596"/>
              <a:gd name="T15" fmla="*/ 4140 h 9596"/>
              <a:gd name="T16" fmla="*/ 8838 w 9596"/>
              <a:gd name="T17" fmla="*/ 4798 h 9596"/>
              <a:gd name="T18" fmla="*/ 4798 w 9596"/>
              <a:gd name="T19" fmla="*/ 8838 h 9596"/>
              <a:gd name="T20" fmla="*/ 758 w 9596"/>
              <a:gd name="T21" fmla="*/ 4798 h 9596"/>
              <a:gd name="T22" fmla="*/ 4798 w 9596"/>
              <a:gd name="T23" fmla="*/ 758 h 9596"/>
              <a:gd name="T24" fmla="*/ 6321 w 9596"/>
              <a:gd name="T25" fmla="*/ 1055 h 9596"/>
              <a:gd name="T26" fmla="*/ 6321 w 9596"/>
              <a:gd name="T27" fmla="*/ 247 h 9596"/>
              <a:gd name="T28" fmla="*/ 4798 w 9596"/>
              <a:gd name="T29" fmla="*/ 0 h 9596"/>
              <a:gd name="T30" fmla="*/ 2930 w 9596"/>
              <a:gd name="T31" fmla="*/ 377 h 9596"/>
              <a:gd name="T32" fmla="*/ 1405 w 9596"/>
              <a:gd name="T33" fmla="*/ 1405 h 9596"/>
              <a:gd name="T34" fmla="*/ 377 w 9596"/>
              <a:gd name="T35" fmla="*/ 2930 h 9596"/>
              <a:gd name="T36" fmla="*/ 0 w 9596"/>
              <a:gd name="T37" fmla="*/ 4798 h 9596"/>
              <a:gd name="T38" fmla="*/ 377 w 9596"/>
              <a:gd name="T39" fmla="*/ 6666 h 9596"/>
              <a:gd name="T40" fmla="*/ 1405 w 9596"/>
              <a:gd name="T41" fmla="*/ 8191 h 9596"/>
              <a:gd name="T42" fmla="*/ 2930 w 9596"/>
              <a:gd name="T43" fmla="*/ 9219 h 9596"/>
              <a:gd name="T44" fmla="*/ 4798 w 9596"/>
              <a:gd name="T45" fmla="*/ 9596 h 9596"/>
              <a:gd name="T46" fmla="*/ 6666 w 9596"/>
              <a:gd name="T47" fmla="*/ 9219 h 9596"/>
              <a:gd name="T48" fmla="*/ 8191 w 9596"/>
              <a:gd name="T49" fmla="*/ 8191 h 9596"/>
              <a:gd name="T50" fmla="*/ 9219 w 9596"/>
              <a:gd name="T51" fmla="*/ 6666 h 9596"/>
              <a:gd name="T52" fmla="*/ 9596 w 9596"/>
              <a:gd name="T53" fmla="*/ 4798 h 9596"/>
              <a:gd name="T54" fmla="*/ 9552 w 9596"/>
              <a:gd name="T55" fmla="*/ 4140 h 9596"/>
              <a:gd name="T56" fmla="*/ 8785 w 9596"/>
              <a:gd name="T57" fmla="*/ 4140 h 9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96" h="9596">
                <a:moveTo>
                  <a:pt x="4651" y="7832"/>
                </a:moveTo>
                <a:lnTo>
                  <a:pt x="1376" y="4451"/>
                </a:lnTo>
                <a:lnTo>
                  <a:pt x="2216" y="3767"/>
                </a:lnTo>
                <a:lnTo>
                  <a:pt x="4109" y="5275"/>
                </a:lnTo>
                <a:cubicBezTo>
                  <a:pt x="4885" y="4338"/>
                  <a:pt x="6607" y="2479"/>
                  <a:pt x="8984" y="1001"/>
                </a:cubicBezTo>
                <a:lnTo>
                  <a:pt x="9184" y="1469"/>
                </a:lnTo>
                <a:cubicBezTo>
                  <a:pt x="7003" y="3504"/>
                  <a:pt x="5217" y="6368"/>
                  <a:pt x="4651" y="7832"/>
                </a:cubicBezTo>
                <a:close/>
                <a:moveTo>
                  <a:pt x="8785" y="4140"/>
                </a:moveTo>
                <a:cubicBezTo>
                  <a:pt x="8820" y="4354"/>
                  <a:pt x="8838" y="4574"/>
                  <a:pt x="8838" y="4798"/>
                </a:cubicBezTo>
                <a:cubicBezTo>
                  <a:pt x="8838" y="7029"/>
                  <a:pt x="7030" y="8838"/>
                  <a:pt x="4798" y="8838"/>
                </a:cubicBezTo>
                <a:cubicBezTo>
                  <a:pt x="2567" y="8838"/>
                  <a:pt x="758" y="7029"/>
                  <a:pt x="758" y="4798"/>
                </a:cubicBezTo>
                <a:cubicBezTo>
                  <a:pt x="758" y="2567"/>
                  <a:pt x="2567" y="758"/>
                  <a:pt x="4798" y="758"/>
                </a:cubicBezTo>
                <a:cubicBezTo>
                  <a:pt x="5337" y="758"/>
                  <a:pt x="5851" y="863"/>
                  <a:pt x="6321" y="1055"/>
                </a:cubicBezTo>
                <a:lnTo>
                  <a:pt x="6321" y="247"/>
                </a:lnTo>
                <a:cubicBezTo>
                  <a:pt x="5832" y="83"/>
                  <a:pt x="5321" y="0"/>
                  <a:pt x="4798" y="0"/>
                </a:cubicBezTo>
                <a:cubicBezTo>
                  <a:pt x="4151" y="0"/>
                  <a:pt x="3522" y="127"/>
                  <a:pt x="2930" y="377"/>
                </a:cubicBezTo>
                <a:cubicBezTo>
                  <a:pt x="2359" y="619"/>
                  <a:pt x="1846" y="965"/>
                  <a:pt x="1405" y="1405"/>
                </a:cubicBezTo>
                <a:cubicBezTo>
                  <a:pt x="965" y="1846"/>
                  <a:pt x="619" y="2359"/>
                  <a:pt x="377" y="2930"/>
                </a:cubicBezTo>
                <a:cubicBezTo>
                  <a:pt x="127" y="3522"/>
                  <a:pt x="0" y="4151"/>
                  <a:pt x="0" y="4798"/>
                </a:cubicBezTo>
                <a:cubicBezTo>
                  <a:pt x="0" y="5445"/>
                  <a:pt x="127" y="6074"/>
                  <a:pt x="377" y="6666"/>
                </a:cubicBezTo>
                <a:cubicBezTo>
                  <a:pt x="619" y="7237"/>
                  <a:pt x="965" y="7750"/>
                  <a:pt x="1405" y="8191"/>
                </a:cubicBezTo>
                <a:cubicBezTo>
                  <a:pt x="1846" y="8631"/>
                  <a:pt x="2359" y="8977"/>
                  <a:pt x="2930" y="9219"/>
                </a:cubicBezTo>
                <a:cubicBezTo>
                  <a:pt x="3522" y="9469"/>
                  <a:pt x="4151" y="9596"/>
                  <a:pt x="4798" y="9596"/>
                </a:cubicBezTo>
                <a:cubicBezTo>
                  <a:pt x="5445" y="9596"/>
                  <a:pt x="6074" y="9469"/>
                  <a:pt x="6666" y="9219"/>
                </a:cubicBezTo>
                <a:cubicBezTo>
                  <a:pt x="7237" y="8977"/>
                  <a:pt x="7750" y="8631"/>
                  <a:pt x="8191" y="8191"/>
                </a:cubicBezTo>
                <a:cubicBezTo>
                  <a:pt x="8631" y="7750"/>
                  <a:pt x="8977" y="7237"/>
                  <a:pt x="9219" y="6666"/>
                </a:cubicBezTo>
                <a:cubicBezTo>
                  <a:pt x="9469" y="6074"/>
                  <a:pt x="9596" y="5445"/>
                  <a:pt x="9596" y="4798"/>
                </a:cubicBezTo>
                <a:cubicBezTo>
                  <a:pt x="9596" y="4576"/>
                  <a:pt x="9581" y="4357"/>
                  <a:pt x="9552" y="4140"/>
                </a:cubicBezTo>
                <a:lnTo>
                  <a:pt x="8785" y="4140"/>
                </a:lnTo>
                <a:close/>
              </a:path>
            </a:pathLst>
          </a:custGeom>
          <a:solidFill>
            <a:srgbClr val="08B06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9" name="iconfont-1142-850429">
            <a:extLst>
              <a:ext uri="{FF2B5EF4-FFF2-40B4-BE49-F238E27FC236}">
                <a16:creationId xmlns:a16="http://schemas.microsoft.com/office/drawing/2014/main" id="{B9F85A4D-09E7-7BCC-5806-DDF5CC140BCB}"/>
              </a:ext>
            </a:extLst>
          </p:cNvPr>
          <p:cNvSpPr/>
          <p:nvPr/>
        </p:nvSpPr>
        <p:spPr>
          <a:xfrm>
            <a:off x="10913827" y="1216948"/>
            <a:ext cx="484773" cy="484773"/>
          </a:xfrm>
          <a:custGeom>
            <a:avLst/>
            <a:gdLst>
              <a:gd name="T0" fmla="*/ 4651 w 9596"/>
              <a:gd name="T1" fmla="*/ 7832 h 9596"/>
              <a:gd name="T2" fmla="*/ 1376 w 9596"/>
              <a:gd name="T3" fmla="*/ 4451 h 9596"/>
              <a:gd name="T4" fmla="*/ 2216 w 9596"/>
              <a:gd name="T5" fmla="*/ 3767 h 9596"/>
              <a:gd name="T6" fmla="*/ 4109 w 9596"/>
              <a:gd name="T7" fmla="*/ 5275 h 9596"/>
              <a:gd name="T8" fmla="*/ 8984 w 9596"/>
              <a:gd name="T9" fmla="*/ 1001 h 9596"/>
              <a:gd name="T10" fmla="*/ 9184 w 9596"/>
              <a:gd name="T11" fmla="*/ 1469 h 9596"/>
              <a:gd name="T12" fmla="*/ 4651 w 9596"/>
              <a:gd name="T13" fmla="*/ 7832 h 9596"/>
              <a:gd name="T14" fmla="*/ 8785 w 9596"/>
              <a:gd name="T15" fmla="*/ 4140 h 9596"/>
              <a:gd name="T16" fmla="*/ 8838 w 9596"/>
              <a:gd name="T17" fmla="*/ 4798 h 9596"/>
              <a:gd name="T18" fmla="*/ 4798 w 9596"/>
              <a:gd name="T19" fmla="*/ 8838 h 9596"/>
              <a:gd name="T20" fmla="*/ 758 w 9596"/>
              <a:gd name="T21" fmla="*/ 4798 h 9596"/>
              <a:gd name="T22" fmla="*/ 4798 w 9596"/>
              <a:gd name="T23" fmla="*/ 758 h 9596"/>
              <a:gd name="T24" fmla="*/ 6321 w 9596"/>
              <a:gd name="T25" fmla="*/ 1055 h 9596"/>
              <a:gd name="T26" fmla="*/ 6321 w 9596"/>
              <a:gd name="T27" fmla="*/ 247 h 9596"/>
              <a:gd name="T28" fmla="*/ 4798 w 9596"/>
              <a:gd name="T29" fmla="*/ 0 h 9596"/>
              <a:gd name="T30" fmla="*/ 2930 w 9596"/>
              <a:gd name="T31" fmla="*/ 377 h 9596"/>
              <a:gd name="T32" fmla="*/ 1405 w 9596"/>
              <a:gd name="T33" fmla="*/ 1405 h 9596"/>
              <a:gd name="T34" fmla="*/ 377 w 9596"/>
              <a:gd name="T35" fmla="*/ 2930 h 9596"/>
              <a:gd name="T36" fmla="*/ 0 w 9596"/>
              <a:gd name="T37" fmla="*/ 4798 h 9596"/>
              <a:gd name="T38" fmla="*/ 377 w 9596"/>
              <a:gd name="T39" fmla="*/ 6666 h 9596"/>
              <a:gd name="T40" fmla="*/ 1405 w 9596"/>
              <a:gd name="T41" fmla="*/ 8191 h 9596"/>
              <a:gd name="T42" fmla="*/ 2930 w 9596"/>
              <a:gd name="T43" fmla="*/ 9219 h 9596"/>
              <a:gd name="T44" fmla="*/ 4798 w 9596"/>
              <a:gd name="T45" fmla="*/ 9596 h 9596"/>
              <a:gd name="T46" fmla="*/ 6666 w 9596"/>
              <a:gd name="T47" fmla="*/ 9219 h 9596"/>
              <a:gd name="T48" fmla="*/ 8191 w 9596"/>
              <a:gd name="T49" fmla="*/ 8191 h 9596"/>
              <a:gd name="T50" fmla="*/ 9219 w 9596"/>
              <a:gd name="T51" fmla="*/ 6666 h 9596"/>
              <a:gd name="T52" fmla="*/ 9596 w 9596"/>
              <a:gd name="T53" fmla="*/ 4798 h 9596"/>
              <a:gd name="T54" fmla="*/ 9552 w 9596"/>
              <a:gd name="T55" fmla="*/ 4140 h 9596"/>
              <a:gd name="T56" fmla="*/ 8785 w 9596"/>
              <a:gd name="T57" fmla="*/ 4140 h 9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96" h="9596">
                <a:moveTo>
                  <a:pt x="4651" y="7832"/>
                </a:moveTo>
                <a:lnTo>
                  <a:pt x="1376" y="4451"/>
                </a:lnTo>
                <a:lnTo>
                  <a:pt x="2216" y="3767"/>
                </a:lnTo>
                <a:lnTo>
                  <a:pt x="4109" y="5275"/>
                </a:lnTo>
                <a:cubicBezTo>
                  <a:pt x="4885" y="4338"/>
                  <a:pt x="6607" y="2479"/>
                  <a:pt x="8984" y="1001"/>
                </a:cubicBezTo>
                <a:lnTo>
                  <a:pt x="9184" y="1469"/>
                </a:lnTo>
                <a:cubicBezTo>
                  <a:pt x="7003" y="3504"/>
                  <a:pt x="5217" y="6368"/>
                  <a:pt x="4651" y="7832"/>
                </a:cubicBezTo>
                <a:close/>
                <a:moveTo>
                  <a:pt x="8785" y="4140"/>
                </a:moveTo>
                <a:cubicBezTo>
                  <a:pt x="8820" y="4354"/>
                  <a:pt x="8838" y="4574"/>
                  <a:pt x="8838" y="4798"/>
                </a:cubicBezTo>
                <a:cubicBezTo>
                  <a:pt x="8838" y="7029"/>
                  <a:pt x="7030" y="8838"/>
                  <a:pt x="4798" y="8838"/>
                </a:cubicBezTo>
                <a:cubicBezTo>
                  <a:pt x="2567" y="8838"/>
                  <a:pt x="758" y="7029"/>
                  <a:pt x="758" y="4798"/>
                </a:cubicBezTo>
                <a:cubicBezTo>
                  <a:pt x="758" y="2567"/>
                  <a:pt x="2567" y="758"/>
                  <a:pt x="4798" y="758"/>
                </a:cubicBezTo>
                <a:cubicBezTo>
                  <a:pt x="5337" y="758"/>
                  <a:pt x="5851" y="863"/>
                  <a:pt x="6321" y="1055"/>
                </a:cubicBezTo>
                <a:lnTo>
                  <a:pt x="6321" y="247"/>
                </a:lnTo>
                <a:cubicBezTo>
                  <a:pt x="5832" y="83"/>
                  <a:pt x="5321" y="0"/>
                  <a:pt x="4798" y="0"/>
                </a:cubicBezTo>
                <a:cubicBezTo>
                  <a:pt x="4151" y="0"/>
                  <a:pt x="3522" y="127"/>
                  <a:pt x="2930" y="377"/>
                </a:cubicBezTo>
                <a:cubicBezTo>
                  <a:pt x="2359" y="619"/>
                  <a:pt x="1846" y="965"/>
                  <a:pt x="1405" y="1405"/>
                </a:cubicBezTo>
                <a:cubicBezTo>
                  <a:pt x="965" y="1846"/>
                  <a:pt x="619" y="2359"/>
                  <a:pt x="377" y="2930"/>
                </a:cubicBezTo>
                <a:cubicBezTo>
                  <a:pt x="127" y="3522"/>
                  <a:pt x="0" y="4151"/>
                  <a:pt x="0" y="4798"/>
                </a:cubicBezTo>
                <a:cubicBezTo>
                  <a:pt x="0" y="5445"/>
                  <a:pt x="127" y="6074"/>
                  <a:pt x="377" y="6666"/>
                </a:cubicBezTo>
                <a:cubicBezTo>
                  <a:pt x="619" y="7237"/>
                  <a:pt x="965" y="7750"/>
                  <a:pt x="1405" y="8191"/>
                </a:cubicBezTo>
                <a:cubicBezTo>
                  <a:pt x="1846" y="8631"/>
                  <a:pt x="2359" y="8977"/>
                  <a:pt x="2930" y="9219"/>
                </a:cubicBezTo>
                <a:cubicBezTo>
                  <a:pt x="3522" y="9469"/>
                  <a:pt x="4151" y="9596"/>
                  <a:pt x="4798" y="9596"/>
                </a:cubicBezTo>
                <a:cubicBezTo>
                  <a:pt x="5445" y="9596"/>
                  <a:pt x="6074" y="9469"/>
                  <a:pt x="6666" y="9219"/>
                </a:cubicBezTo>
                <a:cubicBezTo>
                  <a:pt x="7237" y="8977"/>
                  <a:pt x="7750" y="8631"/>
                  <a:pt x="8191" y="8191"/>
                </a:cubicBezTo>
                <a:cubicBezTo>
                  <a:pt x="8631" y="7750"/>
                  <a:pt x="8977" y="7237"/>
                  <a:pt x="9219" y="6666"/>
                </a:cubicBezTo>
                <a:cubicBezTo>
                  <a:pt x="9469" y="6074"/>
                  <a:pt x="9596" y="5445"/>
                  <a:pt x="9596" y="4798"/>
                </a:cubicBezTo>
                <a:cubicBezTo>
                  <a:pt x="9596" y="4576"/>
                  <a:pt x="9581" y="4357"/>
                  <a:pt x="9552" y="4140"/>
                </a:cubicBezTo>
                <a:lnTo>
                  <a:pt x="8785" y="4140"/>
                </a:lnTo>
                <a:close/>
              </a:path>
            </a:pathLst>
          </a:custGeom>
          <a:solidFill>
            <a:srgbClr val="08B06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微软雅黑"/>
              <a:cs typeface="+mn-cs"/>
            </a:endParaRPr>
          </a:p>
        </p:txBody>
      </p:sp>
      <p:pic>
        <p:nvPicPr>
          <p:cNvPr id="44034" name="Picture 2" descr="图像">
            <a:extLst>
              <a:ext uri="{FF2B5EF4-FFF2-40B4-BE49-F238E27FC236}">
                <a16:creationId xmlns:a16="http://schemas.microsoft.com/office/drawing/2014/main" id="{489E6301-E160-4DE4-85B6-835808EE4D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67264" y="7123488"/>
            <a:ext cx="2646028" cy="1405808"/>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8123B631-4FBE-4555-8CE0-88DE0BD2C2E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25689" y="4529121"/>
            <a:ext cx="2372961" cy="1101110"/>
          </a:xfrm>
          <a:prstGeom prst="rect">
            <a:avLst/>
          </a:prstGeom>
        </p:spPr>
      </p:pic>
    </p:spTree>
    <p:extLst>
      <p:ext uri="{BB962C8B-B14F-4D97-AF65-F5344CB8AC3E}">
        <p14:creationId xmlns:p14="http://schemas.microsoft.com/office/powerpoint/2010/main" val="3735455926"/>
      </p:ext>
    </p:extLst>
  </p:cSld>
  <p:clrMapOvr>
    <a:masterClrMapping/>
  </p:clrMapOvr>
  <mc:AlternateContent xmlns:mc="http://schemas.openxmlformats.org/markup-compatibility/2006">
    <mc:Choice xmlns:p14="http://schemas.microsoft.com/office/powerpoint/2010/main" Requires="p14">
      <p:transition spd="slow" p14:dur="225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21FF19C8-A00D-34E2-0CB1-82BD83A60A03}"/>
              </a:ext>
            </a:extLst>
          </p:cNvPr>
          <p:cNvGrpSpPr/>
          <p:nvPr/>
        </p:nvGrpSpPr>
        <p:grpSpPr>
          <a:xfrm>
            <a:off x="657224" y="3111503"/>
            <a:ext cx="4892993" cy="2082248"/>
            <a:chOff x="660400" y="1584513"/>
            <a:chExt cx="4892993" cy="2366254"/>
          </a:xfrm>
        </p:grpSpPr>
        <p:grpSp>
          <p:nvGrpSpPr>
            <p:cNvPr id="3" name="组合 2">
              <a:extLst>
                <a:ext uri="{FF2B5EF4-FFF2-40B4-BE49-F238E27FC236}">
                  <a16:creationId xmlns:a16="http://schemas.microsoft.com/office/drawing/2014/main" id="{6F6E1D9A-9CE4-0BB5-7A2C-65F9F97A6EF0}"/>
                </a:ext>
              </a:extLst>
            </p:cNvPr>
            <p:cNvGrpSpPr/>
            <p:nvPr/>
          </p:nvGrpSpPr>
          <p:grpSpPr>
            <a:xfrm>
              <a:off x="660400" y="1584513"/>
              <a:ext cx="4892993" cy="980140"/>
              <a:chOff x="5881687" y="1876425"/>
              <a:chExt cx="4892993" cy="980140"/>
            </a:xfrm>
          </p:grpSpPr>
          <p:sp>
            <p:nvSpPr>
              <p:cNvPr id="16" name="矩形: 圆角 15">
                <a:extLst>
                  <a:ext uri="{FF2B5EF4-FFF2-40B4-BE49-F238E27FC236}">
                    <a16:creationId xmlns:a16="http://schemas.microsoft.com/office/drawing/2014/main" id="{6B18F7CE-A90D-C7E9-5DF5-6F21FA0FD84B}"/>
                  </a:ext>
                </a:extLst>
              </p:cNvPr>
              <p:cNvSpPr/>
              <p:nvPr/>
            </p:nvSpPr>
            <p:spPr>
              <a:xfrm>
                <a:off x="6007535" y="2118361"/>
                <a:ext cx="4767145" cy="738204"/>
              </a:xfrm>
              <a:prstGeom prst="roundRect">
                <a:avLst>
                  <a:gd name="adj" fmla="val 13475"/>
                </a:avLst>
              </a:prstGeom>
              <a:solidFill>
                <a:schemeClr val="accent1">
                  <a:alpha val="10000"/>
                </a:schemeClr>
              </a:solidFill>
              <a:ln w="12700" cap="rnd">
                <a:gradFill>
                  <a:gsLst>
                    <a:gs pos="0">
                      <a:schemeClr val="accent1"/>
                    </a:gs>
                    <a:gs pos="100000">
                      <a:schemeClr val="accent1">
                        <a:lumMod val="60000"/>
                        <a:lumOff val="40000"/>
                        <a:alpha val="2000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3765" rtl="0" eaLnBrk="1" fontAlgn="auto" latinLnBrk="0" hangingPunct="1">
                  <a:lnSpc>
                    <a:spcPct val="15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FFFFFF"/>
                  </a:solidFill>
                  <a:effectLst/>
                  <a:uLnTx/>
                  <a:uFillTx/>
                  <a:latin typeface="Arial"/>
                  <a:ea typeface="微软雅黑"/>
                  <a:cs typeface="+mn-cs"/>
                </a:endParaRPr>
              </a:p>
            </p:txBody>
          </p:sp>
          <p:sp>
            <p:nvSpPr>
              <p:cNvPr id="17" name="矩形: 圆角 16">
                <a:extLst>
                  <a:ext uri="{FF2B5EF4-FFF2-40B4-BE49-F238E27FC236}">
                    <a16:creationId xmlns:a16="http://schemas.microsoft.com/office/drawing/2014/main" id="{636C9B4C-A388-151E-0F5B-3179BB3D1F93}"/>
                  </a:ext>
                </a:extLst>
              </p:cNvPr>
              <p:cNvSpPr/>
              <p:nvPr/>
            </p:nvSpPr>
            <p:spPr>
              <a:xfrm flipH="1">
                <a:off x="5881687" y="1876425"/>
                <a:ext cx="2638425" cy="447675"/>
              </a:xfrm>
              <a:prstGeom prst="roundRect">
                <a:avLst>
                  <a:gd name="adj" fmla="val 13475"/>
                </a:avLst>
              </a:prstGeom>
              <a:gradFill flip="none" rotWithShape="0">
                <a:gsLst>
                  <a:gs pos="0">
                    <a:schemeClr val="accent1">
                      <a:lumMod val="60000"/>
                      <a:lumOff val="40000"/>
                    </a:schemeClr>
                  </a:gs>
                  <a:gs pos="60000">
                    <a:schemeClr val="accent1"/>
                  </a:gs>
                </a:gsLst>
                <a:lin ang="2700000" scaled="0"/>
                <a:tileRect/>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Arial"/>
                    <a:ea typeface="微软雅黑"/>
                    <a:cs typeface="+mn-cs"/>
                  </a:rPr>
                  <a:t>01</a:t>
                </a:r>
              </a:p>
            </p:txBody>
          </p:sp>
          <p:sp>
            <p:nvSpPr>
              <p:cNvPr id="19" name="文本框 18">
                <a:extLst>
                  <a:ext uri="{FF2B5EF4-FFF2-40B4-BE49-F238E27FC236}">
                    <a16:creationId xmlns:a16="http://schemas.microsoft.com/office/drawing/2014/main" id="{83ACDB0D-A79F-4A6D-4945-76354A40840A}"/>
                  </a:ext>
                </a:extLst>
              </p:cNvPr>
              <p:cNvSpPr txBox="1"/>
              <p:nvPr/>
            </p:nvSpPr>
            <p:spPr>
              <a:xfrm>
                <a:off x="6283925" y="2371835"/>
                <a:ext cx="4214365" cy="473773"/>
              </a:xfrm>
              <a:prstGeom prst="rect">
                <a:avLst/>
              </a:prstGeom>
              <a:noFill/>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b="1">
                    <a:solidFill>
                      <a:srgbClr val="FFFFFF"/>
                    </a:solidFill>
                    <a:latin typeface="Arial"/>
                    <a:ea typeface="微软雅黑"/>
                  </a:rPr>
                  <a:t>检查</a:t>
                </a:r>
                <a:r>
                  <a:rPr kumimoji="0" lang="zh-CN" altLang="en-US" b="1" i="0" u="none" strike="noStrike" kern="1200" cap="none" spc="0" normalizeH="0" baseline="0" noProof="0">
                    <a:ln>
                      <a:noFill/>
                    </a:ln>
                    <a:solidFill>
                      <a:srgbClr val="FFFFFF"/>
                    </a:solidFill>
                    <a:effectLst/>
                    <a:uLnTx/>
                    <a:uFillTx/>
                    <a:latin typeface="Arial"/>
                    <a:ea typeface="微软雅黑"/>
                    <a:cs typeface="+mn-cs"/>
                  </a:rPr>
                  <a:t>背景概述</a:t>
                </a:r>
              </a:p>
            </p:txBody>
          </p:sp>
        </p:grpSp>
        <p:grpSp>
          <p:nvGrpSpPr>
            <p:cNvPr id="4" name="组合 3">
              <a:extLst>
                <a:ext uri="{FF2B5EF4-FFF2-40B4-BE49-F238E27FC236}">
                  <a16:creationId xmlns:a16="http://schemas.microsoft.com/office/drawing/2014/main" id="{9E9E06D1-295B-1AAC-0F21-A8B4389C5CE1}"/>
                </a:ext>
              </a:extLst>
            </p:cNvPr>
            <p:cNvGrpSpPr/>
            <p:nvPr/>
          </p:nvGrpSpPr>
          <p:grpSpPr>
            <a:xfrm>
              <a:off x="660400" y="2970627"/>
              <a:ext cx="4892993" cy="980140"/>
              <a:chOff x="5881687" y="3351627"/>
              <a:chExt cx="4892993" cy="980140"/>
            </a:xfrm>
          </p:grpSpPr>
          <p:sp>
            <p:nvSpPr>
              <p:cNvPr id="12" name="矩形: 圆角 11">
                <a:extLst>
                  <a:ext uri="{FF2B5EF4-FFF2-40B4-BE49-F238E27FC236}">
                    <a16:creationId xmlns:a16="http://schemas.microsoft.com/office/drawing/2014/main" id="{4A333121-344D-618E-52E2-CBCEAA3AE710}"/>
                  </a:ext>
                </a:extLst>
              </p:cNvPr>
              <p:cNvSpPr/>
              <p:nvPr/>
            </p:nvSpPr>
            <p:spPr>
              <a:xfrm>
                <a:off x="6007535" y="3593563"/>
                <a:ext cx="4767145" cy="738204"/>
              </a:xfrm>
              <a:prstGeom prst="roundRect">
                <a:avLst>
                  <a:gd name="adj" fmla="val 13475"/>
                </a:avLst>
              </a:prstGeom>
              <a:solidFill>
                <a:schemeClr val="accent3">
                  <a:alpha val="10000"/>
                </a:schemeClr>
              </a:solidFill>
              <a:ln w="12700" cap="rnd">
                <a:gradFill>
                  <a:gsLst>
                    <a:gs pos="0">
                      <a:schemeClr val="accent3"/>
                    </a:gs>
                    <a:gs pos="100000">
                      <a:schemeClr val="accent3">
                        <a:lumMod val="60000"/>
                        <a:lumOff val="40000"/>
                        <a:alpha val="2000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3765" rtl="0" eaLnBrk="1" fontAlgn="auto" latinLnBrk="0" hangingPunct="1">
                  <a:lnSpc>
                    <a:spcPct val="15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FFFFFF"/>
                  </a:solidFill>
                  <a:effectLst/>
                  <a:uLnTx/>
                  <a:uFillTx/>
                  <a:latin typeface="Arial"/>
                  <a:ea typeface="微软雅黑"/>
                  <a:cs typeface="+mn-cs"/>
                </a:endParaRPr>
              </a:p>
            </p:txBody>
          </p:sp>
          <p:sp>
            <p:nvSpPr>
              <p:cNvPr id="13" name="矩形: 圆角 12">
                <a:extLst>
                  <a:ext uri="{FF2B5EF4-FFF2-40B4-BE49-F238E27FC236}">
                    <a16:creationId xmlns:a16="http://schemas.microsoft.com/office/drawing/2014/main" id="{35B32CD1-0D1E-85A3-7C2F-0A1C25DB43C4}"/>
                  </a:ext>
                </a:extLst>
              </p:cNvPr>
              <p:cNvSpPr/>
              <p:nvPr/>
            </p:nvSpPr>
            <p:spPr>
              <a:xfrm flipH="1">
                <a:off x="5881687" y="3351627"/>
                <a:ext cx="2638425" cy="447675"/>
              </a:xfrm>
              <a:prstGeom prst="roundRect">
                <a:avLst>
                  <a:gd name="adj" fmla="val 13475"/>
                </a:avLst>
              </a:prstGeom>
              <a:gradFill flip="none" rotWithShape="0">
                <a:gsLst>
                  <a:gs pos="0">
                    <a:schemeClr val="accent3">
                      <a:lumMod val="60000"/>
                      <a:lumOff val="40000"/>
                    </a:schemeClr>
                  </a:gs>
                  <a:gs pos="60000">
                    <a:schemeClr val="accent3"/>
                  </a:gs>
                </a:gsLst>
                <a:lin ang="2700000" scaled="0"/>
                <a:tileRect/>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Arial"/>
                    <a:ea typeface="微软雅黑"/>
                    <a:cs typeface="+mn-cs"/>
                  </a:rPr>
                  <a:t>03</a:t>
                </a:r>
              </a:p>
            </p:txBody>
          </p:sp>
          <p:sp>
            <p:nvSpPr>
              <p:cNvPr id="14" name="文本框 13">
                <a:extLst>
                  <a:ext uri="{FF2B5EF4-FFF2-40B4-BE49-F238E27FC236}">
                    <a16:creationId xmlns:a16="http://schemas.microsoft.com/office/drawing/2014/main" id="{746C3DBA-74C9-CC8D-7D6A-51666BA38672}"/>
                  </a:ext>
                </a:extLst>
              </p:cNvPr>
              <p:cNvSpPr txBox="1"/>
              <p:nvPr/>
            </p:nvSpPr>
            <p:spPr>
              <a:xfrm>
                <a:off x="6283925" y="3847037"/>
                <a:ext cx="4214365" cy="473773"/>
              </a:xfrm>
              <a:prstGeom prst="rect">
                <a:avLst/>
              </a:prstGeom>
              <a:noFill/>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b="1" i="0" u="none" strike="noStrike" kern="1200" cap="none" spc="0" normalizeH="0" baseline="0" noProof="0">
                    <a:ln>
                      <a:noFill/>
                    </a:ln>
                    <a:solidFill>
                      <a:srgbClr val="FFFFFF"/>
                    </a:solidFill>
                    <a:effectLst/>
                    <a:uLnTx/>
                    <a:uFillTx/>
                    <a:latin typeface="Arial"/>
                    <a:ea typeface="微软雅黑"/>
                    <a:cs typeface="+mn-cs"/>
                  </a:rPr>
                  <a:t>管理改善方案</a:t>
                </a:r>
              </a:p>
            </p:txBody>
          </p:sp>
        </p:grpSp>
      </p:grpSp>
      <p:grpSp>
        <p:nvGrpSpPr>
          <p:cNvPr id="20" name="组合 19">
            <a:extLst>
              <a:ext uri="{FF2B5EF4-FFF2-40B4-BE49-F238E27FC236}">
                <a16:creationId xmlns:a16="http://schemas.microsoft.com/office/drawing/2014/main" id="{D3EC3353-E061-BD72-B5D8-C0401CD46ABC}"/>
              </a:ext>
            </a:extLst>
          </p:cNvPr>
          <p:cNvGrpSpPr/>
          <p:nvPr/>
        </p:nvGrpSpPr>
        <p:grpSpPr>
          <a:xfrm>
            <a:off x="6622731" y="3111503"/>
            <a:ext cx="4892993" cy="2082247"/>
            <a:chOff x="660400" y="1584513"/>
            <a:chExt cx="4892993" cy="2366254"/>
          </a:xfrm>
        </p:grpSpPr>
        <p:grpSp>
          <p:nvGrpSpPr>
            <p:cNvPr id="21" name="组合 20">
              <a:extLst>
                <a:ext uri="{FF2B5EF4-FFF2-40B4-BE49-F238E27FC236}">
                  <a16:creationId xmlns:a16="http://schemas.microsoft.com/office/drawing/2014/main" id="{6F2A6360-CF87-F64D-D943-8D4A552680A9}"/>
                </a:ext>
              </a:extLst>
            </p:cNvPr>
            <p:cNvGrpSpPr/>
            <p:nvPr/>
          </p:nvGrpSpPr>
          <p:grpSpPr>
            <a:xfrm>
              <a:off x="660400" y="1584513"/>
              <a:ext cx="4892993" cy="980140"/>
              <a:chOff x="5881687" y="1876425"/>
              <a:chExt cx="4892993" cy="980140"/>
            </a:xfrm>
          </p:grpSpPr>
          <p:sp>
            <p:nvSpPr>
              <p:cNvPr id="30" name="矩形: 圆角 29">
                <a:extLst>
                  <a:ext uri="{FF2B5EF4-FFF2-40B4-BE49-F238E27FC236}">
                    <a16:creationId xmlns:a16="http://schemas.microsoft.com/office/drawing/2014/main" id="{40B0AD83-8506-BD8A-9849-AAC38E61B36A}"/>
                  </a:ext>
                </a:extLst>
              </p:cNvPr>
              <p:cNvSpPr/>
              <p:nvPr/>
            </p:nvSpPr>
            <p:spPr>
              <a:xfrm>
                <a:off x="6007535" y="2118361"/>
                <a:ext cx="4767145" cy="738204"/>
              </a:xfrm>
              <a:prstGeom prst="roundRect">
                <a:avLst>
                  <a:gd name="adj" fmla="val 13475"/>
                </a:avLst>
              </a:prstGeom>
              <a:solidFill>
                <a:schemeClr val="accent1">
                  <a:alpha val="10000"/>
                </a:schemeClr>
              </a:solidFill>
              <a:ln w="12700" cap="rnd">
                <a:gradFill>
                  <a:gsLst>
                    <a:gs pos="0">
                      <a:schemeClr val="accent1"/>
                    </a:gs>
                    <a:gs pos="100000">
                      <a:schemeClr val="accent1">
                        <a:lumMod val="60000"/>
                        <a:lumOff val="40000"/>
                        <a:alpha val="2000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3765" rtl="0" eaLnBrk="1" fontAlgn="auto" latinLnBrk="0" hangingPunct="1">
                  <a:lnSpc>
                    <a:spcPct val="15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FFFFFF"/>
                  </a:solidFill>
                  <a:effectLst/>
                  <a:uLnTx/>
                  <a:uFillTx/>
                  <a:latin typeface="Arial"/>
                  <a:ea typeface="微软雅黑"/>
                  <a:cs typeface="+mn-cs"/>
                </a:endParaRPr>
              </a:p>
            </p:txBody>
          </p:sp>
          <p:sp>
            <p:nvSpPr>
              <p:cNvPr id="31" name="矩形: 圆角 30">
                <a:extLst>
                  <a:ext uri="{FF2B5EF4-FFF2-40B4-BE49-F238E27FC236}">
                    <a16:creationId xmlns:a16="http://schemas.microsoft.com/office/drawing/2014/main" id="{ACCA8EE2-0ECF-49EC-C3A0-7115F0DD2613}"/>
                  </a:ext>
                </a:extLst>
              </p:cNvPr>
              <p:cNvSpPr/>
              <p:nvPr/>
            </p:nvSpPr>
            <p:spPr>
              <a:xfrm flipH="1">
                <a:off x="5881687" y="1876425"/>
                <a:ext cx="2638425" cy="447675"/>
              </a:xfrm>
              <a:prstGeom prst="roundRect">
                <a:avLst>
                  <a:gd name="adj" fmla="val 13475"/>
                </a:avLst>
              </a:prstGeom>
              <a:gradFill flip="none" rotWithShape="0">
                <a:gsLst>
                  <a:gs pos="0">
                    <a:schemeClr val="accent1">
                      <a:lumMod val="60000"/>
                      <a:lumOff val="40000"/>
                    </a:schemeClr>
                  </a:gs>
                  <a:gs pos="60000">
                    <a:schemeClr val="accent1"/>
                  </a:gs>
                </a:gsLst>
                <a:lin ang="2700000" scaled="0"/>
                <a:tileRect/>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Arial"/>
                    <a:ea typeface="微软雅黑"/>
                    <a:cs typeface="+mn-cs"/>
                  </a:rPr>
                  <a:t>02</a:t>
                </a:r>
              </a:p>
            </p:txBody>
          </p:sp>
          <p:sp>
            <p:nvSpPr>
              <p:cNvPr id="32" name="文本框 31">
                <a:extLst>
                  <a:ext uri="{FF2B5EF4-FFF2-40B4-BE49-F238E27FC236}">
                    <a16:creationId xmlns:a16="http://schemas.microsoft.com/office/drawing/2014/main" id="{D85E134C-3164-5F20-D909-A2A6B2ABBF9A}"/>
                  </a:ext>
                </a:extLst>
              </p:cNvPr>
              <p:cNvSpPr txBox="1"/>
              <p:nvPr/>
            </p:nvSpPr>
            <p:spPr>
              <a:xfrm>
                <a:off x="6283925" y="2371835"/>
                <a:ext cx="4214365" cy="473773"/>
              </a:xfrm>
              <a:prstGeom prst="rect">
                <a:avLst/>
              </a:prstGeom>
              <a:noFill/>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b="1">
                    <a:solidFill>
                      <a:srgbClr val="FFFFFF"/>
                    </a:solidFill>
                    <a:latin typeface="Arial"/>
                    <a:ea typeface="微软雅黑"/>
                  </a:rPr>
                  <a:t>制度执行检查情况</a:t>
                </a:r>
                <a:endParaRPr kumimoji="0" lang="zh-CN" altLang="en-US" b="1" i="0" u="none" strike="noStrike" kern="1200" cap="none" spc="0" normalizeH="0" baseline="0" noProof="0">
                  <a:ln>
                    <a:noFill/>
                  </a:ln>
                  <a:solidFill>
                    <a:srgbClr val="FFFFFF"/>
                  </a:solidFill>
                  <a:effectLst/>
                  <a:uLnTx/>
                  <a:uFillTx/>
                  <a:latin typeface="Arial"/>
                  <a:ea typeface="微软雅黑"/>
                  <a:cs typeface="+mn-cs"/>
                </a:endParaRPr>
              </a:p>
            </p:txBody>
          </p:sp>
        </p:grpSp>
        <p:grpSp>
          <p:nvGrpSpPr>
            <p:cNvPr id="22" name="组合 21">
              <a:extLst>
                <a:ext uri="{FF2B5EF4-FFF2-40B4-BE49-F238E27FC236}">
                  <a16:creationId xmlns:a16="http://schemas.microsoft.com/office/drawing/2014/main" id="{4A37D5D0-AFA5-F43A-A9BA-F936ED0DA915}"/>
                </a:ext>
              </a:extLst>
            </p:cNvPr>
            <p:cNvGrpSpPr/>
            <p:nvPr/>
          </p:nvGrpSpPr>
          <p:grpSpPr>
            <a:xfrm>
              <a:off x="660400" y="2970627"/>
              <a:ext cx="4892993" cy="980140"/>
              <a:chOff x="5881687" y="3351627"/>
              <a:chExt cx="4892993" cy="980140"/>
            </a:xfrm>
          </p:grpSpPr>
          <p:sp>
            <p:nvSpPr>
              <p:cNvPr id="27" name="矩形: 圆角 26">
                <a:extLst>
                  <a:ext uri="{FF2B5EF4-FFF2-40B4-BE49-F238E27FC236}">
                    <a16:creationId xmlns:a16="http://schemas.microsoft.com/office/drawing/2014/main" id="{53EFC6F1-AC8C-7D26-A83B-FEF648F42BA6}"/>
                  </a:ext>
                </a:extLst>
              </p:cNvPr>
              <p:cNvSpPr/>
              <p:nvPr/>
            </p:nvSpPr>
            <p:spPr>
              <a:xfrm>
                <a:off x="6007535" y="3593563"/>
                <a:ext cx="4767145" cy="738204"/>
              </a:xfrm>
              <a:prstGeom prst="roundRect">
                <a:avLst>
                  <a:gd name="adj" fmla="val 13475"/>
                </a:avLst>
              </a:prstGeom>
              <a:solidFill>
                <a:schemeClr val="accent3">
                  <a:alpha val="10000"/>
                </a:schemeClr>
              </a:solidFill>
              <a:ln w="12700" cap="rnd">
                <a:gradFill>
                  <a:gsLst>
                    <a:gs pos="0">
                      <a:schemeClr val="accent3"/>
                    </a:gs>
                    <a:gs pos="100000">
                      <a:schemeClr val="accent3">
                        <a:lumMod val="60000"/>
                        <a:lumOff val="40000"/>
                        <a:alpha val="2000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3765" rtl="0" eaLnBrk="1" fontAlgn="auto" latinLnBrk="0" hangingPunct="1">
                  <a:lnSpc>
                    <a:spcPct val="15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FFFFFF"/>
                  </a:solidFill>
                  <a:effectLst/>
                  <a:uLnTx/>
                  <a:uFillTx/>
                  <a:latin typeface="Arial"/>
                  <a:ea typeface="微软雅黑"/>
                  <a:cs typeface="+mn-cs"/>
                </a:endParaRPr>
              </a:p>
            </p:txBody>
          </p:sp>
          <p:sp>
            <p:nvSpPr>
              <p:cNvPr id="28" name="矩形: 圆角 27">
                <a:extLst>
                  <a:ext uri="{FF2B5EF4-FFF2-40B4-BE49-F238E27FC236}">
                    <a16:creationId xmlns:a16="http://schemas.microsoft.com/office/drawing/2014/main" id="{30BCBCCD-0EAD-5D7E-E029-44C5938D3C6C}"/>
                  </a:ext>
                </a:extLst>
              </p:cNvPr>
              <p:cNvSpPr/>
              <p:nvPr/>
            </p:nvSpPr>
            <p:spPr>
              <a:xfrm flipH="1">
                <a:off x="5881687" y="3351627"/>
                <a:ext cx="2638425" cy="447675"/>
              </a:xfrm>
              <a:prstGeom prst="roundRect">
                <a:avLst>
                  <a:gd name="adj" fmla="val 13475"/>
                </a:avLst>
              </a:prstGeom>
              <a:gradFill flip="none" rotWithShape="0">
                <a:gsLst>
                  <a:gs pos="0">
                    <a:schemeClr val="accent3">
                      <a:lumMod val="60000"/>
                      <a:lumOff val="40000"/>
                    </a:schemeClr>
                  </a:gs>
                  <a:gs pos="60000">
                    <a:schemeClr val="accent3"/>
                  </a:gs>
                </a:gsLst>
                <a:lin ang="2700000" scaled="0"/>
                <a:tileRect/>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FFFFFF"/>
                    </a:solidFill>
                    <a:effectLst/>
                    <a:uLnTx/>
                    <a:uFillTx/>
                    <a:latin typeface="Arial"/>
                    <a:ea typeface="微软雅黑"/>
                    <a:cs typeface="+mn-cs"/>
                  </a:rPr>
                  <a:t>04</a:t>
                </a:r>
              </a:p>
            </p:txBody>
          </p:sp>
          <p:sp>
            <p:nvSpPr>
              <p:cNvPr id="29" name="文本框 28">
                <a:extLst>
                  <a:ext uri="{FF2B5EF4-FFF2-40B4-BE49-F238E27FC236}">
                    <a16:creationId xmlns:a16="http://schemas.microsoft.com/office/drawing/2014/main" id="{4FE4E08A-D24F-124C-6BBC-346DB89F61DC}"/>
                  </a:ext>
                </a:extLst>
              </p:cNvPr>
              <p:cNvSpPr txBox="1"/>
              <p:nvPr/>
            </p:nvSpPr>
            <p:spPr>
              <a:xfrm>
                <a:off x="6283925" y="3847037"/>
                <a:ext cx="4214365" cy="473773"/>
              </a:xfrm>
              <a:prstGeom prst="rect">
                <a:avLst/>
              </a:prstGeom>
              <a:noFill/>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b="1">
                    <a:solidFill>
                      <a:srgbClr val="FFFFFF"/>
                    </a:solidFill>
                    <a:latin typeface="Arial"/>
                    <a:ea typeface="微软雅黑"/>
                  </a:rPr>
                  <a:t>后续</a:t>
                </a:r>
                <a:r>
                  <a:rPr kumimoji="0" lang="zh-CN" altLang="en-US" b="1" i="0" u="none" strike="noStrike" kern="1200" cap="none" spc="0" normalizeH="0" baseline="0" noProof="0">
                    <a:ln>
                      <a:noFill/>
                    </a:ln>
                    <a:solidFill>
                      <a:srgbClr val="FFFFFF"/>
                    </a:solidFill>
                    <a:effectLst/>
                    <a:uLnTx/>
                    <a:uFillTx/>
                    <a:latin typeface="Arial"/>
                    <a:ea typeface="微软雅黑"/>
                    <a:cs typeface="+mn-cs"/>
                  </a:rPr>
                  <a:t>问责方案</a:t>
                </a:r>
              </a:p>
            </p:txBody>
          </p:sp>
        </p:grpSp>
      </p:grpSp>
      <p:sp>
        <p:nvSpPr>
          <p:cNvPr id="15" name="标题 5">
            <a:extLst>
              <a:ext uri="{FF2B5EF4-FFF2-40B4-BE49-F238E27FC236}">
                <a16:creationId xmlns:a16="http://schemas.microsoft.com/office/drawing/2014/main" id="{2CE950E3-C69D-528F-7ED7-68A0B9CFF136}"/>
              </a:ext>
            </a:extLst>
          </p:cNvPr>
          <p:cNvSpPr txBox="1">
            <a:spLocks/>
          </p:cNvSpPr>
          <p:nvPr/>
        </p:nvSpPr>
        <p:spPr>
          <a:xfrm>
            <a:off x="657224" y="1130299"/>
            <a:ext cx="9007475" cy="131194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zh-CN" altLang="en-US" sz="28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8800" b="1" i="0" u="none" strike="noStrike" kern="1200" cap="none" spc="0" normalizeH="0" baseline="0" noProof="0">
                <a:ln>
                  <a:noFill/>
                </a:ln>
                <a:solidFill>
                  <a:srgbClr val="FFFFFF"/>
                </a:solidFill>
                <a:effectLst/>
                <a:uLnTx/>
                <a:uFillTx/>
                <a:latin typeface="Arial"/>
                <a:ea typeface="微软雅黑"/>
                <a:cs typeface="+mj-cs"/>
              </a:rPr>
              <a:t>CONTENTS</a:t>
            </a:r>
            <a:endParaRPr kumimoji="0" lang="en-US" altLang="en-US" sz="8800" b="1" i="0" u="none" strike="noStrike" kern="1200" cap="none" spc="0" normalizeH="0" baseline="0" noProof="0">
              <a:ln>
                <a:noFill/>
              </a:ln>
              <a:solidFill>
                <a:srgbClr val="FFFFFF"/>
              </a:solidFill>
              <a:effectLst/>
              <a:uLnTx/>
              <a:uFillTx/>
              <a:latin typeface="Arial"/>
              <a:ea typeface="微软雅黑"/>
              <a:cs typeface="+mj-cs"/>
            </a:endParaRPr>
          </a:p>
        </p:txBody>
      </p:sp>
    </p:spTree>
    <p:extLst>
      <p:ext uri="{BB962C8B-B14F-4D97-AF65-F5344CB8AC3E}">
        <p14:creationId xmlns:p14="http://schemas.microsoft.com/office/powerpoint/2010/main" val="9579003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E4C6E09C-193D-4472-7912-F32070EEF145}"/>
              </a:ext>
            </a:extLst>
          </p:cNvPr>
          <p:cNvSpPr txBox="1"/>
          <p:nvPr/>
        </p:nvSpPr>
        <p:spPr>
          <a:xfrm>
            <a:off x="6956779" y="175694"/>
            <a:ext cx="2415010" cy="276999"/>
          </a:xfrm>
          <a:prstGeom prst="rect">
            <a:avLst/>
          </a:prstGeom>
          <a:solidFill>
            <a:srgbClr val="FF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a:ln>
                  <a:noFill/>
                </a:ln>
                <a:solidFill>
                  <a:prstClr val="white"/>
                </a:solidFill>
                <a:effectLst/>
                <a:uLnTx/>
                <a:uFillTx/>
                <a:latin typeface="Arial"/>
                <a:ea typeface="微软雅黑"/>
                <a:cs typeface="+mn-cs"/>
              </a:rPr>
              <a:t>三勤行为管理</a:t>
            </a:r>
          </a:p>
        </p:txBody>
      </p:sp>
      <p:sp>
        <p:nvSpPr>
          <p:cNvPr id="15" name="文本框 14">
            <a:extLst>
              <a:ext uri="{FF2B5EF4-FFF2-40B4-BE49-F238E27FC236}">
                <a16:creationId xmlns:a16="http://schemas.microsoft.com/office/drawing/2014/main" id="{B6D624D4-CDDE-9C5B-485B-7D3DBAB551A6}"/>
              </a:ext>
            </a:extLst>
          </p:cNvPr>
          <p:cNvSpPr txBox="1"/>
          <p:nvPr/>
        </p:nvSpPr>
        <p:spPr>
          <a:xfrm>
            <a:off x="6956779" y="536853"/>
            <a:ext cx="762584" cy="261610"/>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学习行为</a:t>
            </a:r>
          </a:p>
        </p:txBody>
      </p:sp>
      <p:sp>
        <p:nvSpPr>
          <p:cNvPr id="18" name="文本框 17">
            <a:extLst>
              <a:ext uri="{FF2B5EF4-FFF2-40B4-BE49-F238E27FC236}">
                <a16:creationId xmlns:a16="http://schemas.microsoft.com/office/drawing/2014/main" id="{B8883F19-9874-EDFD-3617-A2F34AF2E213}"/>
              </a:ext>
            </a:extLst>
          </p:cNvPr>
          <p:cNvSpPr txBox="1"/>
          <p:nvPr/>
        </p:nvSpPr>
        <p:spPr>
          <a:xfrm>
            <a:off x="7782992" y="533166"/>
            <a:ext cx="762584" cy="261610"/>
          </a:xfrm>
          <a:prstGeom prst="rect">
            <a:avLst/>
          </a:prstGeom>
          <a:solidFill>
            <a:srgbClr val="FF0000"/>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分享行为</a:t>
            </a:r>
          </a:p>
        </p:txBody>
      </p:sp>
      <p:sp>
        <p:nvSpPr>
          <p:cNvPr id="27" name="文本框 26">
            <a:extLst>
              <a:ext uri="{FF2B5EF4-FFF2-40B4-BE49-F238E27FC236}">
                <a16:creationId xmlns:a16="http://schemas.microsoft.com/office/drawing/2014/main" id="{502DAE30-C2C3-F3AD-BDD7-74B952329919}"/>
              </a:ext>
            </a:extLst>
          </p:cNvPr>
          <p:cNvSpPr txBox="1"/>
          <p:nvPr/>
        </p:nvSpPr>
        <p:spPr>
          <a:xfrm>
            <a:off x="8609205" y="533166"/>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项目行为</a:t>
            </a:r>
          </a:p>
        </p:txBody>
      </p:sp>
      <p:sp>
        <p:nvSpPr>
          <p:cNvPr id="31" name="文本框 30">
            <a:extLst>
              <a:ext uri="{FF2B5EF4-FFF2-40B4-BE49-F238E27FC236}">
                <a16:creationId xmlns:a16="http://schemas.microsoft.com/office/drawing/2014/main" id="{B5F534DC-FAB4-1B70-F9B8-98ED09F1468F}"/>
              </a:ext>
            </a:extLst>
          </p:cNvPr>
          <p:cNvSpPr txBox="1"/>
          <p:nvPr/>
        </p:nvSpPr>
        <p:spPr>
          <a:xfrm>
            <a:off x="9545685" y="175694"/>
            <a:ext cx="2415010" cy="276999"/>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a:ln>
                  <a:noFill/>
                </a:ln>
                <a:solidFill>
                  <a:prstClr val="white"/>
                </a:solidFill>
                <a:effectLst/>
                <a:uLnTx/>
                <a:uFillTx/>
                <a:latin typeface="Arial"/>
                <a:ea typeface="微软雅黑"/>
                <a:cs typeface="+mn-cs"/>
              </a:rPr>
              <a:t>三勤积分管理</a:t>
            </a:r>
          </a:p>
        </p:txBody>
      </p:sp>
      <p:sp>
        <p:nvSpPr>
          <p:cNvPr id="36" name="文本框 35">
            <a:extLst>
              <a:ext uri="{FF2B5EF4-FFF2-40B4-BE49-F238E27FC236}">
                <a16:creationId xmlns:a16="http://schemas.microsoft.com/office/drawing/2014/main" id="{576CA785-9538-D376-CC27-0703DCC37E64}"/>
              </a:ext>
            </a:extLst>
          </p:cNvPr>
          <p:cNvSpPr txBox="1"/>
          <p:nvPr/>
        </p:nvSpPr>
        <p:spPr>
          <a:xfrm>
            <a:off x="9545685" y="536853"/>
            <a:ext cx="762584" cy="261610"/>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积分设置</a:t>
            </a:r>
          </a:p>
        </p:txBody>
      </p:sp>
      <p:sp>
        <p:nvSpPr>
          <p:cNvPr id="37" name="文本框 36">
            <a:extLst>
              <a:ext uri="{FF2B5EF4-FFF2-40B4-BE49-F238E27FC236}">
                <a16:creationId xmlns:a16="http://schemas.microsoft.com/office/drawing/2014/main" id="{FAFCBC20-02EE-E21E-9D57-A703735FD1F8}"/>
              </a:ext>
            </a:extLst>
          </p:cNvPr>
          <p:cNvSpPr txBox="1"/>
          <p:nvPr/>
        </p:nvSpPr>
        <p:spPr>
          <a:xfrm>
            <a:off x="10371898" y="533166"/>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积分核算</a:t>
            </a:r>
          </a:p>
        </p:txBody>
      </p:sp>
      <p:sp>
        <p:nvSpPr>
          <p:cNvPr id="38" name="文本框 37">
            <a:extLst>
              <a:ext uri="{FF2B5EF4-FFF2-40B4-BE49-F238E27FC236}">
                <a16:creationId xmlns:a16="http://schemas.microsoft.com/office/drawing/2014/main" id="{49AC256D-A329-6DA6-EC22-84089334F3D7}"/>
              </a:ext>
            </a:extLst>
          </p:cNvPr>
          <p:cNvSpPr txBox="1"/>
          <p:nvPr/>
        </p:nvSpPr>
        <p:spPr>
          <a:xfrm>
            <a:off x="11198111" y="533166"/>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积分应用</a:t>
            </a:r>
          </a:p>
        </p:txBody>
      </p:sp>
      <p:sp>
        <p:nvSpPr>
          <p:cNvPr id="2" name="矩形 1">
            <a:extLst>
              <a:ext uri="{FF2B5EF4-FFF2-40B4-BE49-F238E27FC236}">
                <a16:creationId xmlns:a16="http://schemas.microsoft.com/office/drawing/2014/main" id="{EEB37232-3166-DDB1-D086-627F5D391371}"/>
              </a:ext>
            </a:extLst>
          </p:cNvPr>
          <p:cNvSpPr/>
          <p:nvPr/>
        </p:nvSpPr>
        <p:spPr>
          <a:xfrm>
            <a:off x="400315" y="1106474"/>
            <a:ext cx="11560379" cy="15068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 name="文本框 3">
            <a:extLst>
              <a:ext uri="{FF2B5EF4-FFF2-40B4-BE49-F238E27FC236}">
                <a16:creationId xmlns:a16="http://schemas.microsoft.com/office/drawing/2014/main" id="{0A6B8B36-409E-81C7-0605-111DD6BBBEE1}"/>
              </a:ext>
            </a:extLst>
          </p:cNvPr>
          <p:cNvSpPr txBox="1"/>
          <p:nvPr/>
        </p:nvSpPr>
        <p:spPr>
          <a:xfrm>
            <a:off x="1473538" y="2922341"/>
            <a:ext cx="191923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a:ln>
                  <a:noFill/>
                </a:ln>
                <a:solidFill>
                  <a:prstClr val="black"/>
                </a:solidFill>
                <a:effectLst/>
                <a:uLnTx/>
                <a:uFillTx/>
                <a:latin typeface="Arial"/>
                <a:ea typeface="微软雅黑"/>
                <a:cs typeface="+mn-cs"/>
              </a:rPr>
              <a:t>分享选题审批</a:t>
            </a:r>
          </a:p>
        </p:txBody>
      </p:sp>
      <p:sp>
        <p:nvSpPr>
          <p:cNvPr id="5" name="文本框 4">
            <a:extLst>
              <a:ext uri="{FF2B5EF4-FFF2-40B4-BE49-F238E27FC236}">
                <a16:creationId xmlns:a16="http://schemas.microsoft.com/office/drawing/2014/main" id="{293A57AD-AA6C-6DA4-A582-1053B4E9A3F4}"/>
              </a:ext>
            </a:extLst>
          </p:cNvPr>
          <p:cNvSpPr txBox="1"/>
          <p:nvPr/>
        </p:nvSpPr>
        <p:spPr>
          <a:xfrm>
            <a:off x="7120712" y="2922341"/>
            <a:ext cx="191923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a:ln>
                  <a:noFill/>
                </a:ln>
                <a:solidFill>
                  <a:prstClr val="black"/>
                </a:solidFill>
                <a:effectLst/>
                <a:uLnTx/>
                <a:uFillTx/>
                <a:latin typeface="Arial"/>
                <a:ea typeface="微软雅黑"/>
                <a:cs typeface="+mn-cs"/>
              </a:rPr>
              <a:t>分享课件审批</a:t>
            </a:r>
          </a:p>
        </p:txBody>
      </p:sp>
      <p:cxnSp>
        <p:nvCxnSpPr>
          <p:cNvPr id="7" name="直接连接符 6">
            <a:extLst>
              <a:ext uri="{FF2B5EF4-FFF2-40B4-BE49-F238E27FC236}">
                <a16:creationId xmlns:a16="http://schemas.microsoft.com/office/drawing/2014/main" id="{DBCDF77B-08B1-5637-2107-3F4B3922E4B2}"/>
              </a:ext>
            </a:extLst>
          </p:cNvPr>
          <p:cNvCxnSpPr>
            <a:cxnSpLocks/>
          </p:cNvCxnSpPr>
          <p:nvPr/>
        </p:nvCxnSpPr>
        <p:spPr>
          <a:xfrm>
            <a:off x="4593299" y="5007997"/>
            <a:ext cx="0" cy="141053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文本框 15">
            <a:extLst>
              <a:ext uri="{FF2B5EF4-FFF2-40B4-BE49-F238E27FC236}">
                <a16:creationId xmlns:a16="http://schemas.microsoft.com/office/drawing/2014/main" id="{66053549-A695-320B-69D9-1836F4F1E75C}"/>
              </a:ext>
            </a:extLst>
          </p:cNvPr>
          <p:cNvSpPr txBox="1"/>
          <p:nvPr/>
        </p:nvSpPr>
        <p:spPr>
          <a:xfrm>
            <a:off x="4711753" y="1536750"/>
            <a:ext cx="686289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black"/>
                </a:solidFill>
                <a:effectLst/>
                <a:uLnTx/>
                <a:uFillTx/>
                <a:latin typeface="Arial"/>
                <a:ea typeface="微软雅黑"/>
                <a:cs typeface="+mn-cs"/>
              </a:rPr>
              <a:t>前台课件开发及分享主要集中在</a:t>
            </a:r>
            <a:r>
              <a:rPr kumimoji="0" lang="en-US" altLang="zh-CN" sz="1400" b="0" i="0" u="none" strike="noStrike" kern="1200" cap="none" spc="0" normalizeH="0" baseline="0" noProof="0">
                <a:ln>
                  <a:noFill/>
                </a:ln>
                <a:solidFill>
                  <a:prstClr val="black"/>
                </a:solidFill>
                <a:effectLst/>
                <a:uLnTx/>
                <a:uFillTx/>
                <a:latin typeface="Arial"/>
                <a:ea typeface="微软雅黑"/>
                <a:cs typeface="+mn-cs"/>
              </a:rPr>
              <a:t>FX</a:t>
            </a:r>
            <a:r>
              <a:rPr kumimoji="0" lang="zh-CN" altLang="en-US" sz="1400" b="0" i="0" u="none" strike="noStrike" kern="1200" cap="none" spc="0" normalizeH="0" baseline="0" noProof="0">
                <a:ln>
                  <a:noFill/>
                </a:ln>
                <a:solidFill>
                  <a:prstClr val="black"/>
                </a:solidFill>
                <a:effectLst/>
                <a:uLnTx/>
                <a:uFillTx/>
                <a:latin typeface="Arial"/>
                <a:ea typeface="微软雅黑"/>
                <a:cs typeface="+mn-cs"/>
              </a:rPr>
              <a:t>事业部；</a:t>
            </a:r>
            <a:endParaRPr kumimoji="0" lang="en-US" altLang="zh-CN" sz="1400" b="0" i="0" u="none" strike="noStrike" kern="1200" cap="none" spc="0" normalizeH="0" baseline="0" noProof="0">
              <a:ln>
                <a:noFill/>
              </a:ln>
              <a:solidFill>
                <a:prstClr val="black"/>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black"/>
                </a:solidFill>
                <a:effectLst/>
                <a:uLnTx/>
                <a:uFillTx/>
                <a:latin typeface="Arial"/>
                <a:ea typeface="微软雅黑"/>
                <a:cs typeface="+mn-cs"/>
              </a:rPr>
              <a:t>中台课件开发及分享主要集中在技术创新中心、营销设计中心、海外品牌营销中心。</a:t>
            </a:r>
          </a:p>
        </p:txBody>
      </p:sp>
      <p:sp>
        <p:nvSpPr>
          <p:cNvPr id="17" name="文本框 16">
            <a:extLst>
              <a:ext uri="{FF2B5EF4-FFF2-40B4-BE49-F238E27FC236}">
                <a16:creationId xmlns:a16="http://schemas.microsoft.com/office/drawing/2014/main" id="{E0EC0EA1-CD1A-D813-B329-501B7F2DD73D}"/>
              </a:ext>
            </a:extLst>
          </p:cNvPr>
          <p:cNvSpPr txBox="1"/>
          <p:nvPr/>
        </p:nvSpPr>
        <p:spPr>
          <a:xfrm>
            <a:off x="1393827" y="1659516"/>
            <a:ext cx="3235924" cy="3385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1600" b="1" i="0" u="none" strike="noStrike" kern="1200" cap="none" spc="0" normalizeH="0" baseline="0" noProof="0">
                <a:ln>
                  <a:noFill/>
                </a:ln>
                <a:solidFill>
                  <a:prstClr val="black"/>
                </a:solidFill>
                <a:effectLst/>
                <a:uLnTx/>
                <a:uFillTx/>
                <a:latin typeface="Arial"/>
                <a:ea typeface="微软雅黑"/>
                <a:cs typeface="+mn-cs"/>
              </a:rPr>
              <a:t>课件开发及分享集中度高</a:t>
            </a:r>
          </a:p>
        </p:txBody>
      </p:sp>
      <p:sp>
        <p:nvSpPr>
          <p:cNvPr id="19" name="左大括号 18">
            <a:extLst>
              <a:ext uri="{FF2B5EF4-FFF2-40B4-BE49-F238E27FC236}">
                <a16:creationId xmlns:a16="http://schemas.microsoft.com/office/drawing/2014/main" id="{08298F2C-73B2-33CB-97DF-75C249C42106}"/>
              </a:ext>
            </a:extLst>
          </p:cNvPr>
          <p:cNvSpPr/>
          <p:nvPr/>
        </p:nvSpPr>
        <p:spPr>
          <a:xfrm>
            <a:off x="4219254" y="1605300"/>
            <a:ext cx="374045" cy="35677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20" name="文本框 19">
            <a:extLst>
              <a:ext uri="{FF2B5EF4-FFF2-40B4-BE49-F238E27FC236}">
                <a16:creationId xmlns:a16="http://schemas.microsoft.com/office/drawing/2014/main" id="{09E0DAF6-4143-57C1-BD9A-3F9596A8EB90}"/>
              </a:ext>
            </a:extLst>
          </p:cNvPr>
          <p:cNvSpPr txBox="1"/>
          <p:nvPr/>
        </p:nvSpPr>
        <p:spPr>
          <a:xfrm>
            <a:off x="1393828" y="2151692"/>
            <a:ext cx="4442620" cy="3385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1600" b="1" i="0" u="none" strike="noStrike" kern="1200" cap="none" spc="0" normalizeH="0" baseline="0" noProof="0">
                <a:ln>
                  <a:noFill/>
                </a:ln>
                <a:solidFill>
                  <a:srgbClr val="FF0000"/>
                </a:solidFill>
                <a:effectLst/>
                <a:uLnTx/>
                <a:uFillTx/>
                <a:latin typeface="Arial"/>
                <a:ea typeface="微软雅黑"/>
                <a:cs typeface="+mn-cs"/>
              </a:rPr>
              <a:t>分享主题比较分散，未形成体系化建设</a:t>
            </a:r>
          </a:p>
        </p:txBody>
      </p:sp>
      <p:pic>
        <p:nvPicPr>
          <p:cNvPr id="21" name="图形 20" descr="警告 纯色填充">
            <a:extLst>
              <a:ext uri="{FF2B5EF4-FFF2-40B4-BE49-F238E27FC236}">
                <a16:creationId xmlns:a16="http://schemas.microsoft.com/office/drawing/2014/main" id="{9C4B131C-17A1-EB8D-7AAF-C44927BD98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4926" y="1678321"/>
            <a:ext cx="639497" cy="639497"/>
          </a:xfrm>
          <a:prstGeom prst="rect">
            <a:avLst/>
          </a:prstGeom>
        </p:spPr>
      </p:pic>
      <p:graphicFrame>
        <p:nvGraphicFramePr>
          <p:cNvPr id="22" name="图表 21">
            <a:extLst>
              <a:ext uri="{FF2B5EF4-FFF2-40B4-BE49-F238E27FC236}">
                <a16:creationId xmlns:a16="http://schemas.microsoft.com/office/drawing/2014/main" id="{76041192-5307-748D-BC94-1802F0469888}"/>
              </a:ext>
            </a:extLst>
          </p:cNvPr>
          <p:cNvGraphicFramePr/>
          <p:nvPr/>
        </p:nvGraphicFramePr>
        <p:xfrm>
          <a:off x="272919" y="3230117"/>
          <a:ext cx="3946334" cy="3188419"/>
        </p:xfrm>
        <a:graphic>
          <a:graphicData uri="http://schemas.openxmlformats.org/drawingml/2006/chart">
            <c:chart xmlns:c="http://schemas.openxmlformats.org/drawingml/2006/chart" xmlns:r="http://schemas.openxmlformats.org/officeDocument/2006/relationships" r:id="rId5"/>
          </a:graphicData>
        </a:graphic>
      </p:graphicFrame>
      <p:cxnSp>
        <p:nvCxnSpPr>
          <p:cNvPr id="23" name="直接连接符 22">
            <a:extLst>
              <a:ext uri="{FF2B5EF4-FFF2-40B4-BE49-F238E27FC236}">
                <a16:creationId xmlns:a16="http://schemas.microsoft.com/office/drawing/2014/main" id="{04669652-C56B-FAFA-77CD-E99976C197C5}"/>
              </a:ext>
            </a:extLst>
          </p:cNvPr>
          <p:cNvCxnSpPr/>
          <p:nvPr/>
        </p:nvCxnSpPr>
        <p:spPr>
          <a:xfrm>
            <a:off x="276300" y="836691"/>
            <a:ext cx="3033430" cy="0"/>
          </a:xfrm>
          <a:prstGeom prst="line">
            <a:avLst/>
          </a:prstGeom>
          <a:ln w="38100">
            <a:solidFill>
              <a:schemeClr val="accent5">
                <a:lumMod val="50000"/>
              </a:schemeClr>
            </a:solidFill>
          </a:ln>
        </p:spPr>
        <p:style>
          <a:lnRef idx="1">
            <a:schemeClr val="accent6"/>
          </a:lnRef>
          <a:fillRef idx="0">
            <a:schemeClr val="accent6"/>
          </a:fillRef>
          <a:effectRef idx="0">
            <a:schemeClr val="accent6"/>
          </a:effectRef>
          <a:fontRef idx="minor">
            <a:schemeClr val="tx1"/>
          </a:fontRef>
        </p:style>
      </p:cxnSp>
      <p:sp>
        <p:nvSpPr>
          <p:cNvPr id="24" name="文本框 23">
            <a:extLst>
              <a:ext uri="{FF2B5EF4-FFF2-40B4-BE49-F238E27FC236}">
                <a16:creationId xmlns:a16="http://schemas.microsoft.com/office/drawing/2014/main" id="{F8C1FD79-E068-5A6D-30D0-84B63863C434}"/>
              </a:ext>
            </a:extLst>
          </p:cNvPr>
          <p:cNvSpPr txBox="1"/>
          <p:nvPr/>
        </p:nvSpPr>
        <p:spPr>
          <a:xfrm>
            <a:off x="221642" y="272615"/>
            <a:ext cx="46714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0070C0"/>
                </a:solidFill>
                <a:effectLst/>
                <a:uLnTx/>
                <a:uFillTx/>
                <a:latin typeface="微软雅黑"/>
                <a:ea typeface="微软雅黑"/>
                <a:cs typeface="+mn-cs"/>
              </a:rPr>
              <a:t>二、检查内容</a:t>
            </a:r>
            <a:r>
              <a:rPr kumimoji="0" lang="en-US" altLang="zh-CN" sz="2400" b="1" i="0" u="none" strike="noStrike" kern="1200" cap="none" spc="0" normalizeH="0" baseline="0" noProof="0">
                <a:ln>
                  <a:noFill/>
                </a:ln>
                <a:solidFill>
                  <a:srgbClr val="0070C0"/>
                </a:solidFill>
                <a:effectLst/>
                <a:uLnTx/>
                <a:uFillTx/>
                <a:latin typeface="微软雅黑"/>
                <a:ea typeface="微软雅黑"/>
                <a:cs typeface="+mn-cs"/>
              </a:rPr>
              <a:t>—</a:t>
            </a:r>
            <a:r>
              <a:rPr kumimoji="0" lang="zh-CN" altLang="en-US" sz="2000" b="1" i="0" u="none" strike="noStrike" kern="1200" cap="none" spc="0" normalizeH="0" baseline="0" noProof="0">
                <a:ln>
                  <a:noFill/>
                </a:ln>
                <a:solidFill>
                  <a:srgbClr val="0070C0"/>
                </a:solidFill>
                <a:effectLst/>
                <a:uLnTx/>
                <a:uFillTx/>
                <a:latin typeface="微软雅黑"/>
                <a:ea typeface="微软雅黑"/>
                <a:cs typeface="+mn-cs"/>
              </a:rPr>
              <a:t>执行情况举证与分析</a:t>
            </a:r>
          </a:p>
        </p:txBody>
      </p:sp>
      <p:graphicFrame>
        <p:nvGraphicFramePr>
          <p:cNvPr id="29" name="图表 28">
            <a:extLst>
              <a:ext uri="{FF2B5EF4-FFF2-40B4-BE49-F238E27FC236}">
                <a16:creationId xmlns:a16="http://schemas.microsoft.com/office/drawing/2014/main" id="{2A46541F-E699-448D-B6E4-AE1B5305334C}"/>
              </a:ext>
            </a:extLst>
          </p:cNvPr>
          <p:cNvGraphicFramePr>
            <a:graphicFrameLocks/>
          </p:cNvGraphicFramePr>
          <p:nvPr/>
        </p:nvGraphicFramePr>
        <p:xfrm>
          <a:off x="4220802" y="3228408"/>
          <a:ext cx="8005662" cy="3200399"/>
        </p:xfrm>
        <a:graphic>
          <a:graphicData uri="http://schemas.openxmlformats.org/drawingml/2006/chart">
            <c:chart xmlns:c="http://schemas.openxmlformats.org/drawingml/2006/chart" xmlns:r="http://schemas.openxmlformats.org/officeDocument/2006/relationships" r:id="rId6"/>
          </a:graphicData>
        </a:graphic>
      </p:graphicFrame>
      <p:cxnSp>
        <p:nvCxnSpPr>
          <p:cNvPr id="30" name="直接连接符 29">
            <a:extLst>
              <a:ext uri="{FF2B5EF4-FFF2-40B4-BE49-F238E27FC236}">
                <a16:creationId xmlns:a16="http://schemas.microsoft.com/office/drawing/2014/main" id="{CEC7A912-26FD-4674-9779-FA260B6F6CE4}"/>
              </a:ext>
            </a:extLst>
          </p:cNvPr>
          <p:cNvCxnSpPr>
            <a:cxnSpLocks/>
          </p:cNvCxnSpPr>
          <p:nvPr/>
        </p:nvCxnSpPr>
        <p:spPr>
          <a:xfrm>
            <a:off x="6568604" y="5019981"/>
            <a:ext cx="0" cy="1410544"/>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2" name="文本框 31">
            <a:extLst>
              <a:ext uri="{FF2B5EF4-FFF2-40B4-BE49-F238E27FC236}">
                <a16:creationId xmlns:a16="http://schemas.microsoft.com/office/drawing/2014/main" id="{FE4943D3-A18A-4A2F-A49D-97BCC26CF744}"/>
              </a:ext>
            </a:extLst>
          </p:cNvPr>
          <p:cNvSpPr txBox="1"/>
          <p:nvPr/>
        </p:nvSpPr>
        <p:spPr>
          <a:xfrm>
            <a:off x="4878435" y="6152667"/>
            <a:ext cx="111032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a:ln>
                  <a:noFill/>
                </a:ln>
                <a:solidFill>
                  <a:prstClr val="black"/>
                </a:solidFill>
                <a:effectLst/>
                <a:uLnTx/>
                <a:uFillTx/>
                <a:latin typeface="Arial"/>
                <a:ea typeface="微软雅黑"/>
                <a:cs typeface="+mn-cs"/>
              </a:rPr>
              <a:t>前台：</a:t>
            </a:r>
            <a:r>
              <a:rPr kumimoji="0" lang="en-US" altLang="zh-CN" sz="1200" b="1" i="0" u="none" strike="noStrike" kern="1200" cap="none" spc="0" normalizeH="0" baseline="0" noProof="0">
                <a:ln>
                  <a:noFill/>
                </a:ln>
                <a:solidFill>
                  <a:prstClr val="black"/>
                </a:solidFill>
                <a:effectLst/>
                <a:uLnTx/>
                <a:uFillTx/>
                <a:latin typeface="Arial"/>
                <a:ea typeface="微软雅黑"/>
                <a:cs typeface="+mn-cs"/>
              </a:rPr>
              <a:t>174</a:t>
            </a:r>
            <a:r>
              <a:rPr kumimoji="0" lang="zh-CN" altLang="en-US" sz="1200" b="1" i="0" u="none" strike="noStrike" kern="1200" cap="none" spc="0" normalizeH="0" baseline="0" noProof="0">
                <a:ln>
                  <a:noFill/>
                </a:ln>
                <a:solidFill>
                  <a:prstClr val="black"/>
                </a:solidFill>
                <a:effectLst/>
                <a:uLnTx/>
                <a:uFillTx/>
                <a:latin typeface="Arial"/>
                <a:ea typeface="微软雅黑"/>
                <a:cs typeface="+mn-cs"/>
              </a:rPr>
              <a:t>个</a:t>
            </a:r>
          </a:p>
        </p:txBody>
      </p:sp>
      <p:sp>
        <p:nvSpPr>
          <p:cNvPr id="33" name="文本框 32">
            <a:extLst>
              <a:ext uri="{FF2B5EF4-FFF2-40B4-BE49-F238E27FC236}">
                <a16:creationId xmlns:a16="http://schemas.microsoft.com/office/drawing/2014/main" id="{E13836B1-4CD3-4F46-95E5-0435D1B17995}"/>
              </a:ext>
            </a:extLst>
          </p:cNvPr>
          <p:cNvSpPr txBox="1"/>
          <p:nvPr/>
        </p:nvSpPr>
        <p:spPr>
          <a:xfrm>
            <a:off x="7649430" y="6141537"/>
            <a:ext cx="111032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a:ln>
                  <a:noFill/>
                </a:ln>
                <a:solidFill>
                  <a:prstClr val="black"/>
                </a:solidFill>
                <a:effectLst/>
                <a:uLnTx/>
                <a:uFillTx/>
                <a:latin typeface="Arial"/>
                <a:ea typeface="微软雅黑"/>
                <a:cs typeface="+mn-cs"/>
              </a:rPr>
              <a:t>中台：</a:t>
            </a:r>
            <a:r>
              <a:rPr kumimoji="0" lang="en-US" altLang="zh-CN" sz="1200" b="1" i="0" u="none" strike="noStrike" kern="1200" cap="none" spc="0" normalizeH="0" baseline="0" noProof="0">
                <a:ln>
                  <a:noFill/>
                </a:ln>
                <a:solidFill>
                  <a:prstClr val="black"/>
                </a:solidFill>
                <a:effectLst/>
                <a:uLnTx/>
                <a:uFillTx/>
                <a:latin typeface="Arial"/>
                <a:ea typeface="微软雅黑"/>
                <a:cs typeface="+mn-cs"/>
              </a:rPr>
              <a:t>437</a:t>
            </a:r>
            <a:r>
              <a:rPr kumimoji="0" lang="zh-CN" altLang="en-US" sz="1200" b="1" i="0" u="none" strike="noStrike" kern="1200" cap="none" spc="0" normalizeH="0" baseline="0" noProof="0">
                <a:ln>
                  <a:noFill/>
                </a:ln>
                <a:solidFill>
                  <a:prstClr val="black"/>
                </a:solidFill>
                <a:effectLst/>
                <a:uLnTx/>
                <a:uFillTx/>
                <a:latin typeface="Arial"/>
                <a:ea typeface="微软雅黑"/>
                <a:cs typeface="+mn-cs"/>
              </a:rPr>
              <a:t>个</a:t>
            </a:r>
          </a:p>
        </p:txBody>
      </p:sp>
      <p:cxnSp>
        <p:nvCxnSpPr>
          <p:cNvPr id="34" name="直接连接符 33">
            <a:extLst>
              <a:ext uri="{FF2B5EF4-FFF2-40B4-BE49-F238E27FC236}">
                <a16:creationId xmlns:a16="http://schemas.microsoft.com/office/drawing/2014/main" id="{AA8F3FCB-D196-46ED-8E8A-5FF83F64E7C3}"/>
              </a:ext>
            </a:extLst>
          </p:cNvPr>
          <p:cNvCxnSpPr>
            <a:cxnSpLocks/>
          </p:cNvCxnSpPr>
          <p:nvPr/>
        </p:nvCxnSpPr>
        <p:spPr>
          <a:xfrm>
            <a:off x="10792591" y="5019981"/>
            <a:ext cx="0" cy="1410544"/>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5" name="文本框 21">
            <a:extLst>
              <a:ext uri="{FF2B5EF4-FFF2-40B4-BE49-F238E27FC236}">
                <a16:creationId xmlns:a16="http://schemas.microsoft.com/office/drawing/2014/main" id="{B5F1C683-3740-4C25-9090-4477E37A15D4}"/>
              </a:ext>
            </a:extLst>
          </p:cNvPr>
          <p:cNvSpPr txBox="1"/>
          <p:nvPr/>
        </p:nvSpPr>
        <p:spPr>
          <a:xfrm>
            <a:off x="10841950" y="6141537"/>
            <a:ext cx="1465399" cy="27699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zh-CN" altLang="en-US" sz="1200" b="1"/>
              <a:t>总裁部门：</a:t>
            </a:r>
            <a:r>
              <a:rPr lang="en-US" altLang="zh-CN" sz="1200" b="1"/>
              <a:t>104</a:t>
            </a:r>
            <a:r>
              <a:rPr lang="zh-CN" altLang="en-US" sz="1200" b="1"/>
              <a:t>个</a:t>
            </a:r>
          </a:p>
        </p:txBody>
      </p:sp>
    </p:spTree>
    <p:extLst>
      <p:ext uri="{BB962C8B-B14F-4D97-AF65-F5344CB8AC3E}">
        <p14:creationId xmlns:p14="http://schemas.microsoft.com/office/powerpoint/2010/main" val="4251152070"/>
      </p:ext>
    </p:extLst>
  </p:cSld>
  <p:clrMapOvr>
    <a:masterClrMapping/>
  </p:clrMapOvr>
  <mc:AlternateContent xmlns:mc="http://schemas.openxmlformats.org/markup-compatibility/2006">
    <mc:Choice xmlns:p14="http://schemas.microsoft.com/office/powerpoint/2010/main" Requires="p14">
      <p:transition spd="slow" p14:dur="225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E4C6E09C-193D-4472-7912-F32070EEF145}"/>
              </a:ext>
            </a:extLst>
          </p:cNvPr>
          <p:cNvSpPr txBox="1"/>
          <p:nvPr/>
        </p:nvSpPr>
        <p:spPr>
          <a:xfrm>
            <a:off x="6956779" y="175694"/>
            <a:ext cx="2415010" cy="276999"/>
          </a:xfrm>
          <a:prstGeom prst="rect">
            <a:avLst/>
          </a:prstGeom>
          <a:solidFill>
            <a:srgbClr val="FF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a:ln>
                  <a:noFill/>
                </a:ln>
                <a:solidFill>
                  <a:prstClr val="white"/>
                </a:solidFill>
                <a:effectLst/>
                <a:uLnTx/>
                <a:uFillTx/>
                <a:latin typeface="Arial"/>
                <a:ea typeface="微软雅黑"/>
                <a:cs typeface="+mn-cs"/>
              </a:rPr>
              <a:t>三勤行为管理</a:t>
            </a:r>
          </a:p>
        </p:txBody>
      </p:sp>
      <p:sp>
        <p:nvSpPr>
          <p:cNvPr id="15" name="文本框 14">
            <a:extLst>
              <a:ext uri="{FF2B5EF4-FFF2-40B4-BE49-F238E27FC236}">
                <a16:creationId xmlns:a16="http://schemas.microsoft.com/office/drawing/2014/main" id="{B6D624D4-CDDE-9C5B-485B-7D3DBAB551A6}"/>
              </a:ext>
            </a:extLst>
          </p:cNvPr>
          <p:cNvSpPr txBox="1"/>
          <p:nvPr/>
        </p:nvSpPr>
        <p:spPr>
          <a:xfrm>
            <a:off x="6956779" y="536853"/>
            <a:ext cx="762584" cy="261610"/>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学习行为</a:t>
            </a:r>
          </a:p>
        </p:txBody>
      </p:sp>
      <p:sp>
        <p:nvSpPr>
          <p:cNvPr id="18" name="文本框 17">
            <a:extLst>
              <a:ext uri="{FF2B5EF4-FFF2-40B4-BE49-F238E27FC236}">
                <a16:creationId xmlns:a16="http://schemas.microsoft.com/office/drawing/2014/main" id="{B8883F19-9874-EDFD-3617-A2F34AF2E213}"/>
              </a:ext>
            </a:extLst>
          </p:cNvPr>
          <p:cNvSpPr txBox="1"/>
          <p:nvPr/>
        </p:nvSpPr>
        <p:spPr>
          <a:xfrm>
            <a:off x="7782992" y="533166"/>
            <a:ext cx="762584" cy="261610"/>
          </a:xfrm>
          <a:prstGeom prst="rect">
            <a:avLst/>
          </a:prstGeom>
          <a:solidFill>
            <a:srgbClr val="FF0000"/>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分享行为</a:t>
            </a:r>
          </a:p>
        </p:txBody>
      </p:sp>
      <p:sp>
        <p:nvSpPr>
          <p:cNvPr id="27" name="文本框 26">
            <a:extLst>
              <a:ext uri="{FF2B5EF4-FFF2-40B4-BE49-F238E27FC236}">
                <a16:creationId xmlns:a16="http://schemas.microsoft.com/office/drawing/2014/main" id="{502DAE30-C2C3-F3AD-BDD7-74B952329919}"/>
              </a:ext>
            </a:extLst>
          </p:cNvPr>
          <p:cNvSpPr txBox="1"/>
          <p:nvPr/>
        </p:nvSpPr>
        <p:spPr>
          <a:xfrm>
            <a:off x="8609205" y="533166"/>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项目行为</a:t>
            </a:r>
          </a:p>
        </p:txBody>
      </p:sp>
      <p:sp>
        <p:nvSpPr>
          <p:cNvPr id="31" name="文本框 30">
            <a:extLst>
              <a:ext uri="{FF2B5EF4-FFF2-40B4-BE49-F238E27FC236}">
                <a16:creationId xmlns:a16="http://schemas.microsoft.com/office/drawing/2014/main" id="{B5F534DC-FAB4-1B70-F9B8-98ED09F1468F}"/>
              </a:ext>
            </a:extLst>
          </p:cNvPr>
          <p:cNvSpPr txBox="1"/>
          <p:nvPr/>
        </p:nvSpPr>
        <p:spPr>
          <a:xfrm>
            <a:off x="9545685" y="175694"/>
            <a:ext cx="2415010" cy="276999"/>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a:ln>
                  <a:noFill/>
                </a:ln>
                <a:solidFill>
                  <a:prstClr val="white"/>
                </a:solidFill>
                <a:effectLst/>
                <a:uLnTx/>
                <a:uFillTx/>
                <a:latin typeface="Arial"/>
                <a:ea typeface="微软雅黑"/>
                <a:cs typeface="+mn-cs"/>
              </a:rPr>
              <a:t>三勤积分管理</a:t>
            </a:r>
          </a:p>
        </p:txBody>
      </p:sp>
      <p:sp>
        <p:nvSpPr>
          <p:cNvPr id="36" name="文本框 35">
            <a:extLst>
              <a:ext uri="{FF2B5EF4-FFF2-40B4-BE49-F238E27FC236}">
                <a16:creationId xmlns:a16="http://schemas.microsoft.com/office/drawing/2014/main" id="{576CA785-9538-D376-CC27-0703DCC37E64}"/>
              </a:ext>
            </a:extLst>
          </p:cNvPr>
          <p:cNvSpPr txBox="1"/>
          <p:nvPr/>
        </p:nvSpPr>
        <p:spPr>
          <a:xfrm>
            <a:off x="9545685" y="536853"/>
            <a:ext cx="762584" cy="261610"/>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积分设置</a:t>
            </a:r>
          </a:p>
        </p:txBody>
      </p:sp>
      <p:sp>
        <p:nvSpPr>
          <p:cNvPr id="37" name="文本框 36">
            <a:extLst>
              <a:ext uri="{FF2B5EF4-FFF2-40B4-BE49-F238E27FC236}">
                <a16:creationId xmlns:a16="http://schemas.microsoft.com/office/drawing/2014/main" id="{FAFCBC20-02EE-E21E-9D57-A703735FD1F8}"/>
              </a:ext>
            </a:extLst>
          </p:cNvPr>
          <p:cNvSpPr txBox="1"/>
          <p:nvPr/>
        </p:nvSpPr>
        <p:spPr>
          <a:xfrm>
            <a:off x="10371898" y="533166"/>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积分核算</a:t>
            </a:r>
          </a:p>
        </p:txBody>
      </p:sp>
      <p:sp>
        <p:nvSpPr>
          <p:cNvPr id="38" name="文本框 37">
            <a:extLst>
              <a:ext uri="{FF2B5EF4-FFF2-40B4-BE49-F238E27FC236}">
                <a16:creationId xmlns:a16="http://schemas.microsoft.com/office/drawing/2014/main" id="{49AC256D-A329-6DA6-EC22-84089334F3D7}"/>
              </a:ext>
            </a:extLst>
          </p:cNvPr>
          <p:cNvSpPr txBox="1"/>
          <p:nvPr/>
        </p:nvSpPr>
        <p:spPr>
          <a:xfrm>
            <a:off x="11198111" y="533166"/>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积分应用</a:t>
            </a:r>
          </a:p>
        </p:txBody>
      </p:sp>
      <p:sp>
        <p:nvSpPr>
          <p:cNvPr id="4" name="文本框 3">
            <a:extLst>
              <a:ext uri="{FF2B5EF4-FFF2-40B4-BE49-F238E27FC236}">
                <a16:creationId xmlns:a16="http://schemas.microsoft.com/office/drawing/2014/main" id="{650DC9BC-8D83-3897-D06D-8805A3EE93AA}"/>
              </a:ext>
            </a:extLst>
          </p:cNvPr>
          <p:cNvSpPr txBox="1"/>
          <p:nvPr/>
        </p:nvSpPr>
        <p:spPr>
          <a:xfrm>
            <a:off x="977393" y="3170828"/>
            <a:ext cx="2225907" cy="338554"/>
          </a:xfrm>
          <a:prstGeom prst="rect">
            <a:avLst/>
          </a:prstGeom>
          <a:noFill/>
        </p:spPr>
        <p:txBody>
          <a:bodyPr wrap="square" rtlCol="0">
            <a:spAutoFit/>
          </a:bodyPr>
          <a:lstStyle/>
          <a:p>
            <a:pPr algn="ctr"/>
            <a:r>
              <a:rPr lang="zh-CN" altLang="en-US" sz="1600" b="1">
                <a:latin typeface="+mj-ea"/>
              </a:rPr>
              <a:t>张莉萍</a:t>
            </a:r>
          </a:p>
        </p:txBody>
      </p:sp>
      <p:sp>
        <p:nvSpPr>
          <p:cNvPr id="5" name="文本框 4">
            <a:extLst>
              <a:ext uri="{FF2B5EF4-FFF2-40B4-BE49-F238E27FC236}">
                <a16:creationId xmlns:a16="http://schemas.microsoft.com/office/drawing/2014/main" id="{B7252BA9-C15C-84D2-0D82-4AC8F3CFD8F0}"/>
              </a:ext>
            </a:extLst>
          </p:cNvPr>
          <p:cNvSpPr txBox="1"/>
          <p:nvPr/>
        </p:nvSpPr>
        <p:spPr>
          <a:xfrm>
            <a:off x="504826" y="3601627"/>
            <a:ext cx="3033430" cy="2533129"/>
          </a:xfrm>
          <a:prstGeom prst="rect">
            <a:avLst/>
          </a:prstGeom>
          <a:noFill/>
        </p:spPr>
        <p:txBody>
          <a:bodyPr wrap="square" rtlCol="0">
            <a:spAutoFit/>
          </a:bodyPr>
          <a:lstStyle/>
          <a:p>
            <a:pPr marL="228594" indent="-228594" algn="just">
              <a:lnSpc>
                <a:spcPct val="120000"/>
              </a:lnSpc>
              <a:buFont typeface="Wingdings" panose="05000000000000000000" pitchFamily="2" charset="2"/>
              <a:buChar char="Ø"/>
            </a:pPr>
            <a:r>
              <a:rPr lang="zh-CN" altLang="en-US" sz="1333" b="1">
                <a:solidFill>
                  <a:schemeClr val="tx1">
                    <a:lumMod val="75000"/>
                    <a:lumOff val="25000"/>
                  </a:schemeClr>
                </a:solidFill>
                <a:latin typeface="+mn-ea"/>
              </a:rPr>
              <a:t>课程名称：</a:t>
            </a:r>
            <a:r>
              <a:rPr lang="en-US" altLang="zh-CN" sz="1333">
                <a:solidFill>
                  <a:schemeClr val="tx1">
                    <a:lumMod val="75000"/>
                    <a:lumOff val="25000"/>
                  </a:schemeClr>
                </a:solidFill>
                <a:latin typeface="+mn-ea"/>
              </a:rPr>
              <a:t>AIGC</a:t>
            </a:r>
            <a:r>
              <a:rPr lang="zh-CN" altLang="en-US" sz="1333">
                <a:solidFill>
                  <a:schemeClr val="tx1">
                    <a:lumMod val="75000"/>
                    <a:lumOff val="25000"/>
                  </a:schemeClr>
                </a:solidFill>
                <a:latin typeface="+mn-ea"/>
              </a:rPr>
              <a:t>爆发，人才争夺下如何打造雇主品牌</a:t>
            </a:r>
            <a:endParaRPr lang="en-US" altLang="zh-CN" sz="1333">
              <a:solidFill>
                <a:schemeClr val="tx1">
                  <a:lumMod val="75000"/>
                  <a:lumOff val="25000"/>
                </a:schemeClr>
              </a:solidFill>
              <a:latin typeface="+mn-ea"/>
            </a:endParaRPr>
          </a:p>
          <a:p>
            <a:pPr marL="228594" indent="-228594" algn="just">
              <a:lnSpc>
                <a:spcPct val="120000"/>
              </a:lnSpc>
              <a:buFont typeface="Wingdings" panose="05000000000000000000" pitchFamily="2" charset="2"/>
              <a:buChar char="Ø"/>
            </a:pPr>
            <a:r>
              <a:rPr lang="zh-CN" altLang="en-US" sz="1333" b="1">
                <a:solidFill>
                  <a:schemeClr val="tx1">
                    <a:lumMod val="75000"/>
                    <a:lumOff val="25000"/>
                  </a:schemeClr>
                </a:solidFill>
                <a:latin typeface="+mn-ea"/>
              </a:rPr>
              <a:t>培训开始时间：</a:t>
            </a:r>
            <a:r>
              <a:rPr lang="en-US" altLang="zh-CN" sz="1333">
                <a:solidFill>
                  <a:schemeClr val="tx1">
                    <a:lumMod val="75000"/>
                    <a:lumOff val="25000"/>
                  </a:schemeClr>
                </a:solidFill>
                <a:latin typeface="+mn-ea"/>
              </a:rPr>
              <a:t>2023-06-09</a:t>
            </a:r>
          </a:p>
          <a:p>
            <a:pPr marL="228594" indent="-228594" algn="just">
              <a:lnSpc>
                <a:spcPct val="120000"/>
              </a:lnSpc>
              <a:buFont typeface="Wingdings" panose="05000000000000000000" pitchFamily="2" charset="2"/>
              <a:buChar char="Ø"/>
            </a:pPr>
            <a:r>
              <a:rPr lang="zh-CN" altLang="en-US" sz="1333" b="1">
                <a:solidFill>
                  <a:schemeClr val="tx1">
                    <a:lumMod val="75000"/>
                    <a:lumOff val="25000"/>
                  </a:schemeClr>
                </a:solidFill>
                <a:latin typeface="+mn-ea"/>
              </a:rPr>
              <a:t>培训结束时间：</a:t>
            </a:r>
            <a:r>
              <a:rPr lang="en-US" altLang="zh-CN" sz="1333">
                <a:solidFill>
                  <a:schemeClr val="tx1">
                    <a:lumMod val="75000"/>
                    <a:lumOff val="25000"/>
                  </a:schemeClr>
                </a:solidFill>
                <a:latin typeface="+mn-ea"/>
              </a:rPr>
              <a:t>2023-06-09</a:t>
            </a:r>
          </a:p>
          <a:p>
            <a:pPr marL="228594" indent="-228594" algn="just">
              <a:lnSpc>
                <a:spcPct val="120000"/>
              </a:lnSpc>
              <a:buFont typeface="Wingdings" panose="05000000000000000000" pitchFamily="2" charset="2"/>
              <a:buChar char="Ø"/>
            </a:pPr>
            <a:r>
              <a:rPr lang="zh-CN" altLang="en-US" sz="1333" b="1">
                <a:solidFill>
                  <a:schemeClr val="tx1">
                    <a:lumMod val="75000"/>
                    <a:lumOff val="25000"/>
                  </a:schemeClr>
                </a:solidFill>
                <a:latin typeface="+mn-ea"/>
              </a:rPr>
              <a:t>成果转化方式：</a:t>
            </a:r>
            <a:r>
              <a:rPr lang="zh-CN" altLang="en-US" sz="1333">
                <a:solidFill>
                  <a:schemeClr val="tx1">
                    <a:lumMod val="75000"/>
                    <a:lumOff val="25000"/>
                  </a:schemeClr>
                </a:solidFill>
                <a:latin typeface="+mn-ea"/>
              </a:rPr>
              <a:t>课件开发</a:t>
            </a:r>
            <a:endParaRPr lang="en-US" altLang="zh-CN" sz="1333">
              <a:solidFill>
                <a:schemeClr val="tx1">
                  <a:lumMod val="75000"/>
                  <a:lumOff val="25000"/>
                </a:schemeClr>
              </a:solidFill>
              <a:latin typeface="+mn-ea"/>
            </a:endParaRPr>
          </a:p>
          <a:p>
            <a:pPr marL="228594" indent="-228594" algn="just">
              <a:lnSpc>
                <a:spcPct val="120000"/>
              </a:lnSpc>
              <a:buFont typeface="Wingdings" panose="05000000000000000000" pitchFamily="2" charset="2"/>
              <a:buChar char="Ø"/>
            </a:pPr>
            <a:r>
              <a:rPr lang="zh-CN" altLang="en-US" sz="1333" b="1">
                <a:solidFill>
                  <a:schemeClr val="tx1">
                    <a:lumMod val="75000"/>
                    <a:lumOff val="25000"/>
                  </a:schemeClr>
                </a:solidFill>
                <a:latin typeface="+mn-ea"/>
              </a:rPr>
              <a:t>计划转化时间：</a:t>
            </a:r>
            <a:r>
              <a:rPr lang="en-US" altLang="zh-CN" sz="1333">
                <a:solidFill>
                  <a:schemeClr val="tx1">
                    <a:lumMod val="75000"/>
                    <a:lumOff val="25000"/>
                  </a:schemeClr>
                </a:solidFill>
                <a:latin typeface="+mn-ea"/>
              </a:rPr>
              <a:t>2023-06-26</a:t>
            </a:r>
          </a:p>
          <a:p>
            <a:pPr marL="228594" indent="-228594" algn="just">
              <a:lnSpc>
                <a:spcPct val="120000"/>
              </a:lnSpc>
              <a:buFont typeface="Wingdings" panose="05000000000000000000" pitchFamily="2" charset="2"/>
              <a:buChar char="Ø"/>
            </a:pPr>
            <a:r>
              <a:rPr lang="zh-CN" altLang="en-US" sz="1333" b="1">
                <a:solidFill>
                  <a:schemeClr val="tx1">
                    <a:lumMod val="75000"/>
                    <a:lumOff val="25000"/>
                  </a:schemeClr>
                </a:solidFill>
                <a:latin typeface="+mn-ea"/>
              </a:rPr>
              <a:t>应转化时间：</a:t>
            </a:r>
            <a:r>
              <a:rPr lang="en-US" altLang="zh-CN" sz="1333">
                <a:solidFill>
                  <a:schemeClr val="tx1">
                    <a:lumMod val="75000"/>
                    <a:lumOff val="25000"/>
                  </a:schemeClr>
                </a:solidFill>
                <a:latin typeface="+mn-ea"/>
              </a:rPr>
              <a:t>2023-07-09</a:t>
            </a:r>
          </a:p>
          <a:p>
            <a:pPr marL="228594" indent="-228594" algn="just">
              <a:lnSpc>
                <a:spcPct val="120000"/>
              </a:lnSpc>
              <a:buFont typeface="Wingdings" panose="05000000000000000000" pitchFamily="2" charset="2"/>
              <a:buChar char="Ø"/>
            </a:pPr>
            <a:r>
              <a:rPr lang="zh-CN" altLang="en-US" sz="1333" b="1">
                <a:solidFill>
                  <a:schemeClr val="tx1">
                    <a:lumMod val="75000"/>
                    <a:lumOff val="25000"/>
                  </a:schemeClr>
                </a:solidFill>
                <a:latin typeface="+mn-ea"/>
              </a:rPr>
              <a:t>实际转化时间：</a:t>
            </a:r>
            <a:r>
              <a:rPr lang="zh-CN" altLang="en-US" sz="1333" b="1">
                <a:solidFill>
                  <a:srgbClr val="FF0000"/>
                </a:solidFill>
                <a:latin typeface="+mn-ea"/>
              </a:rPr>
              <a:t>未转化</a:t>
            </a:r>
            <a:endParaRPr lang="en-US" altLang="zh-CN" sz="1333" b="1">
              <a:solidFill>
                <a:srgbClr val="FF0000"/>
              </a:solidFill>
              <a:latin typeface="+mn-ea"/>
            </a:endParaRPr>
          </a:p>
          <a:p>
            <a:pPr marL="228594" indent="-228594" algn="just">
              <a:lnSpc>
                <a:spcPct val="120000"/>
              </a:lnSpc>
              <a:buFont typeface="Wingdings" panose="05000000000000000000" pitchFamily="2" charset="2"/>
              <a:buChar char="Ø"/>
            </a:pPr>
            <a:r>
              <a:rPr lang="zh-CN" altLang="en-US" sz="1333" b="1">
                <a:solidFill>
                  <a:schemeClr val="tx1">
                    <a:lumMod val="75000"/>
                    <a:lumOff val="25000"/>
                  </a:schemeClr>
                </a:solidFill>
                <a:latin typeface="+mn-ea"/>
              </a:rPr>
              <a:t>逾期天数：</a:t>
            </a:r>
            <a:r>
              <a:rPr lang="en-US" altLang="zh-CN" sz="1333" b="1">
                <a:solidFill>
                  <a:srgbClr val="FF0000"/>
                </a:solidFill>
                <a:latin typeface="+mn-ea"/>
              </a:rPr>
              <a:t>30</a:t>
            </a:r>
            <a:r>
              <a:rPr lang="zh-CN" altLang="en-US" sz="1333" b="1">
                <a:solidFill>
                  <a:srgbClr val="FF0000"/>
                </a:solidFill>
                <a:latin typeface="+mn-ea"/>
              </a:rPr>
              <a:t>天</a:t>
            </a:r>
            <a:endParaRPr lang="en-US" altLang="zh-CN" sz="1333" b="1">
              <a:solidFill>
                <a:srgbClr val="FF0000"/>
              </a:solidFill>
              <a:latin typeface="+mn-ea"/>
            </a:endParaRPr>
          </a:p>
          <a:p>
            <a:pPr marL="228594" indent="-228594" algn="just">
              <a:lnSpc>
                <a:spcPct val="120000"/>
              </a:lnSpc>
              <a:buFont typeface="Wingdings" panose="05000000000000000000" pitchFamily="2" charset="2"/>
              <a:buChar char="Ø"/>
            </a:pPr>
            <a:endParaRPr lang="zh-CN" altLang="en-US" sz="1333" b="1">
              <a:solidFill>
                <a:srgbClr val="FF0000"/>
              </a:solidFill>
              <a:latin typeface="+mn-ea"/>
            </a:endParaRPr>
          </a:p>
        </p:txBody>
      </p:sp>
      <p:sp>
        <p:nvSpPr>
          <p:cNvPr id="6" name="文本框 5">
            <a:extLst>
              <a:ext uri="{FF2B5EF4-FFF2-40B4-BE49-F238E27FC236}">
                <a16:creationId xmlns:a16="http://schemas.microsoft.com/office/drawing/2014/main" id="{F8FDB8F5-736F-1CE3-D131-9E2F7D11F54E}"/>
              </a:ext>
            </a:extLst>
          </p:cNvPr>
          <p:cNvSpPr txBox="1"/>
          <p:nvPr/>
        </p:nvSpPr>
        <p:spPr>
          <a:xfrm>
            <a:off x="8879833" y="3170828"/>
            <a:ext cx="2225907" cy="338554"/>
          </a:xfrm>
          <a:prstGeom prst="rect">
            <a:avLst/>
          </a:prstGeom>
          <a:noFill/>
        </p:spPr>
        <p:txBody>
          <a:bodyPr wrap="square" rtlCol="0">
            <a:spAutoFit/>
          </a:bodyPr>
          <a:lstStyle/>
          <a:p>
            <a:pPr algn="ctr"/>
            <a:r>
              <a:rPr lang="zh-CN" altLang="en-US" sz="1600" b="1">
                <a:latin typeface="+mj-ea"/>
              </a:rPr>
              <a:t>杨丽</a:t>
            </a:r>
          </a:p>
        </p:txBody>
      </p:sp>
      <p:sp>
        <p:nvSpPr>
          <p:cNvPr id="7" name="文本框 6">
            <a:extLst>
              <a:ext uri="{FF2B5EF4-FFF2-40B4-BE49-F238E27FC236}">
                <a16:creationId xmlns:a16="http://schemas.microsoft.com/office/drawing/2014/main" id="{CD8B7115-2656-FC04-46C2-874464202B91}"/>
              </a:ext>
            </a:extLst>
          </p:cNvPr>
          <p:cNvSpPr txBox="1"/>
          <p:nvPr/>
        </p:nvSpPr>
        <p:spPr>
          <a:xfrm>
            <a:off x="8516132" y="3601627"/>
            <a:ext cx="3171043" cy="2040815"/>
          </a:xfrm>
          <a:prstGeom prst="rect">
            <a:avLst/>
          </a:prstGeom>
          <a:noFill/>
        </p:spPr>
        <p:txBody>
          <a:bodyPr wrap="square" rtlCol="0">
            <a:spAutoFit/>
          </a:bodyPr>
          <a:lstStyle/>
          <a:p>
            <a:pPr marL="228594" indent="-228594" algn="just">
              <a:lnSpc>
                <a:spcPct val="120000"/>
              </a:lnSpc>
              <a:buFont typeface="Wingdings" panose="05000000000000000000" pitchFamily="2" charset="2"/>
              <a:buChar char="Ø"/>
            </a:pPr>
            <a:r>
              <a:rPr lang="zh-CN" altLang="en-US" sz="1333" b="1">
                <a:solidFill>
                  <a:schemeClr val="tx1">
                    <a:lumMod val="75000"/>
                    <a:lumOff val="25000"/>
                  </a:schemeClr>
                </a:solidFill>
                <a:latin typeface="+mn-ea"/>
              </a:rPr>
              <a:t>课程名称：</a:t>
            </a:r>
            <a:r>
              <a:rPr lang="en-US" altLang="zh-CN" sz="1333">
                <a:solidFill>
                  <a:schemeClr val="tx1">
                    <a:lumMod val="75000"/>
                    <a:lumOff val="25000"/>
                  </a:schemeClr>
                </a:solidFill>
                <a:latin typeface="+mn-ea"/>
              </a:rPr>
              <a:t>AIGC</a:t>
            </a:r>
            <a:r>
              <a:rPr lang="zh-CN" altLang="en-US" sz="1333">
                <a:solidFill>
                  <a:schemeClr val="tx1">
                    <a:lumMod val="75000"/>
                    <a:lumOff val="25000"/>
                  </a:schemeClr>
                </a:solidFill>
                <a:latin typeface="+mn-ea"/>
              </a:rPr>
              <a:t>驱动出海营销增长</a:t>
            </a:r>
            <a:endParaRPr lang="en-US" altLang="zh-CN" sz="1333">
              <a:solidFill>
                <a:schemeClr val="tx1">
                  <a:lumMod val="75000"/>
                  <a:lumOff val="25000"/>
                </a:schemeClr>
              </a:solidFill>
              <a:latin typeface="+mn-ea"/>
            </a:endParaRPr>
          </a:p>
          <a:p>
            <a:pPr marL="228594" indent="-228594" algn="just">
              <a:lnSpc>
                <a:spcPct val="120000"/>
              </a:lnSpc>
              <a:buFont typeface="Wingdings" panose="05000000000000000000" pitchFamily="2" charset="2"/>
              <a:buChar char="Ø"/>
            </a:pPr>
            <a:r>
              <a:rPr lang="zh-CN" altLang="en-US" sz="1333" b="1">
                <a:solidFill>
                  <a:schemeClr val="tx1">
                    <a:lumMod val="75000"/>
                    <a:lumOff val="25000"/>
                  </a:schemeClr>
                </a:solidFill>
                <a:latin typeface="+mn-ea"/>
              </a:rPr>
              <a:t>培训开始时间：</a:t>
            </a:r>
            <a:r>
              <a:rPr lang="en-US" altLang="zh-CN" sz="1333">
                <a:solidFill>
                  <a:schemeClr val="tx1">
                    <a:lumMod val="75000"/>
                    <a:lumOff val="25000"/>
                  </a:schemeClr>
                </a:solidFill>
                <a:latin typeface="+mn-ea"/>
              </a:rPr>
              <a:t>2023-06-15</a:t>
            </a:r>
          </a:p>
          <a:p>
            <a:pPr marL="228594" indent="-228594" algn="just">
              <a:lnSpc>
                <a:spcPct val="120000"/>
              </a:lnSpc>
              <a:buFont typeface="Wingdings" panose="05000000000000000000" pitchFamily="2" charset="2"/>
              <a:buChar char="Ø"/>
            </a:pPr>
            <a:r>
              <a:rPr lang="zh-CN" altLang="en-US" sz="1333" b="1">
                <a:solidFill>
                  <a:schemeClr val="tx1">
                    <a:lumMod val="75000"/>
                    <a:lumOff val="25000"/>
                  </a:schemeClr>
                </a:solidFill>
                <a:latin typeface="+mn-ea"/>
              </a:rPr>
              <a:t>培训结束时间：</a:t>
            </a:r>
            <a:r>
              <a:rPr lang="en-US" altLang="zh-CN" sz="1333">
                <a:solidFill>
                  <a:schemeClr val="tx1">
                    <a:lumMod val="75000"/>
                    <a:lumOff val="25000"/>
                  </a:schemeClr>
                </a:solidFill>
                <a:latin typeface="+mn-ea"/>
              </a:rPr>
              <a:t>2023-06-15</a:t>
            </a:r>
          </a:p>
          <a:p>
            <a:pPr marL="228594" indent="-228594" algn="just">
              <a:lnSpc>
                <a:spcPct val="120000"/>
              </a:lnSpc>
              <a:buFont typeface="Wingdings" panose="05000000000000000000" pitchFamily="2" charset="2"/>
              <a:buChar char="Ø"/>
            </a:pPr>
            <a:r>
              <a:rPr lang="zh-CN" altLang="en-US" sz="1333" b="1">
                <a:solidFill>
                  <a:schemeClr val="tx1">
                    <a:lumMod val="75000"/>
                    <a:lumOff val="25000"/>
                  </a:schemeClr>
                </a:solidFill>
                <a:latin typeface="+mn-ea"/>
              </a:rPr>
              <a:t>成果转化方式：</a:t>
            </a:r>
            <a:r>
              <a:rPr lang="zh-CN" altLang="en-US" sz="1333">
                <a:solidFill>
                  <a:schemeClr val="tx1">
                    <a:lumMod val="75000"/>
                    <a:lumOff val="25000"/>
                  </a:schemeClr>
                </a:solidFill>
                <a:latin typeface="+mn-ea"/>
              </a:rPr>
              <a:t>分享会</a:t>
            </a:r>
            <a:endParaRPr lang="en-US" altLang="zh-CN" sz="1333">
              <a:solidFill>
                <a:schemeClr val="tx1">
                  <a:lumMod val="75000"/>
                  <a:lumOff val="25000"/>
                </a:schemeClr>
              </a:solidFill>
              <a:latin typeface="+mn-ea"/>
            </a:endParaRPr>
          </a:p>
          <a:p>
            <a:pPr marL="228594" indent="-228594" algn="just">
              <a:lnSpc>
                <a:spcPct val="120000"/>
              </a:lnSpc>
              <a:buFont typeface="Wingdings" panose="05000000000000000000" pitchFamily="2" charset="2"/>
              <a:buChar char="Ø"/>
            </a:pPr>
            <a:r>
              <a:rPr lang="zh-CN" altLang="en-US" sz="1333" b="1">
                <a:solidFill>
                  <a:schemeClr val="tx1">
                    <a:lumMod val="75000"/>
                    <a:lumOff val="25000"/>
                  </a:schemeClr>
                </a:solidFill>
                <a:latin typeface="+mn-ea"/>
              </a:rPr>
              <a:t>计划转化时间：</a:t>
            </a:r>
            <a:r>
              <a:rPr lang="en-US" altLang="zh-CN" sz="1333">
                <a:solidFill>
                  <a:schemeClr val="tx1">
                    <a:lumMod val="75000"/>
                    <a:lumOff val="25000"/>
                  </a:schemeClr>
                </a:solidFill>
                <a:latin typeface="+mn-ea"/>
              </a:rPr>
              <a:t>2023-07-07</a:t>
            </a:r>
          </a:p>
          <a:p>
            <a:pPr marL="228594" indent="-228594" algn="just">
              <a:lnSpc>
                <a:spcPct val="120000"/>
              </a:lnSpc>
              <a:buFont typeface="Wingdings" panose="05000000000000000000" pitchFamily="2" charset="2"/>
              <a:buChar char="Ø"/>
            </a:pPr>
            <a:r>
              <a:rPr lang="zh-CN" altLang="en-US" sz="1333" b="1">
                <a:solidFill>
                  <a:schemeClr val="tx1">
                    <a:lumMod val="75000"/>
                    <a:lumOff val="25000"/>
                  </a:schemeClr>
                </a:solidFill>
                <a:latin typeface="+mn-ea"/>
              </a:rPr>
              <a:t>应转化时间：</a:t>
            </a:r>
            <a:r>
              <a:rPr lang="en-US" altLang="zh-CN" sz="1333">
                <a:solidFill>
                  <a:schemeClr val="tx1">
                    <a:lumMod val="75000"/>
                    <a:lumOff val="25000"/>
                  </a:schemeClr>
                </a:solidFill>
                <a:latin typeface="+mn-ea"/>
              </a:rPr>
              <a:t>2023-07-15</a:t>
            </a:r>
          </a:p>
          <a:p>
            <a:pPr marL="228594" indent="-228594" algn="just">
              <a:lnSpc>
                <a:spcPct val="120000"/>
              </a:lnSpc>
              <a:buFont typeface="Wingdings" panose="05000000000000000000" pitchFamily="2" charset="2"/>
              <a:buChar char="Ø"/>
            </a:pPr>
            <a:r>
              <a:rPr lang="zh-CN" altLang="en-US" sz="1333" b="1">
                <a:solidFill>
                  <a:schemeClr val="tx1">
                    <a:lumMod val="75000"/>
                    <a:lumOff val="25000"/>
                  </a:schemeClr>
                </a:solidFill>
                <a:latin typeface="+mn-ea"/>
              </a:rPr>
              <a:t>实际转化时间：</a:t>
            </a:r>
            <a:r>
              <a:rPr lang="en-US" altLang="zh-CN" sz="1333">
                <a:solidFill>
                  <a:schemeClr val="tx1">
                    <a:lumMod val="75000"/>
                    <a:lumOff val="25000"/>
                  </a:schemeClr>
                </a:solidFill>
                <a:latin typeface="+mn-ea"/>
              </a:rPr>
              <a:t>2023-08-10</a:t>
            </a:r>
          </a:p>
          <a:p>
            <a:pPr marL="228594" indent="-228594" algn="just">
              <a:lnSpc>
                <a:spcPct val="120000"/>
              </a:lnSpc>
              <a:buFont typeface="Wingdings" panose="05000000000000000000" pitchFamily="2" charset="2"/>
              <a:buChar char="Ø"/>
            </a:pPr>
            <a:r>
              <a:rPr lang="zh-CN" altLang="en-US" sz="1333" b="1">
                <a:solidFill>
                  <a:schemeClr val="tx1">
                    <a:lumMod val="75000"/>
                    <a:lumOff val="25000"/>
                  </a:schemeClr>
                </a:solidFill>
                <a:latin typeface="+mn-ea"/>
              </a:rPr>
              <a:t>逾期天数：</a:t>
            </a:r>
            <a:r>
              <a:rPr lang="en-US" altLang="zh-CN" sz="1333" b="1">
                <a:solidFill>
                  <a:srgbClr val="FF0000"/>
                </a:solidFill>
                <a:latin typeface="+mn-ea"/>
              </a:rPr>
              <a:t>24</a:t>
            </a:r>
            <a:r>
              <a:rPr lang="zh-CN" altLang="en-US" sz="1333" b="1">
                <a:solidFill>
                  <a:srgbClr val="FF0000"/>
                </a:solidFill>
                <a:latin typeface="+mn-ea"/>
              </a:rPr>
              <a:t>天</a:t>
            </a:r>
          </a:p>
        </p:txBody>
      </p:sp>
      <p:pic>
        <p:nvPicPr>
          <p:cNvPr id="9" name="图片 8">
            <a:extLst>
              <a:ext uri="{FF2B5EF4-FFF2-40B4-BE49-F238E27FC236}">
                <a16:creationId xmlns:a16="http://schemas.microsoft.com/office/drawing/2014/main" id="{49E7F227-44A4-20F2-1163-442A01261B80}"/>
              </a:ext>
            </a:extLst>
          </p:cNvPr>
          <p:cNvPicPr>
            <a:picLocks noChangeAspect="1"/>
          </p:cNvPicPr>
          <p:nvPr/>
        </p:nvPicPr>
        <p:blipFill>
          <a:blip r:embed="rId3" cstate="screen"/>
          <a:stretch>
            <a:fillRect/>
          </a:stretch>
        </p:blipFill>
        <p:spPr>
          <a:xfrm>
            <a:off x="9489144" y="2212686"/>
            <a:ext cx="819125" cy="819125"/>
          </a:xfrm>
          <a:prstGeom prst="rect">
            <a:avLst/>
          </a:prstGeom>
          <a:solidFill>
            <a:srgbClr val="64A2FC"/>
          </a:solidFill>
        </p:spPr>
      </p:pic>
      <p:pic>
        <p:nvPicPr>
          <p:cNvPr id="10" name="图片 9">
            <a:extLst>
              <a:ext uri="{FF2B5EF4-FFF2-40B4-BE49-F238E27FC236}">
                <a16:creationId xmlns:a16="http://schemas.microsoft.com/office/drawing/2014/main" id="{F54E3886-EB8B-5B2B-BDEE-26CAD9D3D4B6}"/>
              </a:ext>
            </a:extLst>
          </p:cNvPr>
          <p:cNvPicPr>
            <a:picLocks noChangeAspect="1"/>
          </p:cNvPicPr>
          <p:nvPr/>
        </p:nvPicPr>
        <p:blipFill>
          <a:blip r:embed="rId4" cstate="screen"/>
          <a:stretch>
            <a:fillRect/>
          </a:stretch>
        </p:blipFill>
        <p:spPr>
          <a:xfrm>
            <a:off x="1588303" y="2212686"/>
            <a:ext cx="819125" cy="819125"/>
          </a:xfrm>
          <a:prstGeom prst="rect">
            <a:avLst/>
          </a:prstGeom>
          <a:solidFill>
            <a:srgbClr val="64A2FC"/>
          </a:solidFill>
        </p:spPr>
      </p:pic>
      <p:sp>
        <p:nvSpPr>
          <p:cNvPr id="11" name="文本框 10">
            <a:extLst>
              <a:ext uri="{FF2B5EF4-FFF2-40B4-BE49-F238E27FC236}">
                <a16:creationId xmlns:a16="http://schemas.microsoft.com/office/drawing/2014/main" id="{CEAA7ADA-76EA-EDB8-5289-0249D5070FEA}"/>
              </a:ext>
            </a:extLst>
          </p:cNvPr>
          <p:cNvSpPr txBox="1"/>
          <p:nvPr/>
        </p:nvSpPr>
        <p:spPr>
          <a:xfrm>
            <a:off x="531024" y="1354730"/>
            <a:ext cx="10911637" cy="432047"/>
          </a:xfrm>
          <a:prstGeom prst="rect">
            <a:avLst/>
          </a:prstGeom>
          <a:noFill/>
        </p:spPr>
        <p:txBody>
          <a:bodyPr wrap="square" rtlCol="0">
            <a:noAutofit/>
          </a:bodyPr>
          <a:lstStyle/>
          <a:p>
            <a:pPr marL="285750" indent="-285750" algn="just">
              <a:buFont typeface="Wingdings" panose="05000000000000000000" pitchFamily="2" charset="2"/>
              <a:buChar char="Ø"/>
            </a:pPr>
            <a:r>
              <a:rPr lang="zh-CN" altLang="en-US" sz="1400">
                <a:solidFill>
                  <a:schemeClr val="tx1"/>
                </a:solidFill>
                <a:latin typeface="+mn-ea"/>
                <a:ea typeface="+mn-ea"/>
              </a:rPr>
              <a:t>经核查，自</a:t>
            </a:r>
            <a:r>
              <a:rPr lang="en-US" altLang="zh-CN" sz="1400">
                <a:solidFill>
                  <a:schemeClr val="tx1"/>
                </a:solidFill>
                <a:latin typeface="+mn-ea"/>
                <a:ea typeface="+mn-ea"/>
              </a:rPr>
              <a:t>2023</a:t>
            </a:r>
            <a:r>
              <a:rPr lang="zh-CN" altLang="en-US" sz="1400">
                <a:solidFill>
                  <a:schemeClr val="tx1"/>
                </a:solidFill>
                <a:latin typeface="+mn-ea"/>
                <a:ea typeface="+mn-ea"/>
              </a:rPr>
              <a:t>年</a:t>
            </a:r>
            <a:r>
              <a:rPr lang="en-US" altLang="zh-CN" sz="1400">
                <a:solidFill>
                  <a:schemeClr val="tx1"/>
                </a:solidFill>
                <a:latin typeface="+mn-ea"/>
                <a:ea typeface="+mn-ea"/>
              </a:rPr>
              <a:t>6</a:t>
            </a:r>
            <a:r>
              <a:rPr lang="zh-CN" altLang="en-US" sz="1400">
                <a:solidFill>
                  <a:schemeClr val="tx1"/>
                </a:solidFill>
                <a:latin typeface="+mn-ea"/>
                <a:ea typeface="+mn-ea"/>
              </a:rPr>
              <a:t>月制度发布，员工参加外部学习</a:t>
            </a:r>
            <a:r>
              <a:rPr lang="en-US" altLang="zh-CN" sz="1400" b="1">
                <a:latin typeface="+mn-ea"/>
              </a:rPr>
              <a:t>13</a:t>
            </a:r>
            <a:r>
              <a:rPr lang="zh-CN" altLang="en-US" sz="1400" b="1">
                <a:solidFill>
                  <a:schemeClr val="tx1"/>
                </a:solidFill>
                <a:latin typeface="+mn-ea"/>
                <a:ea typeface="+mn-ea"/>
              </a:rPr>
              <a:t>次</a:t>
            </a:r>
            <a:r>
              <a:rPr lang="zh-CN" altLang="en-US" sz="1400">
                <a:solidFill>
                  <a:schemeClr val="tx1"/>
                </a:solidFill>
                <a:latin typeface="+mn-ea"/>
                <a:ea typeface="+mn-ea"/>
              </a:rPr>
              <a:t>，其中选择转化方式为课件开发</a:t>
            </a:r>
            <a:r>
              <a:rPr lang="en-US" altLang="zh-CN" sz="1400">
                <a:solidFill>
                  <a:schemeClr val="tx1"/>
                </a:solidFill>
                <a:latin typeface="+mn-ea"/>
                <a:ea typeface="+mn-ea"/>
              </a:rPr>
              <a:t>/</a:t>
            </a:r>
            <a:r>
              <a:rPr lang="zh-CN" altLang="en-US" sz="1400">
                <a:solidFill>
                  <a:schemeClr val="tx1"/>
                </a:solidFill>
                <a:latin typeface="+mn-ea"/>
                <a:ea typeface="+mn-ea"/>
              </a:rPr>
              <a:t>分享会的为</a:t>
            </a:r>
            <a:r>
              <a:rPr lang="en-US" altLang="zh-CN" sz="1400">
                <a:solidFill>
                  <a:schemeClr val="tx1"/>
                </a:solidFill>
                <a:latin typeface="+mn-ea"/>
                <a:ea typeface="+mn-ea"/>
              </a:rPr>
              <a:t>6</a:t>
            </a:r>
            <a:r>
              <a:rPr lang="zh-CN" altLang="en-US" sz="1400">
                <a:latin typeface="+mn-ea"/>
              </a:rPr>
              <a:t>次</a:t>
            </a:r>
            <a:r>
              <a:rPr lang="zh-CN" altLang="en-US" sz="1400">
                <a:solidFill>
                  <a:schemeClr val="tx1"/>
                </a:solidFill>
                <a:latin typeface="+mn-ea"/>
                <a:ea typeface="+mn-ea"/>
              </a:rPr>
              <a:t>，但截止审计日，仍有</a:t>
            </a:r>
            <a:r>
              <a:rPr lang="en-US" altLang="zh-CN" sz="1400" b="1">
                <a:latin typeface="+mn-ea"/>
              </a:rPr>
              <a:t>3</a:t>
            </a:r>
            <a:r>
              <a:rPr lang="zh-CN" altLang="en-US" sz="1400" b="1">
                <a:solidFill>
                  <a:schemeClr val="tx1"/>
                </a:solidFill>
                <a:latin typeface="+mn-ea"/>
                <a:ea typeface="+mn-ea"/>
              </a:rPr>
              <a:t>次</a:t>
            </a:r>
            <a:r>
              <a:rPr lang="zh-CN" altLang="en-US" sz="1400">
                <a:solidFill>
                  <a:schemeClr val="tx1"/>
                </a:solidFill>
                <a:latin typeface="+mn-ea"/>
                <a:ea typeface="+mn-ea"/>
              </a:rPr>
              <a:t>外部学习后未及时完成分享转化，</a:t>
            </a:r>
            <a:r>
              <a:rPr lang="zh-CN" altLang="en-US" sz="1400" b="1">
                <a:solidFill>
                  <a:schemeClr val="tx1"/>
                </a:solidFill>
                <a:latin typeface="+mn-ea"/>
                <a:ea typeface="+mn-ea"/>
              </a:rPr>
              <a:t>逾期长达</a:t>
            </a:r>
            <a:r>
              <a:rPr lang="en-US" altLang="zh-CN" sz="1400" b="1">
                <a:solidFill>
                  <a:srgbClr val="FF0000"/>
                </a:solidFill>
                <a:latin typeface="+mn-ea"/>
                <a:ea typeface="+mn-ea"/>
              </a:rPr>
              <a:t>30</a:t>
            </a:r>
            <a:r>
              <a:rPr lang="zh-CN" altLang="en-US" sz="1400" b="1">
                <a:solidFill>
                  <a:srgbClr val="FF0000"/>
                </a:solidFill>
                <a:latin typeface="+mn-ea"/>
                <a:ea typeface="+mn-ea"/>
              </a:rPr>
              <a:t>天</a:t>
            </a:r>
            <a:r>
              <a:rPr lang="zh-CN" altLang="en-US" sz="1400">
                <a:solidFill>
                  <a:schemeClr val="tx1"/>
                </a:solidFill>
                <a:latin typeface="+mn-ea"/>
                <a:ea typeface="+mn-ea"/>
              </a:rPr>
              <a:t>。</a:t>
            </a:r>
          </a:p>
        </p:txBody>
      </p:sp>
      <p:sp>
        <p:nvSpPr>
          <p:cNvPr id="12" name="文本框 11">
            <a:extLst>
              <a:ext uri="{FF2B5EF4-FFF2-40B4-BE49-F238E27FC236}">
                <a16:creationId xmlns:a16="http://schemas.microsoft.com/office/drawing/2014/main" id="{6E36C8C5-C820-31FF-298D-9271E5EF72BB}"/>
              </a:ext>
            </a:extLst>
          </p:cNvPr>
          <p:cNvSpPr txBox="1"/>
          <p:nvPr/>
        </p:nvSpPr>
        <p:spPr>
          <a:xfrm>
            <a:off x="531024" y="5980912"/>
            <a:ext cx="2349698" cy="600164"/>
          </a:xfrm>
          <a:prstGeom prst="rect">
            <a:avLst/>
          </a:prstGeom>
          <a:noFill/>
        </p:spPr>
        <p:txBody>
          <a:bodyPr wrap="square" rtlCol="0">
            <a:spAutoFit/>
          </a:bodyPr>
          <a:lstStyle/>
          <a:p>
            <a:r>
              <a:rPr lang="zh-CN" altLang="en-US" sz="1100" b="1"/>
              <a:t>学发反馈：</a:t>
            </a:r>
            <a:endParaRPr lang="en-US" altLang="zh-CN" sz="1100" b="1"/>
          </a:p>
          <a:p>
            <a:r>
              <a:rPr lang="zh-CN" altLang="en-US" sz="1100"/>
              <a:t>因选题提报未通过，按照干部管理部门要求完成优化后重新提交选题。</a:t>
            </a:r>
          </a:p>
        </p:txBody>
      </p:sp>
      <p:sp>
        <p:nvSpPr>
          <p:cNvPr id="14" name="文本框 13">
            <a:extLst>
              <a:ext uri="{FF2B5EF4-FFF2-40B4-BE49-F238E27FC236}">
                <a16:creationId xmlns:a16="http://schemas.microsoft.com/office/drawing/2014/main" id="{BE29F0A8-FFF7-F388-05B8-847F1B69E583}"/>
              </a:ext>
            </a:extLst>
          </p:cNvPr>
          <p:cNvSpPr txBox="1"/>
          <p:nvPr/>
        </p:nvSpPr>
        <p:spPr>
          <a:xfrm>
            <a:off x="8617185" y="5926030"/>
            <a:ext cx="2968935" cy="600164"/>
          </a:xfrm>
          <a:prstGeom prst="rect">
            <a:avLst/>
          </a:prstGeom>
          <a:noFill/>
        </p:spPr>
        <p:txBody>
          <a:bodyPr wrap="square" rtlCol="0">
            <a:spAutoFit/>
          </a:bodyPr>
          <a:lstStyle/>
          <a:p>
            <a:r>
              <a:rPr lang="zh-CN" altLang="en-US" sz="1100" b="1"/>
              <a:t>学发反馈：</a:t>
            </a:r>
            <a:endParaRPr lang="en-US" altLang="zh-CN" sz="1100" b="1"/>
          </a:p>
          <a:p>
            <a:r>
              <a:rPr lang="en-US" altLang="zh-CN" sz="1100"/>
              <a:t>7/17</a:t>
            </a:r>
            <a:r>
              <a:rPr lang="zh-CN" altLang="en-US" sz="1100"/>
              <a:t>完成课件制作提交审批，</a:t>
            </a:r>
            <a:r>
              <a:rPr lang="en-US" altLang="zh-CN" sz="1100"/>
              <a:t>7/18</a:t>
            </a:r>
            <a:r>
              <a:rPr lang="zh-CN" altLang="en-US" sz="1100"/>
              <a:t>审批通过，延期</a:t>
            </a:r>
            <a:r>
              <a:rPr lang="en-US" altLang="zh-CN" sz="1100"/>
              <a:t>3</a:t>
            </a:r>
            <a:r>
              <a:rPr lang="zh-CN" altLang="en-US" sz="1100"/>
              <a:t>天完成课件，但分享会逾期</a:t>
            </a:r>
            <a:r>
              <a:rPr lang="en-US" altLang="zh-CN" sz="1100"/>
              <a:t>24</a:t>
            </a:r>
            <a:r>
              <a:rPr lang="zh-CN" altLang="en-US" sz="1100"/>
              <a:t>天。</a:t>
            </a:r>
          </a:p>
        </p:txBody>
      </p:sp>
      <p:sp>
        <p:nvSpPr>
          <p:cNvPr id="16" name="文本框 15">
            <a:extLst>
              <a:ext uri="{FF2B5EF4-FFF2-40B4-BE49-F238E27FC236}">
                <a16:creationId xmlns:a16="http://schemas.microsoft.com/office/drawing/2014/main" id="{3E273AC4-E599-6219-90C0-AC1589C920E2}"/>
              </a:ext>
            </a:extLst>
          </p:cNvPr>
          <p:cNvSpPr txBox="1"/>
          <p:nvPr/>
        </p:nvSpPr>
        <p:spPr>
          <a:xfrm>
            <a:off x="4790459" y="3098805"/>
            <a:ext cx="2225907" cy="338554"/>
          </a:xfrm>
          <a:prstGeom prst="rect">
            <a:avLst/>
          </a:prstGeom>
          <a:noFill/>
        </p:spPr>
        <p:txBody>
          <a:bodyPr wrap="square" rtlCol="0">
            <a:spAutoFit/>
          </a:bodyPr>
          <a:lstStyle/>
          <a:p>
            <a:pPr algn="ctr"/>
            <a:r>
              <a:rPr lang="zh-CN" altLang="en-US" sz="1600" b="1">
                <a:latin typeface="+mj-ea"/>
              </a:rPr>
              <a:t>贺爱兵</a:t>
            </a:r>
          </a:p>
        </p:txBody>
      </p:sp>
      <p:sp>
        <p:nvSpPr>
          <p:cNvPr id="17" name="文本框 16">
            <a:extLst>
              <a:ext uri="{FF2B5EF4-FFF2-40B4-BE49-F238E27FC236}">
                <a16:creationId xmlns:a16="http://schemas.microsoft.com/office/drawing/2014/main" id="{D63331D9-0AC8-8D53-5858-CF09F2BB51E4}"/>
              </a:ext>
            </a:extLst>
          </p:cNvPr>
          <p:cNvSpPr txBox="1"/>
          <p:nvPr/>
        </p:nvSpPr>
        <p:spPr>
          <a:xfrm>
            <a:off x="4317891" y="3529604"/>
            <a:ext cx="3171043" cy="2286973"/>
          </a:xfrm>
          <a:prstGeom prst="rect">
            <a:avLst/>
          </a:prstGeom>
          <a:noFill/>
        </p:spPr>
        <p:txBody>
          <a:bodyPr wrap="square" rtlCol="0">
            <a:spAutoFit/>
          </a:bodyPr>
          <a:lstStyle/>
          <a:p>
            <a:pPr marL="228594" indent="-228594" algn="just">
              <a:lnSpc>
                <a:spcPct val="120000"/>
              </a:lnSpc>
              <a:buFont typeface="Wingdings" panose="05000000000000000000" pitchFamily="2" charset="2"/>
              <a:buChar char="Ø"/>
            </a:pPr>
            <a:r>
              <a:rPr lang="zh-CN" altLang="en-US" sz="1333" b="1">
                <a:solidFill>
                  <a:schemeClr val="tx1">
                    <a:lumMod val="75000"/>
                    <a:lumOff val="25000"/>
                  </a:schemeClr>
                </a:solidFill>
                <a:latin typeface="+mn-ea"/>
              </a:rPr>
              <a:t>课程名称：</a:t>
            </a:r>
            <a:r>
              <a:rPr lang="zh-CN" altLang="en-US" sz="1333">
                <a:solidFill>
                  <a:schemeClr val="tx1">
                    <a:lumMod val="75000"/>
                    <a:lumOff val="25000"/>
                  </a:schemeClr>
                </a:solidFill>
                <a:latin typeface="+mn-ea"/>
              </a:rPr>
              <a:t>湘江新区</a:t>
            </a:r>
            <a:r>
              <a:rPr lang="en-US" altLang="zh-CN" sz="1333">
                <a:solidFill>
                  <a:schemeClr val="tx1">
                    <a:lumMod val="75000"/>
                    <a:lumOff val="25000"/>
                  </a:schemeClr>
                </a:solidFill>
                <a:latin typeface="+mn-ea"/>
              </a:rPr>
              <a:t>2023</a:t>
            </a:r>
            <a:r>
              <a:rPr lang="zh-CN" altLang="en-US" sz="1333">
                <a:solidFill>
                  <a:schemeClr val="tx1">
                    <a:lumMod val="75000"/>
                    <a:lumOff val="25000"/>
                  </a:schemeClr>
                </a:solidFill>
                <a:latin typeface="+mn-ea"/>
              </a:rPr>
              <a:t>两新党组织书记学习贯彻党二十大精神示范班</a:t>
            </a:r>
            <a:endParaRPr lang="en-US" altLang="zh-CN" sz="1333">
              <a:solidFill>
                <a:schemeClr val="tx1">
                  <a:lumMod val="75000"/>
                  <a:lumOff val="25000"/>
                </a:schemeClr>
              </a:solidFill>
              <a:latin typeface="+mn-ea"/>
            </a:endParaRPr>
          </a:p>
          <a:p>
            <a:pPr marL="228594" indent="-228594" algn="just">
              <a:lnSpc>
                <a:spcPct val="120000"/>
              </a:lnSpc>
              <a:buFont typeface="Wingdings" panose="05000000000000000000" pitchFamily="2" charset="2"/>
              <a:buChar char="Ø"/>
            </a:pPr>
            <a:r>
              <a:rPr lang="zh-CN" altLang="en-US" sz="1333" b="1">
                <a:solidFill>
                  <a:schemeClr val="tx1">
                    <a:lumMod val="75000"/>
                    <a:lumOff val="25000"/>
                  </a:schemeClr>
                </a:solidFill>
                <a:latin typeface="+mn-ea"/>
              </a:rPr>
              <a:t>培训开始时间：</a:t>
            </a:r>
            <a:r>
              <a:rPr lang="en-US" altLang="zh-CN" sz="1333">
                <a:solidFill>
                  <a:schemeClr val="tx1">
                    <a:lumMod val="75000"/>
                    <a:lumOff val="25000"/>
                  </a:schemeClr>
                </a:solidFill>
                <a:latin typeface="+mn-ea"/>
              </a:rPr>
              <a:t>2023-06-26</a:t>
            </a:r>
          </a:p>
          <a:p>
            <a:pPr marL="228594" indent="-228594" algn="just">
              <a:lnSpc>
                <a:spcPct val="120000"/>
              </a:lnSpc>
              <a:buFont typeface="Wingdings" panose="05000000000000000000" pitchFamily="2" charset="2"/>
              <a:buChar char="Ø"/>
            </a:pPr>
            <a:r>
              <a:rPr lang="zh-CN" altLang="en-US" sz="1333" b="1">
                <a:solidFill>
                  <a:schemeClr val="tx1">
                    <a:lumMod val="75000"/>
                    <a:lumOff val="25000"/>
                  </a:schemeClr>
                </a:solidFill>
                <a:latin typeface="+mn-ea"/>
              </a:rPr>
              <a:t>培训结束时间：</a:t>
            </a:r>
            <a:r>
              <a:rPr lang="en-US" altLang="zh-CN" sz="1333">
                <a:solidFill>
                  <a:schemeClr val="tx1">
                    <a:lumMod val="75000"/>
                    <a:lumOff val="25000"/>
                  </a:schemeClr>
                </a:solidFill>
                <a:latin typeface="+mn-ea"/>
              </a:rPr>
              <a:t>2023-06-28</a:t>
            </a:r>
          </a:p>
          <a:p>
            <a:pPr marL="228594" indent="-228594" algn="just">
              <a:lnSpc>
                <a:spcPct val="120000"/>
              </a:lnSpc>
              <a:buFont typeface="Wingdings" panose="05000000000000000000" pitchFamily="2" charset="2"/>
              <a:buChar char="Ø"/>
            </a:pPr>
            <a:r>
              <a:rPr lang="zh-CN" altLang="en-US" sz="1333" b="1">
                <a:solidFill>
                  <a:schemeClr val="tx1">
                    <a:lumMod val="75000"/>
                    <a:lumOff val="25000"/>
                  </a:schemeClr>
                </a:solidFill>
                <a:latin typeface="+mn-ea"/>
              </a:rPr>
              <a:t>成果转化方式：</a:t>
            </a:r>
            <a:r>
              <a:rPr lang="zh-CN" altLang="en-US" sz="1333">
                <a:solidFill>
                  <a:schemeClr val="tx1">
                    <a:lumMod val="75000"/>
                    <a:lumOff val="25000"/>
                  </a:schemeClr>
                </a:solidFill>
                <a:latin typeface="+mn-ea"/>
              </a:rPr>
              <a:t>课件开发</a:t>
            </a:r>
            <a:endParaRPr lang="en-US" altLang="zh-CN" sz="1333">
              <a:solidFill>
                <a:schemeClr val="tx1">
                  <a:lumMod val="75000"/>
                  <a:lumOff val="25000"/>
                </a:schemeClr>
              </a:solidFill>
              <a:latin typeface="+mn-ea"/>
            </a:endParaRPr>
          </a:p>
          <a:p>
            <a:pPr marL="228594" indent="-228594" algn="just">
              <a:lnSpc>
                <a:spcPct val="120000"/>
              </a:lnSpc>
              <a:buFont typeface="Wingdings" panose="05000000000000000000" pitchFamily="2" charset="2"/>
              <a:buChar char="Ø"/>
            </a:pPr>
            <a:r>
              <a:rPr lang="zh-CN" altLang="en-US" sz="1333" b="1">
                <a:solidFill>
                  <a:schemeClr val="tx1">
                    <a:lumMod val="75000"/>
                    <a:lumOff val="25000"/>
                  </a:schemeClr>
                </a:solidFill>
                <a:latin typeface="+mn-ea"/>
              </a:rPr>
              <a:t>计划转化时间：</a:t>
            </a:r>
            <a:r>
              <a:rPr lang="en-US" altLang="zh-CN" sz="1333">
                <a:solidFill>
                  <a:schemeClr val="tx1">
                    <a:lumMod val="75000"/>
                    <a:lumOff val="25000"/>
                  </a:schemeClr>
                </a:solidFill>
                <a:latin typeface="+mn-ea"/>
              </a:rPr>
              <a:t>2023-07-22</a:t>
            </a:r>
          </a:p>
          <a:p>
            <a:pPr marL="228594" indent="-228594" algn="just">
              <a:lnSpc>
                <a:spcPct val="120000"/>
              </a:lnSpc>
              <a:buFont typeface="Wingdings" panose="05000000000000000000" pitchFamily="2" charset="2"/>
              <a:buChar char="Ø"/>
            </a:pPr>
            <a:r>
              <a:rPr lang="zh-CN" altLang="en-US" sz="1333" b="1">
                <a:solidFill>
                  <a:schemeClr val="tx1">
                    <a:lumMod val="75000"/>
                    <a:lumOff val="25000"/>
                  </a:schemeClr>
                </a:solidFill>
                <a:latin typeface="+mn-ea"/>
              </a:rPr>
              <a:t>应转化时间：</a:t>
            </a:r>
            <a:r>
              <a:rPr lang="en-US" altLang="zh-CN" sz="1333">
                <a:solidFill>
                  <a:schemeClr val="tx1">
                    <a:lumMod val="75000"/>
                    <a:lumOff val="25000"/>
                  </a:schemeClr>
                </a:solidFill>
                <a:latin typeface="+mn-ea"/>
              </a:rPr>
              <a:t>2023-07-28</a:t>
            </a:r>
          </a:p>
          <a:p>
            <a:pPr marL="228594" indent="-228594" algn="just">
              <a:lnSpc>
                <a:spcPct val="120000"/>
              </a:lnSpc>
              <a:buFont typeface="Wingdings" panose="05000000000000000000" pitchFamily="2" charset="2"/>
              <a:buChar char="Ø"/>
            </a:pPr>
            <a:r>
              <a:rPr lang="zh-CN" altLang="en-US" sz="1333" b="1">
                <a:solidFill>
                  <a:schemeClr val="tx1">
                    <a:lumMod val="75000"/>
                    <a:lumOff val="25000"/>
                  </a:schemeClr>
                </a:solidFill>
                <a:latin typeface="+mn-ea"/>
              </a:rPr>
              <a:t>实际转化时间：</a:t>
            </a:r>
            <a:r>
              <a:rPr lang="zh-CN" altLang="en-US" sz="1333" b="1">
                <a:solidFill>
                  <a:srgbClr val="FF0000"/>
                </a:solidFill>
                <a:latin typeface="+mn-ea"/>
              </a:rPr>
              <a:t>未转化</a:t>
            </a:r>
            <a:endParaRPr lang="en-US" altLang="zh-CN" sz="1333" b="1">
              <a:solidFill>
                <a:srgbClr val="FF0000"/>
              </a:solidFill>
              <a:latin typeface="+mn-ea"/>
            </a:endParaRPr>
          </a:p>
          <a:p>
            <a:pPr marL="228594" indent="-228594" algn="just">
              <a:lnSpc>
                <a:spcPct val="120000"/>
              </a:lnSpc>
              <a:buFont typeface="Wingdings" panose="05000000000000000000" pitchFamily="2" charset="2"/>
              <a:buChar char="Ø"/>
            </a:pPr>
            <a:r>
              <a:rPr lang="zh-CN" altLang="en-US" sz="1333" b="1">
                <a:solidFill>
                  <a:schemeClr val="tx1">
                    <a:lumMod val="75000"/>
                    <a:lumOff val="25000"/>
                  </a:schemeClr>
                </a:solidFill>
                <a:latin typeface="+mn-ea"/>
              </a:rPr>
              <a:t>逾期天数：</a:t>
            </a:r>
            <a:r>
              <a:rPr lang="en-US" altLang="zh-CN" sz="1333" b="1">
                <a:solidFill>
                  <a:srgbClr val="FF0000"/>
                </a:solidFill>
                <a:latin typeface="+mn-ea"/>
              </a:rPr>
              <a:t>11</a:t>
            </a:r>
            <a:r>
              <a:rPr lang="zh-CN" altLang="en-US" sz="1333" b="1">
                <a:solidFill>
                  <a:srgbClr val="FF0000"/>
                </a:solidFill>
                <a:latin typeface="+mn-ea"/>
              </a:rPr>
              <a:t>天</a:t>
            </a:r>
          </a:p>
        </p:txBody>
      </p:sp>
      <p:pic>
        <p:nvPicPr>
          <p:cNvPr id="19" name="图片 18">
            <a:extLst>
              <a:ext uri="{FF2B5EF4-FFF2-40B4-BE49-F238E27FC236}">
                <a16:creationId xmlns:a16="http://schemas.microsoft.com/office/drawing/2014/main" id="{21A33ACF-4CE6-7268-D7E6-346528A795F2}"/>
              </a:ext>
            </a:extLst>
          </p:cNvPr>
          <p:cNvPicPr>
            <a:picLocks noChangeAspect="1"/>
          </p:cNvPicPr>
          <p:nvPr/>
        </p:nvPicPr>
        <p:blipFill>
          <a:blip r:embed="rId5" cstate="screen"/>
          <a:stretch>
            <a:fillRect/>
          </a:stretch>
        </p:blipFill>
        <p:spPr>
          <a:xfrm>
            <a:off x="5359075" y="2113952"/>
            <a:ext cx="888131" cy="888128"/>
          </a:xfrm>
          <a:prstGeom prst="rect">
            <a:avLst/>
          </a:prstGeom>
          <a:solidFill>
            <a:srgbClr val="64A2FC"/>
          </a:solidFill>
        </p:spPr>
      </p:pic>
      <p:sp>
        <p:nvSpPr>
          <p:cNvPr id="20" name="文本框 19">
            <a:extLst>
              <a:ext uri="{FF2B5EF4-FFF2-40B4-BE49-F238E27FC236}">
                <a16:creationId xmlns:a16="http://schemas.microsoft.com/office/drawing/2014/main" id="{78A5E539-FCC0-D715-1C6B-0F615B29A2B3}"/>
              </a:ext>
            </a:extLst>
          </p:cNvPr>
          <p:cNvSpPr txBox="1"/>
          <p:nvPr/>
        </p:nvSpPr>
        <p:spPr>
          <a:xfrm>
            <a:off x="4372508" y="5959790"/>
            <a:ext cx="2160403" cy="600164"/>
          </a:xfrm>
          <a:prstGeom prst="rect">
            <a:avLst/>
          </a:prstGeom>
          <a:noFill/>
        </p:spPr>
        <p:txBody>
          <a:bodyPr wrap="square" rtlCol="0">
            <a:spAutoFit/>
          </a:bodyPr>
          <a:lstStyle/>
          <a:p>
            <a:r>
              <a:rPr lang="zh-CN" altLang="en-US" sz="1100" b="1"/>
              <a:t>学发反馈：</a:t>
            </a:r>
            <a:br>
              <a:rPr lang="en-US" altLang="zh-CN" sz="1100" b="1"/>
            </a:br>
            <a:r>
              <a:rPr lang="zh-CN" altLang="en-US" sz="1100"/>
              <a:t>虽然未组织分享会，但在党员群有组织转发党课学习直播通知。</a:t>
            </a:r>
          </a:p>
        </p:txBody>
      </p:sp>
      <p:pic>
        <p:nvPicPr>
          <p:cNvPr id="21" name="图片 20">
            <a:extLst>
              <a:ext uri="{FF2B5EF4-FFF2-40B4-BE49-F238E27FC236}">
                <a16:creationId xmlns:a16="http://schemas.microsoft.com/office/drawing/2014/main" id="{26782A16-2403-35F9-1F03-28B09599F782}"/>
              </a:ext>
            </a:extLst>
          </p:cNvPr>
          <p:cNvPicPr>
            <a:picLocks noChangeAspect="1"/>
          </p:cNvPicPr>
          <p:nvPr/>
        </p:nvPicPr>
        <p:blipFill>
          <a:blip r:embed="rId6"/>
          <a:stretch>
            <a:fillRect/>
          </a:stretch>
        </p:blipFill>
        <p:spPr>
          <a:xfrm>
            <a:off x="6719439" y="5520320"/>
            <a:ext cx="593107" cy="1052544"/>
          </a:xfrm>
          <a:prstGeom prst="rect">
            <a:avLst/>
          </a:prstGeom>
        </p:spPr>
      </p:pic>
      <p:sp>
        <p:nvSpPr>
          <p:cNvPr id="2" name="文本框 1">
            <a:extLst>
              <a:ext uri="{FF2B5EF4-FFF2-40B4-BE49-F238E27FC236}">
                <a16:creationId xmlns:a16="http://schemas.microsoft.com/office/drawing/2014/main" id="{F3AD1262-896B-54B1-FCB9-90672492C760}"/>
              </a:ext>
            </a:extLst>
          </p:cNvPr>
          <p:cNvSpPr txBox="1"/>
          <p:nvPr/>
        </p:nvSpPr>
        <p:spPr>
          <a:xfrm>
            <a:off x="531024" y="976065"/>
            <a:ext cx="5145136" cy="338554"/>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a:ln>
                  <a:noFill/>
                </a:ln>
                <a:effectLst/>
                <a:uLnTx/>
                <a:uFillTx/>
                <a:latin typeface="Arial"/>
                <a:ea typeface="微软雅黑"/>
                <a:cs typeface="+mn-cs"/>
              </a:rPr>
              <a:t>学习发展部</a:t>
            </a:r>
            <a:r>
              <a:rPr kumimoji="0" lang="zh-CN" altLang="en-US" sz="1600" b="1" i="0" u="none" strike="noStrike" kern="1200" cap="none" spc="0" normalizeH="0" baseline="0" noProof="0">
                <a:ln>
                  <a:noFill/>
                </a:ln>
                <a:solidFill>
                  <a:srgbClr val="FF0000"/>
                </a:solidFill>
                <a:effectLst/>
                <a:uLnTx/>
                <a:uFillTx/>
                <a:latin typeface="Arial"/>
                <a:ea typeface="微软雅黑"/>
                <a:cs typeface="+mn-cs"/>
              </a:rPr>
              <a:t>监督存在缺失，外训转化不及时</a:t>
            </a:r>
          </a:p>
        </p:txBody>
      </p:sp>
      <p:cxnSp>
        <p:nvCxnSpPr>
          <p:cNvPr id="3" name="直接连接符 2">
            <a:extLst>
              <a:ext uri="{FF2B5EF4-FFF2-40B4-BE49-F238E27FC236}">
                <a16:creationId xmlns:a16="http://schemas.microsoft.com/office/drawing/2014/main" id="{53030E03-CCD1-5B32-8545-54D3A830154D}"/>
              </a:ext>
            </a:extLst>
          </p:cNvPr>
          <p:cNvCxnSpPr/>
          <p:nvPr/>
        </p:nvCxnSpPr>
        <p:spPr>
          <a:xfrm>
            <a:off x="276300" y="836691"/>
            <a:ext cx="3033430" cy="0"/>
          </a:xfrm>
          <a:prstGeom prst="line">
            <a:avLst/>
          </a:prstGeom>
          <a:ln w="38100">
            <a:solidFill>
              <a:schemeClr val="accent5">
                <a:lumMod val="50000"/>
              </a:schemeClr>
            </a:solidFill>
          </a:ln>
        </p:spPr>
        <p:style>
          <a:lnRef idx="1">
            <a:schemeClr val="accent6"/>
          </a:lnRef>
          <a:fillRef idx="0">
            <a:schemeClr val="accent6"/>
          </a:fillRef>
          <a:effectRef idx="0">
            <a:schemeClr val="accent6"/>
          </a:effectRef>
          <a:fontRef idx="minor">
            <a:schemeClr val="tx1"/>
          </a:fontRef>
        </p:style>
      </p:cxnSp>
      <p:sp>
        <p:nvSpPr>
          <p:cNvPr id="22" name="文本框 21">
            <a:extLst>
              <a:ext uri="{FF2B5EF4-FFF2-40B4-BE49-F238E27FC236}">
                <a16:creationId xmlns:a16="http://schemas.microsoft.com/office/drawing/2014/main" id="{CBE2CF9C-7E41-025B-564E-D8FA85F6CD44}"/>
              </a:ext>
            </a:extLst>
          </p:cNvPr>
          <p:cNvSpPr txBox="1"/>
          <p:nvPr/>
        </p:nvSpPr>
        <p:spPr>
          <a:xfrm>
            <a:off x="221642" y="272615"/>
            <a:ext cx="46714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0070C0"/>
                </a:solidFill>
                <a:effectLst/>
                <a:uLnTx/>
                <a:uFillTx/>
                <a:latin typeface="微软雅黑"/>
                <a:ea typeface="微软雅黑"/>
                <a:cs typeface="+mn-cs"/>
              </a:rPr>
              <a:t>二、检查内容</a:t>
            </a:r>
            <a:r>
              <a:rPr kumimoji="0" lang="en-US" altLang="zh-CN" sz="2400" b="1" i="0" u="none" strike="noStrike" kern="1200" cap="none" spc="0" normalizeH="0" baseline="0" noProof="0">
                <a:ln>
                  <a:noFill/>
                </a:ln>
                <a:solidFill>
                  <a:srgbClr val="0070C0"/>
                </a:solidFill>
                <a:effectLst/>
                <a:uLnTx/>
                <a:uFillTx/>
                <a:latin typeface="微软雅黑"/>
                <a:ea typeface="微软雅黑"/>
                <a:cs typeface="+mn-cs"/>
              </a:rPr>
              <a:t>—</a:t>
            </a:r>
            <a:r>
              <a:rPr kumimoji="0" lang="zh-CN" altLang="en-US" sz="2000" b="1" i="0" u="none" strike="noStrike" kern="1200" cap="none" spc="0" normalizeH="0" baseline="0" noProof="0">
                <a:ln>
                  <a:noFill/>
                </a:ln>
                <a:solidFill>
                  <a:srgbClr val="0070C0"/>
                </a:solidFill>
                <a:effectLst/>
                <a:uLnTx/>
                <a:uFillTx/>
                <a:latin typeface="微软雅黑"/>
                <a:ea typeface="微软雅黑"/>
                <a:cs typeface="+mn-cs"/>
              </a:rPr>
              <a:t>执行情况举证与分析</a:t>
            </a:r>
          </a:p>
        </p:txBody>
      </p:sp>
      <p:pic>
        <p:nvPicPr>
          <p:cNvPr id="23" name="图形 22" descr="哭泣的脸轮廓 纯色填充">
            <a:extLst>
              <a:ext uri="{FF2B5EF4-FFF2-40B4-BE49-F238E27FC236}">
                <a16:creationId xmlns:a16="http://schemas.microsoft.com/office/drawing/2014/main" id="{60C4698D-EB24-EEE0-C9D4-C2CF26777C5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23259" y="875487"/>
            <a:ext cx="539709" cy="539709"/>
          </a:xfrm>
          <a:prstGeom prst="rect">
            <a:avLst/>
          </a:prstGeom>
        </p:spPr>
      </p:pic>
    </p:spTree>
    <p:extLst>
      <p:ext uri="{BB962C8B-B14F-4D97-AF65-F5344CB8AC3E}">
        <p14:creationId xmlns:p14="http://schemas.microsoft.com/office/powerpoint/2010/main" val="1418915185"/>
      </p:ext>
    </p:extLst>
  </p:cSld>
  <p:clrMapOvr>
    <a:masterClrMapping/>
  </p:clrMapOvr>
  <mc:AlternateContent xmlns:mc="http://schemas.openxmlformats.org/markup-compatibility/2006">
    <mc:Choice xmlns:p14="http://schemas.microsoft.com/office/powerpoint/2010/main" Requires="p14">
      <p:transition spd="slow" p14:dur="225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E4C6E09C-193D-4472-7912-F32070EEF145}"/>
              </a:ext>
            </a:extLst>
          </p:cNvPr>
          <p:cNvSpPr txBox="1"/>
          <p:nvPr/>
        </p:nvSpPr>
        <p:spPr>
          <a:xfrm>
            <a:off x="6956779" y="175694"/>
            <a:ext cx="2415010" cy="276999"/>
          </a:xfrm>
          <a:prstGeom prst="rect">
            <a:avLst/>
          </a:prstGeom>
          <a:solidFill>
            <a:srgbClr val="FF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a:ln>
                  <a:noFill/>
                </a:ln>
                <a:solidFill>
                  <a:prstClr val="white"/>
                </a:solidFill>
                <a:effectLst/>
                <a:uLnTx/>
                <a:uFillTx/>
                <a:latin typeface="Arial"/>
                <a:ea typeface="微软雅黑"/>
                <a:cs typeface="+mn-cs"/>
              </a:rPr>
              <a:t>三勤行为管理</a:t>
            </a:r>
          </a:p>
        </p:txBody>
      </p:sp>
      <p:sp>
        <p:nvSpPr>
          <p:cNvPr id="15" name="文本框 14">
            <a:extLst>
              <a:ext uri="{FF2B5EF4-FFF2-40B4-BE49-F238E27FC236}">
                <a16:creationId xmlns:a16="http://schemas.microsoft.com/office/drawing/2014/main" id="{B6D624D4-CDDE-9C5B-485B-7D3DBAB551A6}"/>
              </a:ext>
            </a:extLst>
          </p:cNvPr>
          <p:cNvSpPr txBox="1"/>
          <p:nvPr/>
        </p:nvSpPr>
        <p:spPr>
          <a:xfrm>
            <a:off x="6956779" y="536853"/>
            <a:ext cx="762584" cy="261610"/>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学习行为</a:t>
            </a:r>
          </a:p>
        </p:txBody>
      </p:sp>
      <p:sp>
        <p:nvSpPr>
          <p:cNvPr id="18" name="文本框 17">
            <a:extLst>
              <a:ext uri="{FF2B5EF4-FFF2-40B4-BE49-F238E27FC236}">
                <a16:creationId xmlns:a16="http://schemas.microsoft.com/office/drawing/2014/main" id="{B8883F19-9874-EDFD-3617-A2F34AF2E213}"/>
              </a:ext>
            </a:extLst>
          </p:cNvPr>
          <p:cNvSpPr txBox="1"/>
          <p:nvPr/>
        </p:nvSpPr>
        <p:spPr>
          <a:xfrm>
            <a:off x="7782992" y="533166"/>
            <a:ext cx="762584" cy="261610"/>
          </a:xfrm>
          <a:prstGeom prst="rect">
            <a:avLst/>
          </a:prstGeom>
          <a:solidFill>
            <a:srgbClr val="FF0000"/>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分享行为</a:t>
            </a:r>
          </a:p>
        </p:txBody>
      </p:sp>
      <p:sp>
        <p:nvSpPr>
          <p:cNvPr id="27" name="文本框 26">
            <a:extLst>
              <a:ext uri="{FF2B5EF4-FFF2-40B4-BE49-F238E27FC236}">
                <a16:creationId xmlns:a16="http://schemas.microsoft.com/office/drawing/2014/main" id="{502DAE30-C2C3-F3AD-BDD7-74B952329919}"/>
              </a:ext>
            </a:extLst>
          </p:cNvPr>
          <p:cNvSpPr txBox="1"/>
          <p:nvPr/>
        </p:nvSpPr>
        <p:spPr>
          <a:xfrm>
            <a:off x="8609205" y="533166"/>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项目行为</a:t>
            </a:r>
          </a:p>
        </p:txBody>
      </p:sp>
      <p:sp>
        <p:nvSpPr>
          <p:cNvPr id="31" name="文本框 30">
            <a:extLst>
              <a:ext uri="{FF2B5EF4-FFF2-40B4-BE49-F238E27FC236}">
                <a16:creationId xmlns:a16="http://schemas.microsoft.com/office/drawing/2014/main" id="{B5F534DC-FAB4-1B70-F9B8-98ED09F1468F}"/>
              </a:ext>
            </a:extLst>
          </p:cNvPr>
          <p:cNvSpPr txBox="1"/>
          <p:nvPr/>
        </p:nvSpPr>
        <p:spPr>
          <a:xfrm>
            <a:off x="9545685" y="175694"/>
            <a:ext cx="2415010" cy="276999"/>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a:ln>
                  <a:noFill/>
                </a:ln>
                <a:solidFill>
                  <a:prstClr val="white"/>
                </a:solidFill>
                <a:effectLst/>
                <a:uLnTx/>
                <a:uFillTx/>
                <a:latin typeface="Arial"/>
                <a:ea typeface="微软雅黑"/>
                <a:cs typeface="+mn-cs"/>
              </a:rPr>
              <a:t>三勤积分管理</a:t>
            </a:r>
          </a:p>
        </p:txBody>
      </p:sp>
      <p:sp>
        <p:nvSpPr>
          <p:cNvPr id="36" name="文本框 35">
            <a:extLst>
              <a:ext uri="{FF2B5EF4-FFF2-40B4-BE49-F238E27FC236}">
                <a16:creationId xmlns:a16="http://schemas.microsoft.com/office/drawing/2014/main" id="{576CA785-9538-D376-CC27-0703DCC37E64}"/>
              </a:ext>
            </a:extLst>
          </p:cNvPr>
          <p:cNvSpPr txBox="1"/>
          <p:nvPr/>
        </p:nvSpPr>
        <p:spPr>
          <a:xfrm>
            <a:off x="9545685" y="536853"/>
            <a:ext cx="762584" cy="261610"/>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积分设置</a:t>
            </a:r>
          </a:p>
        </p:txBody>
      </p:sp>
      <p:sp>
        <p:nvSpPr>
          <p:cNvPr id="37" name="文本框 36">
            <a:extLst>
              <a:ext uri="{FF2B5EF4-FFF2-40B4-BE49-F238E27FC236}">
                <a16:creationId xmlns:a16="http://schemas.microsoft.com/office/drawing/2014/main" id="{FAFCBC20-02EE-E21E-9D57-A703735FD1F8}"/>
              </a:ext>
            </a:extLst>
          </p:cNvPr>
          <p:cNvSpPr txBox="1"/>
          <p:nvPr/>
        </p:nvSpPr>
        <p:spPr>
          <a:xfrm>
            <a:off x="10371898" y="533166"/>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积分核算</a:t>
            </a:r>
          </a:p>
        </p:txBody>
      </p:sp>
      <p:sp>
        <p:nvSpPr>
          <p:cNvPr id="38" name="文本框 37">
            <a:extLst>
              <a:ext uri="{FF2B5EF4-FFF2-40B4-BE49-F238E27FC236}">
                <a16:creationId xmlns:a16="http://schemas.microsoft.com/office/drawing/2014/main" id="{49AC256D-A329-6DA6-EC22-84089334F3D7}"/>
              </a:ext>
            </a:extLst>
          </p:cNvPr>
          <p:cNvSpPr txBox="1"/>
          <p:nvPr/>
        </p:nvSpPr>
        <p:spPr>
          <a:xfrm>
            <a:off x="11198111" y="533166"/>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积分应用</a:t>
            </a:r>
          </a:p>
        </p:txBody>
      </p:sp>
      <p:sp>
        <p:nvSpPr>
          <p:cNvPr id="6" name="文本框 5">
            <a:extLst>
              <a:ext uri="{FF2B5EF4-FFF2-40B4-BE49-F238E27FC236}">
                <a16:creationId xmlns:a16="http://schemas.microsoft.com/office/drawing/2014/main" id="{E451D664-7766-496C-A3F7-1821F450E7A7}"/>
              </a:ext>
            </a:extLst>
          </p:cNvPr>
          <p:cNvSpPr txBox="1"/>
          <p:nvPr/>
        </p:nvSpPr>
        <p:spPr>
          <a:xfrm>
            <a:off x="414318" y="1325486"/>
            <a:ext cx="10783793" cy="523220"/>
          </a:xfrm>
          <a:prstGeom prst="rect">
            <a:avLst/>
          </a:prstGeom>
          <a:noFill/>
        </p:spPr>
        <p:txBody>
          <a:bodyPr wrap="square" rtlCol="0">
            <a:spAutoFit/>
          </a:bodyPr>
          <a:lstStyle/>
          <a:p>
            <a:r>
              <a:rPr lang="zh-CN" altLang="en-US" sz="1400"/>
              <a:t>根据制度规定，分享实施流程需提前</a:t>
            </a:r>
            <a:r>
              <a:rPr lang="en-US" altLang="zh-CN" sz="1400"/>
              <a:t>3</a:t>
            </a:r>
            <a:r>
              <a:rPr lang="zh-CN" altLang="en-US" sz="1400"/>
              <a:t>天发起且通过审批方可组织实施，</a:t>
            </a:r>
            <a:r>
              <a:rPr lang="zh-CN" altLang="en-US" sz="1400" b="1"/>
              <a:t>以确保学员充分知悉分享信息，提升分享成效。</a:t>
            </a:r>
            <a:endParaRPr lang="en-US" altLang="zh-CN" sz="1400" b="1"/>
          </a:p>
          <a:p>
            <a:r>
              <a:rPr lang="zh-CN" altLang="en-US" sz="1400"/>
              <a:t>经核查，</a:t>
            </a:r>
            <a:r>
              <a:rPr lang="zh-CN" altLang="en-US" sz="1400" b="1">
                <a:solidFill>
                  <a:srgbClr val="FF0000"/>
                </a:solidFill>
              </a:rPr>
              <a:t>存在</a:t>
            </a:r>
            <a:r>
              <a:rPr lang="en-US" altLang="zh-CN" sz="1400" b="1">
                <a:solidFill>
                  <a:srgbClr val="FF0000"/>
                </a:solidFill>
              </a:rPr>
              <a:t>79</a:t>
            </a:r>
            <a:r>
              <a:rPr lang="zh-CN" altLang="en-US" sz="1400" b="1">
                <a:solidFill>
                  <a:srgbClr val="FF0000"/>
                </a:solidFill>
              </a:rPr>
              <a:t>个课程分享未提前</a:t>
            </a:r>
            <a:r>
              <a:rPr lang="en-US" altLang="zh-CN" sz="1400" b="1">
                <a:solidFill>
                  <a:srgbClr val="FF0000"/>
                </a:solidFill>
              </a:rPr>
              <a:t>3</a:t>
            </a:r>
            <a:r>
              <a:rPr lang="zh-CN" altLang="en-US" sz="1400" b="1">
                <a:solidFill>
                  <a:srgbClr val="FF0000"/>
                </a:solidFill>
              </a:rPr>
              <a:t>天发起分享流程</a:t>
            </a:r>
            <a:r>
              <a:rPr lang="zh-CN" altLang="en-US" sz="1400"/>
              <a:t>，</a:t>
            </a:r>
            <a:r>
              <a:rPr lang="zh-CN" altLang="en-US" sz="1400" b="1">
                <a:solidFill>
                  <a:srgbClr val="FF0000"/>
                </a:solidFill>
              </a:rPr>
              <a:t>导致学员报名通知滞后引发兴声力量投诉</a:t>
            </a:r>
            <a:r>
              <a:rPr lang="zh-CN" altLang="en-US" sz="1400"/>
              <a:t>，具体明细如下：</a:t>
            </a:r>
          </a:p>
        </p:txBody>
      </p:sp>
      <p:pic>
        <p:nvPicPr>
          <p:cNvPr id="11" name="图片 10">
            <a:extLst>
              <a:ext uri="{FF2B5EF4-FFF2-40B4-BE49-F238E27FC236}">
                <a16:creationId xmlns:a16="http://schemas.microsoft.com/office/drawing/2014/main" id="{4C998636-8032-44F8-B51F-4C5CA8DB08B0}"/>
              </a:ext>
            </a:extLst>
          </p:cNvPr>
          <p:cNvPicPr>
            <a:picLocks noChangeAspect="1"/>
          </p:cNvPicPr>
          <p:nvPr/>
        </p:nvPicPr>
        <p:blipFill>
          <a:blip r:embed="rId3"/>
          <a:stretch>
            <a:fillRect/>
          </a:stretch>
        </p:blipFill>
        <p:spPr>
          <a:xfrm>
            <a:off x="477746" y="2094462"/>
            <a:ext cx="3602486" cy="4508371"/>
          </a:xfrm>
          <a:prstGeom prst="rect">
            <a:avLst/>
          </a:prstGeom>
        </p:spPr>
      </p:pic>
      <p:pic>
        <p:nvPicPr>
          <p:cNvPr id="17" name="图片 16">
            <a:extLst>
              <a:ext uri="{FF2B5EF4-FFF2-40B4-BE49-F238E27FC236}">
                <a16:creationId xmlns:a16="http://schemas.microsoft.com/office/drawing/2014/main" id="{73E700BC-BE04-4877-A94F-1038D134E5A0}"/>
              </a:ext>
            </a:extLst>
          </p:cNvPr>
          <p:cNvPicPr>
            <a:picLocks noChangeAspect="1"/>
          </p:cNvPicPr>
          <p:nvPr/>
        </p:nvPicPr>
        <p:blipFill>
          <a:blip r:embed="rId4"/>
          <a:stretch>
            <a:fillRect/>
          </a:stretch>
        </p:blipFill>
        <p:spPr>
          <a:xfrm>
            <a:off x="4294757" y="2092663"/>
            <a:ext cx="3602486" cy="4496174"/>
          </a:xfrm>
          <a:prstGeom prst="rect">
            <a:avLst/>
          </a:prstGeom>
        </p:spPr>
      </p:pic>
      <p:pic>
        <p:nvPicPr>
          <p:cNvPr id="20" name="图片 19">
            <a:extLst>
              <a:ext uri="{FF2B5EF4-FFF2-40B4-BE49-F238E27FC236}">
                <a16:creationId xmlns:a16="http://schemas.microsoft.com/office/drawing/2014/main" id="{F98A85CC-C418-4950-BD62-061960307B67}"/>
              </a:ext>
            </a:extLst>
          </p:cNvPr>
          <p:cNvPicPr>
            <a:picLocks noChangeAspect="1"/>
          </p:cNvPicPr>
          <p:nvPr/>
        </p:nvPicPr>
        <p:blipFill>
          <a:blip r:embed="rId5"/>
          <a:stretch>
            <a:fillRect/>
          </a:stretch>
        </p:blipFill>
        <p:spPr>
          <a:xfrm>
            <a:off x="8175198" y="2063687"/>
            <a:ext cx="3602485" cy="3166797"/>
          </a:xfrm>
          <a:prstGeom prst="rect">
            <a:avLst/>
          </a:prstGeom>
        </p:spPr>
      </p:pic>
      <p:sp>
        <p:nvSpPr>
          <p:cNvPr id="21" name="矩形 20">
            <a:extLst>
              <a:ext uri="{FF2B5EF4-FFF2-40B4-BE49-F238E27FC236}">
                <a16:creationId xmlns:a16="http://schemas.microsoft.com/office/drawing/2014/main" id="{74A0D6E7-E4B6-4B4C-80D4-1B8E64E88FCE}"/>
              </a:ext>
            </a:extLst>
          </p:cNvPr>
          <p:cNvSpPr/>
          <p:nvPr/>
        </p:nvSpPr>
        <p:spPr>
          <a:xfrm>
            <a:off x="3090317" y="2080469"/>
            <a:ext cx="989915" cy="450837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9812E54C-F711-4A09-B684-F0AE59625CEF}"/>
              </a:ext>
            </a:extLst>
          </p:cNvPr>
          <p:cNvSpPr/>
          <p:nvPr/>
        </p:nvSpPr>
        <p:spPr>
          <a:xfrm>
            <a:off x="6907327" y="2063687"/>
            <a:ext cx="1021852" cy="45251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C86D3B41-7734-4FBD-ACEF-2F13A3546290}"/>
              </a:ext>
            </a:extLst>
          </p:cNvPr>
          <p:cNvSpPr/>
          <p:nvPr/>
        </p:nvSpPr>
        <p:spPr>
          <a:xfrm>
            <a:off x="10787766" y="2017322"/>
            <a:ext cx="989917" cy="31667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直接连接符 1">
            <a:extLst>
              <a:ext uri="{FF2B5EF4-FFF2-40B4-BE49-F238E27FC236}">
                <a16:creationId xmlns:a16="http://schemas.microsoft.com/office/drawing/2014/main" id="{74065857-3C8A-E934-3C2F-9156B972BB17}"/>
              </a:ext>
            </a:extLst>
          </p:cNvPr>
          <p:cNvCxnSpPr/>
          <p:nvPr/>
        </p:nvCxnSpPr>
        <p:spPr>
          <a:xfrm>
            <a:off x="276300" y="836691"/>
            <a:ext cx="3033430" cy="0"/>
          </a:xfrm>
          <a:prstGeom prst="line">
            <a:avLst/>
          </a:prstGeom>
          <a:ln w="38100">
            <a:solidFill>
              <a:schemeClr val="accent5">
                <a:lumMod val="50000"/>
              </a:schemeClr>
            </a:solidFill>
          </a:ln>
        </p:spPr>
        <p:style>
          <a:lnRef idx="1">
            <a:schemeClr val="accent6"/>
          </a:lnRef>
          <a:fillRef idx="0">
            <a:schemeClr val="accent6"/>
          </a:fillRef>
          <a:effectRef idx="0">
            <a:schemeClr val="accent6"/>
          </a:effectRef>
          <a:fontRef idx="minor">
            <a:schemeClr val="tx1"/>
          </a:fontRef>
        </p:style>
      </p:cxnSp>
      <p:sp>
        <p:nvSpPr>
          <p:cNvPr id="3" name="文本框 2">
            <a:extLst>
              <a:ext uri="{FF2B5EF4-FFF2-40B4-BE49-F238E27FC236}">
                <a16:creationId xmlns:a16="http://schemas.microsoft.com/office/drawing/2014/main" id="{5E13E7A2-B8F4-DFDA-9919-EE11D09A6C94}"/>
              </a:ext>
            </a:extLst>
          </p:cNvPr>
          <p:cNvSpPr txBox="1"/>
          <p:nvPr/>
        </p:nvSpPr>
        <p:spPr>
          <a:xfrm>
            <a:off x="221642" y="272615"/>
            <a:ext cx="46714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0070C0"/>
                </a:solidFill>
                <a:effectLst/>
                <a:uLnTx/>
                <a:uFillTx/>
                <a:latin typeface="微软雅黑"/>
                <a:ea typeface="微软雅黑"/>
                <a:cs typeface="+mn-cs"/>
              </a:rPr>
              <a:t>二、检查内容</a:t>
            </a:r>
            <a:r>
              <a:rPr kumimoji="0" lang="en-US" altLang="zh-CN" sz="2400" b="1" i="0" u="none" strike="noStrike" kern="1200" cap="none" spc="0" normalizeH="0" baseline="0" noProof="0">
                <a:ln>
                  <a:noFill/>
                </a:ln>
                <a:solidFill>
                  <a:srgbClr val="0070C0"/>
                </a:solidFill>
                <a:effectLst/>
                <a:uLnTx/>
                <a:uFillTx/>
                <a:latin typeface="微软雅黑"/>
                <a:ea typeface="微软雅黑"/>
                <a:cs typeface="+mn-cs"/>
              </a:rPr>
              <a:t>—</a:t>
            </a:r>
            <a:r>
              <a:rPr kumimoji="0" lang="zh-CN" altLang="en-US" sz="2000" b="1" i="0" u="none" strike="noStrike" kern="1200" cap="none" spc="0" normalizeH="0" baseline="0" noProof="0">
                <a:ln>
                  <a:noFill/>
                </a:ln>
                <a:solidFill>
                  <a:srgbClr val="0070C0"/>
                </a:solidFill>
                <a:effectLst/>
                <a:uLnTx/>
                <a:uFillTx/>
                <a:latin typeface="微软雅黑"/>
                <a:ea typeface="微软雅黑"/>
                <a:cs typeface="+mn-cs"/>
              </a:rPr>
              <a:t>执行情况举证与分析</a:t>
            </a:r>
          </a:p>
        </p:txBody>
      </p:sp>
    </p:spTree>
    <p:extLst>
      <p:ext uri="{BB962C8B-B14F-4D97-AF65-F5344CB8AC3E}">
        <p14:creationId xmlns:p14="http://schemas.microsoft.com/office/powerpoint/2010/main" val="1936615375"/>
      </p:ext>
    </p:extLst>
  </p:cSld>
  <p:clrMapOvr>
    <a:masterClrMapping/>
  </p:clrMapOvr>
  <mc:AlternateContent xmlns:mc="http://schemas.openxmlformats.org/markup-compatibility/2006">
    <mc:Choice xmlns:p14="http://schemas.microsoft.com/office/powerpoint/2010/main" Requires="p14">
      <p:transition spd="slow" p14:dur="225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E4C6E09C-193D-4472-7912-F32070EEF145}"/>
              </a:ext>
            </a:extLst>
          </p:cNvPr>
          <p:cNvSpPr txBox="1"/>
          <p:nvPr/>
        </p:nvSpPr>
        <p:spPr>
          <a:xfrm>
            <a:off x="6956779" y="175694"/>
            <a:ext cx="2415010" cy="276999"/>
          </a:xfrm>
          <a:prstGeom prst="rect">
            <a:avLst/>
          </a:prstGeom>
          <a:solidFill>
            <a:srgbClr val="FF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a:ln>
                  <a:noFill/>
                </a:ln>
                <a:solidFill>
                  <a:prstClr val="white"/>
                </a:solidFill>
                <a:effectLst/>
                <a:uLnTx/>
                <a:uFillTx/>
                <a:latin typeface="Arial"/>
                <a:ea typeface="微软雅黑"/>
                <a:cs typeface="+mn-cs"/>
              </a:rPr>
              <a:t>三勤行为管理</a:t>
            </a:r>
          </a:p>
        </p:txBody>
      </p:sp>
      <p:sp>
        <p:nvSpPr>
          <p:cNvPr id="15" name="文本框 14">
            <a:extLst>
              <a:ext uri="{FF2B5EF4-FFF2-40B4-BE49-F238E27FC236}">
                <a16:creationId xmlns:a16="http://schemas.microsoft.com/office/drawing/2014/main" id="{B6D624D4-CDDE-9C5B-485B-7D3DBAB551A6}"/>
              </a:ext>
            </a:extLst>
          </p:cNvPr>
          <p:cNvSpPr txBox="1"/>
          <p:nvPr/>
        </p:nvSpPr>
        <p:spPr>
          <a:xfrm>
            <a:off x="6956779" y="536853"/>
            <a:ext cx="762584" cy="261610"/>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学习行为</a:t>
            </a:r>
          </a:p>
        </p:txBody>
      </p:sp>
      <p:sp>
        <p:nvSpPr>
          <p:cNvPr id="18" name="文本框 17">
            <a:extLst>
              <a:ext uri="{FF2B5EF4-FFF2-40B4-BE49-F238E27FC236}">
                <a16:creationId xmlns:a16="http://schemas.microsoft.com/office/drawing/2014/main" id="{B8883F19-9874-EDFD-3617-A2F34AF2E213}"/>
              </a:ext>
            </a:extLst>
          </p:cNvPr>
          <p:cNvSpPr txBox="1"/>
          <p:nvPr/>
        </p:nvSpPr>
        <p:spPr>
          <a:xfrm>
            <a:off x="7782992" y="533166"/>
            <a:ext cx="762584" cy="261610"/>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分享行为</a:t>
            </a:r>
          </a:p>
        </p:txBody>
      </p:sp>
      <p:sp>
        <p:nvSpPr>
          <p:cNvPr id="27" name="文本框 26">
            <a:extLst>
              <a:ext uri="{FF2B5EF4-FFF2-40B4-BE49-F238E27FC236}">
                <a16:creationId xmlns:a16="http://schemas.microsoft.com/office/drawing/2014/main" id="{502DAE30-C2C3-F3AD-BDD7-74B952329919}"/>
              </a:ext>
            </a:extLst>
          </p:cNvPr>
          <p:cNvSpPr txBox="1"/>
          <p:nvPr/>
        </p:nvSpPr>
        <p:spPr>
          <a:xfrm>
            <a:off x="8609205" y="533166"/>
            <a:ext cx="762584" cy="261610"/>
          </a:xfrm>
          <a:prstGeom prst="rect">
            <a:avLst/>
          </a:prstGeom>
          <a:solidFill>
            <a:srgbClr val="FF0000"/>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项目行为</a:t>
            </a:r>
          </a:p>
        </p:txBody>
      </p:sp>
      <p:sp>
        <p:nvSpPr>
          <p:cNvPr id="31" name="文本框 30">
            <a:extLst>
              <a:ext uri="{FF2B5EF4-FFF2-40B4-BE49-F238E27FC236}">
                <a16:creationId xmlns:a16="http://schemas.microsoft.com/office/drawing/2014/main" id="{B5F534DC-FAB4-1B70-F9B8-98ED09F1468F}"/>
              </a:ext>
            </a:extLst>
          </p:cNvPr>
          <p:cNvSpPr txBox="1"/>
          <p:nvPr/>
        </p:nvSpPr>
        <p:spPr>
          <a:xfrm>
            <a:off x="9545685" y="175694"/>
            <a:ext cx="2415010" cy="276999"/>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a:ln>
                  <a:noFill/>
                </a:ln>
                <a:solidFill>
                  <a:prstClr val="white"/>
                </a:solidFill>
                <a:effectLst/>
                <a:uLnTx/>
                <a:uFillTx/>
                <a:latin typeface="Arial"/>
                <a:ea typeface="微软雅黑"/>
                <a:cs typeface="+mn-cs"/>
              </a:rPr>
              <a:t>三勤积分管理</a:t>
            </a:r>
          </a:p>
        </p:txBody>
      </p:sp>
      <p:sp>
        <p:nvSpPr>
          <p:cNvPr id="36" name="文本框 35">
            <a:extLst>
              <a:ext uri="{FF2B5EF4-FFF2-40B4-BE49-F238E27FC236}">
                <a16:creationId xmlns:a16="http://schemas.microsoft.com/office/drawing/2014/main" id="{576CA785-9538-D376-CC27-0703DCC37E64}"/>
              </a:ext>
            </a:extLst>
          </p:cNvPr>
          <p:cNvSpPr txBox="1"/>
          <p:nvPr/>
        </p:nvSpPr>
        <p:spPr>
          <a:xfrm>
            <a:off x="9545685" y="536853"/>
            <a:ext cx="762584" cy="261610"/>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积分设置</a:t>
            </a:r>
          </a:p>
        </p:txBody>
      </p:sp>
      <p:sp>
        <p:nvSpPr>
          <p:cNvPr id="37" name="文本框 36">
            <a:extLst>
              <a:ext uri="{FF2B5EF4-FFF2-40B4-BE49-F238E27FC236}">
                <a16:creationId xmlns:a16="http://schemas.microsoft.com/office/drawing/2014/main" id="{FAFCBC20-02EE-E21E-9D57-A703735FD1F8}"/>
              </a:ext>
            </a:extLst>
          </p:cNvPr>
          <p:cNvSpPr txBox="1"/>
          <p:nvPr/>
        </p:nvSpPr>
        <p:spPr>
          <a:xfrm>
            <a:off x="10371898" y="533166"/>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积分核算</a:t>
            </a:r>
          </a:p>
        </p:txBody>
      </p:sp>
      <p:sp>
        <p:nvSpPr>
          <p:cNvPr id="38" name="文本框 37">
            <a:extLst>
              <a:ext uri="{FF2B5EF4-FFF2-40B4-BE49-F238E27FC236}">
                <a16:creationId xmlns:a16="http://schemas.microsoft.com/office/drawing/2014/main" id="{49AC256D-A329-6DA6-EC22-84089334F3D7}"/>
              </a:ext>
            </a:extLst>
          </p:cNvPr>
          <p:cNvSpPr txBox="1"/>
          <p:nvPr/>
        </p:nvSpPr>
        <p:spPr>
          <a:xfrm>
            <a:off x="11198111" y="533166"/>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积分应用</a:t>
            </a:r>
          </a:p>
        </p:txBody>
      </p:sp>
      <p:sp>
        <p:nvSpPr>
          <p:cNvPr id="14" name="文本框 13">
            <a:extLst>
              <a:ext uri="{FF2B5EF4-FFF2-40B4-BE49-F238E27FC236}">
                <a16:creationId xmlns:a16="http://schemas.microsoft.com/office/drawing/2014/main" id="{1DAE7C23-27B5-4FC8-A7A8-44D68A664E4A}"/>
              </a:ext>
            </a:extLst>
          </p:cNvPr>
          <p:cNvSpPr txBox="1"/>
          <p:nvPr/>
        </p:nvSpPr>
        <p:spPr>
          <a:xfrm>
            <a:off x="921215" y="1252981"/>
            <a:ext cx="1070293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noProof="0">
                <a:latin typeface="微软雅黑"/>
                <a:ea typeface="微软雅黑"/>
              </a:rPr>
              <a:t>项目行为管理缺少监测数据，也未纳入项目管理内容，项目行为管理有待加强。</a:t>
            </a:r>
            <a:endParaRPr kumimoji="0" lang="zh-CN" altLang="en-US" sz="2000" b="1" i="0" u="none" strike="noStrike" kern="1200" cap="none" spc="0" normalizeH="0" baseline="0" noProof="0">
              <a:ln>
                <a:noFill/>
              </a:ln>
              <a:effectLst/>
              <a:uLnTx/>
              <a:uFillTx/>
              <a:latin typeface="微软雅黑"/>
              <a:ea typeface="微软雅黑"/>
            </a:endParaRPr>
          </a:p>
        </p:txBody>
      </p:sp>
      <p:sp>
        <p:nvSpPr>
          <p:cNvPr id="16" name="文本框 15">
            <a:extLst>
              <a:ext uri="{FF2B5EF4-FFF2-40B4-BE49-F238E27FC236}">
                <a16:creationId xmlns:a16="http://schemas.microsoft.com/office/drawing/2014/main" id="{A485D8CD-2A0A-4F15-929D-BD73973A27DF}"/>
              </a:ext>
            </a:extLst>
          </p:cNvPr>
          <p:cNvSpPr txBox="1"/>
          <p:nvPr/>
        </p:nvSpPr>
        <p:spPr>
          <a:xfrm>
            <a:off x="1191401" y="1735472"/>
            <a:ext cx="10213267" cy="1477328"/>
          </a:xfrm>
          <a:prstGeom prst="rect">
            <a:avLst/>
          </a:prstGeom>
          <a:noFill/>
        </p:spPr>
        <p:txBody>
          <a:bodyPr wrap="square">
            <a:spAutoFit/>
          </a:bodyPr>
          <a:lstStyle/>
          <a:p>
            <a:pPr lvl="0">
              <a:defRPr/>
            </a:pPr>
            <a:r>
              <a:rPr kumimoji="0" lang="zh-CN" altLang="en-US" sz="1800" i="0" u="none" strike="noStrike" kern="1200" cap="none" spc="0" normalizeH="0" baseline="0" noProof="0">
                <a:ln>
                  <a:noFill/>
                </a:ln>
                <a:effectLst/>
                <a:uLnTx/>
                <a:uFillTx/>
                <a:latin typeface="微软雅黑"/>
                <a:ea typeface="微软雅黑"/>
              </a:rPr>
              <a:t>项目管理未基于“人”项目履职</a:t>
            </a:r>
            <a:r>
              <a:rPr lang="zh-CN" altLang="en-US">
                <a:latin typeface="微软雅黑"/>
              </a:rPr>
              <a:t>行为的开发报表</a:t>
            </a:r>
            <a:r>
              <a:rPr kumimoji="0" lang="zh-CN" altLang="en-US" sz="1800" i="0" u="none" strike="noStrike" kern="1200" cap="none" spc="0" normalizeH="0" baseline="0" noProof="0">
                <a:ln>
                  <a:noFill/>
                </a:ln>
                <a:effectLst/>
                <a:uLnTx/>
                <a:uFillTx/>
                <a:latin typeface="微软雅黑"/>
                <a:ea typeface="微软雅黑"/>
              </a:rPr>
              <a:t>，在项目管理中无法对以下内容进行数据支撑：</a:t>
            </a:r>
            <a:endParaRPr kumimoji="0" lang="en-US" altLang="zh-CN" sz="1800" i="0" u="none" strike="noStrike" kern="1200" cap="none" spc="0" normalizeH="0" baseline="0" noProof="0">
              <a:ln>
                <a:noFill/>
              </a:ln>
              <a:effectLst/>
              <a:uLnTx/>
              <a:uFillTx/>
              <a:latin typeface="微软雅黑"/>
              <a:ea typeface="微软雅黑"/>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zh-CN" altLang="en-US">
                <a:latin typeface="微软雅黑"/>
                <a:ea typeface="微软雅黑"/>
              </a:rPr>
              <a:t>项目成员长时间无具体工作（本阶段无对应工作、未分配积分）</a:t>
            </a:r>
            <a:endParaRPr lang="en-US" altLang="zh-CN">
              <a:latin typeface="微软雅黑"/>
              <a:ea typeface="微软雅黑"/>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zh-CN" altLang="en-US">
                <a:latin typeface="微软雅黑"/>
                <a:ea typeface="微软雅黑"/>
              </a:rPr>
              <a:t>长时间进行项目工作，但未纳入项目成员。</a:t>
            </a:r>
            <a:endParaRPr lang="en-US" altLang="zh-CN">
              <a:latin typeface="微软雅黑"/>
              <a:ea typeface="微软雅黑"/>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US" altLang="zh-CN">
              <a:latin typeface="微软雅黑"/>
              <a:ea typeface="微软雅黑"/>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latin typeface="微软雅黑"/>
              <a:ea typeface="微软雅黑"/>
            </a:endParaRPr>
          </a:p>
        </p:txBody>
      </p:sp>
      <p:pic>
        <p:nvPicPr>
          <p:cNvPr id="5" name="图片 4">
            <a:extLst>
              <a:ext uri="{FF2B5EF4-FFF2-40B4-BE49-F238E27FC236}">
                <a16:creationId xmlns:a16="http://schemas.microsoft.com/office/drawing/2014/main" id="{852E2D3D-80A1-4439-A50C-EC51CD6A720F}"/>
              </a:ext>
            </a:extLst>
          </p:cNvPr>
          <p:cNvPicPr>
            <a:picLocks noChangeAspect="1"/>
          </p:cNvPicPr>
          <p:nvPr/>
        </p:nvPicPr>
        <p:blipFill>
          <a:blip r:embed="rId3"/>
          <a:stretch>
            <a:fillRect/>
          </a:stretch>
        </p:blipFill>
        <p:spPr>
          <a:xfrm>
            <a:off x="1470307" y="2724029"/>
            <a:ext cx="4751384" cy="17381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9" name="文本框 18">
            <a:extLst>
              <a:ext uri="{FF2B5EF4-FFF2-40B4-BE49-F238E27FC236}">
                <a16:creationId xmlns:a16="http://schemas.microsoft.com/office/drawing/2014/main" id="{10288778-02D4-4CFE-91FC-532AEF077E10}"/>
              </a:ext>
            </a:extLst>
          </p:cNvPr>
          <p:cNvSpPr txBox="1"/>
          <p:nvPr/>
        </p:nvSpPr>
        <p:spPr>
          <a:xfrm>
            <a:off x="921215" y="4927980"/>
            <a:ext cx="10702938" cy="1477328"/>
          </a:xfrm>
          <a:prstGeom prst="rect">
            <a:avLst/>
          </a:prstGeom>
          <a:noFill/>
        </p:spPr>
        <p:txBody>
          <a:bodyPr wrap="square">
            <a:spAutoFit/>
          </a:bodyPr>
          <a:lstStyle/>
          <a:p>
            <a:pPr lvl="0">
              <a:defRPr/>
            </a:pPr>
            <a:r>
              <a:rPr lang="zh-CN" altLang="en-US">
                <a:latin typeface="微软雅黑"/>
              </a:rPr>
              <a:t>目前系统仅能导出“项目过程评价</a:t>
            </a:r>
            <a:r>
              <a:rPr lang="en-US" altLang="zh-CN">
                <a:latin typeface="微软雅黑"/>
              </a:rPr>
              <a:t>-</a:t>
            </a:r>
            <a:r>
              <a:rPr lang="zh-CN" altLang="en-US">
                <a:latin typeface="微软雅黑"/>
              </a:rPr>
              <a:t>人员明细”以查看个别项目过程积分为</a:t>
            </a:r>
            <a:r>
              <a:rPr lang="en-US" altLang="zh-CN">
                <a:latin typeface="微软雅黑"/>
              </a:rPr>
              <a:t>0</a:t>
            </a:r>
            <a:r>
              <a:rPr lang="zh-CN" altLang="en-US">
                <a:latin typeface="微软雅黑"/>
              </a:rPr>
              <a:t>的情况，但无人员的连续性数据以供分析。</a:t>
            </a:r>
            <a:endParaRPr lang="en-US" altLang="zh-CN">
              <a:latin typeface="微软雅黑"/>
            </a:endParaRPr>
          </a:p>
          <a:p>
            <a:pPr lvl="0">
              <a:defRPr/>
            </a:pPr>
            <a:endParaRPr lang="en-US" altLang="zh-CN">
              <a:latin typeface="微软雅黑"/>
              <a:ea typeface="微软雅黑"/>
            </a:endParaRPr>
          </a:p>
          <a:p>
            <a:pPr lvl="0">
              <a:defRPr/>
            </a:pPr>
            <a:r>
              <a:rPr lang="zh-CN" altLang="en-US" b="1">
                <a:latin typeface="微软雅黑"/>
                <a:ea typeface="微软雅黑"/>
              </a:rPr>
              <a:t>基于以上数据维度的缺失</a:t>
            </a:r>
            <a:r>
              <a:rPr lang="zh-CN" altLang="en-US" b="1">
                <a:latin typeface="微软雅黑"/>
              </a:rPr>
              <a:t>，项目管理</a:t>
            </a:r>
            <a:r>
              <a:rPr lang="zh-CN" altLang="en-US" b="1">
                <a:latin typeface="微软雅黑"/>
                <a:ea typeface="微软雅黑"/>
              </a:rPr>
              <a:t>部门也未对相关情况项目积分分配公平性主动抽查，对于异常情况主要发掘途径依赖于“兴声力量</a:t>
            </a:r>
            <a:r>
              <a:rPr lang="en-US" altLang="zh-CN" b="1">
                <a:latin typeface="微软雅黑"/>
                <a:ea typeface="微软雅黑"/>
              </a:rPr>
              <a:t>-</a:t>
            </a:r>
            <a:r>
              <a:rPr lang="zh-CN" altLang="en-US" b="1">
                <a:latin typeface="微软雅黑"/>
                <a:ea typeface="微软雅黑"/>
              </a:rPr>
              <a:t>勤实践投诉</a:t>
            </a:r>
            <a:r>
              <a:rPr lang="zh-CN" altLang="en-US">
                <a:latin typeface="微软雅黑"/>
                <a:ea typeface="微软雅黑"/>
              </a:rPr>
              <a:t>”，</a:t>
            </a:r>
            <a:r>
              <a:rPr lang="zh-CN" altLang="en-US">
                <a:solidFill>
                  <a:srgbClr val="FF0000"/>
                </a:solidFill>
                <a:latin typeface="微软雅黑"/>
                <a:ea typeface="微软雅黑"/>
              </a:rPr>
              <a:t>截至</a:t>
            </a:r>
            <a:r>
              <a:rPr lang="en-US" altLang="zh-CN">
                <a:solidFill>
                  <a:srgbClr val="FF0000"/>
                </a:solidFill>
                <a:latin typeface="微软雅黑"/>
                <a:ea typeface="微软雅黑"/>
              </a:rPr>
              <a:t>2023</a:t>
            </a:r>
            <a:r>
              <a:rPr lang="zh-CN" altLang="en-US">
                <a:solidFill>
                  <a:srgbClr val="FF0000"/>
                </a:solidFill>
                <a:latin typeface="微软雅黑"/>
                <a:ea typeface="微软雅黑"/>
              </a:rPr>
              <a:t>年</a:t>
            </a:r>
            <a:r>
              <a:rPr lang="en-US" altLang="zh-CN">
                <a:solidFill>
                  <a:srgbClr val="FF0000"/>
                </a:solidFill>
                <a:latin typeface="微软雅黑"/>
                <a:ea typeface="微软雅黑"/>
              </a:rPr>
              <a:t>7</a:t>
            </a:r>
            <a:r>
              <a:rPr lang="zh-CN" altLang="en-US">
                <a:solidFill>
                  <a:srgbClr val="FF0000"/>
                </a:solidFill>
                <a:latin typeface="微软雅黑"/>
                <a:ea typeface="微软雅黑"/>
              </a:rPr>
              <a:t>月</a:t>
            </a:r>
            <a:r>
              <a:rPr lang="en-US" altLang="zh-CN">
                <a:solidFill>
                  <a:srgbClr val="FF0000"/>
                </a:solidFill>
                <a:latin typeface="微软雅黑"/>
                <a:ea typeface="微软雅黑"/>
              </a:rPr>
              <a:t>30</a:t>
            </a:r>
            <a:r>
              <a:rPr lang="zh-CN" altLang="en-US">
                <a:solidFill>
                  <a:srgbClr val="FF0000"/>
                </a:solidFill>
                <a:latin typeface="微软雅黑"/>
                <a:ea typeface="微软雅黑"/>
              </a:rPr>
              <a:t>日共</a:t>
            </a:r>
            <a:r>
              <a:rPr lang="en-US" altLang="zh-CN">
                <a:solidFill>
                  <a:srgbClr val="FF0000"/>
                </a:solidFill>
                <a:latin typeface="微软雅黑"/>
                <a:ea typeface="微软雅黑"/>
              </a:rPr>
              <a:t>5</a:t>
            </a:r>
            <a:r>
              <a:rPr lang="zh-CN" altLang="en-US">
                <a:solidFill>
                  <a:srgbClr val="FF0000"/>
                </a:solidFill>
                <a:latin typeface="微软雅黑"/>
                <a:ea typeface="微软雅黑"/>
              </a:rPr>
              <a:t>次项目投诉</a:t>
            </a:r>
            <a:r>
              <a:rPr lang="zh-CN" altLang="en-US">
                <a:latin typeface="微软雅黑"/>
                <a:ea typeface="微软雅黑"/>
              </a:rPr>
              <a:t>，已妥善解决。</a:t>
            </a:r>
            <a:endParaRPr lang="en-US" altLang="zh-CN">
              <a:latin typeface="微软雅黑"/>
              <a:ea typeface="微软雅黑"/>
            </a:endParaRPr>
          </a:p>
        </p:txBody>
      </p:sp>
      <p:pic>
        <p:nvPicPr>
          <p:cNvPr id="9" name="图片 8">
            <a:extLst>
              <a:ext uri="{FF2B5EF4-FFF2-40B4-BE49-F238E27FC236}">
                <a16:creationId xmlns:a16="http://schemas.microsoft.com/office/drawing/2014/main" id="{F18538D8-0A4A-4CEA-B5BE-964DB04E6DDD}"/>
              </a:ext>
            </a:extLst>
          </p:cNvPr>
          <p:cNvPicPr>
            <a:picLocks noChangeAspect="1"/>
          </p:cNvPicPr>
          <p:nvPr/>
        </p:nvPicPr>
        <p:blipFill>
          <a:blip r:embed="rId4"/>
          <a:stretch>
            <a:fillRect/>
          </a:stretch>
        </p:blipFill>
        <p:spPr>
          <a:xfrm>
            <a:off x="6853223" y="2724029"/>
            <a:ext cx="2946262" cy="1738190"/>
          </a:xfrm>
          <a:prstGeom prst="rect">
            <a:avLst/>
          </a:prstGeom>
        </p:spPr>
      </p:pic>
      <p:cxnSp>
        <p:nvCxnSpPr>
          <p:cNvPr id="2" name="直接连接符 1">
            <a:extLst>
              <a:ext uri="{FF2B5EF4-FFF2-40B4-BE49-F238E27FC236}">
                <a16:creationId xmlns:a16="http://schemas.microsoft.com/office/drawing/2014/main" id="{99C4B0CA-B527-E011-D8E3-B1396B91EFA4}"/>
              </a:ext>
            </a:extLst>
          </p:cNvPr>
          <p:cNvCxnSpPr/>
          <p:nvPr/>
        </p:nvCxnSpPr>
        <p:spPr>
          <a:xfrm>
            <a:off x="276300" y="836691"/>
            <a:ext cx="3033430" cy="0"/>
          </a:xfrm>
          <a:prstGeom prst="line">
            <a:avLst/>
          </a:prstGeom>
          <a:ln w="38100">
            <a:solidFill>
              <a:schemeClr val="accent5">
                <a:lumMod val="50000"/>
              </a:schemeClr>
            </a:solidFill>
          </a:ln>
        </p:spPr>
        <p:style>
          <a:lnRef idx="1">
            <a:schemeClr val="accent6"/>
          </a:lnRef>
          <a:fillRef idx="0">
            <a:schemeClr val="accent6"/>
          </a:fillRef>
          <a:effectRef idx="0">
            <a:schemeClr val="accent6"/>
          </a:effectRef>
          <a:fontRef idx="minor">
            <a:schemeClr val="tx1"/>
          </a:fontRef>
        </p:style>
      </p:cxnSp>
      <p:sp>
        <p:nvSpPr>
          <p:cNvPr id="3" name="文本框 2">
            <a:extLst>
              <a:ext uri="{FF2B5EF4-FFF2-40B4-BE49-F238E27FC236}">
                <a16:creationId xmlns:a16="http://schemas.microsoft.com/office/drawing/2014/main" id="{87A9070A-5701-E4DE-5149-A817B8EE241A}"/>
              </a:ext>
            </a:extLst>
          </p:cNvPr>
          <p:cNvSpPr txBox="1"/>
          <p:nvPr/>
        </p:nvSpPr>
        <p:spPr>
          <a:xfrm>
            <a:off x="221642" y="272615"/>
            <a:ext cx="46714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0070C0"/>
                </a:solidFill>
                <a:effectLst/>
                <a:uLnTx/>
                <a:uFillTx/>
                <a:latin typeface="微软雅黑"/>
                <a:ea typeface="微软雅黑"/>
                <a:cs typeface="+mn-cs"/>
              </a:rPr>
              <a:t>二、检查内容</a:t>
            </a:r>
            <a:r>
              <a:rPr kumimoji="0" lang="en-US" altLang="zh-CN" sz="2400" b="1" i="0" u="none" strike="noStrike" kern="1200" cap="none" spc="0" normalizeH="0" baseline="0" noProof="0">
                <a:ln>
                  <a:noFill/>
                </a:ln>
                <a:solidFill>
                  <a:srgbClr val="0070C0"/>
                </a:solidFill>
                <a:effectLst/>
                <a:uLnTx/>
                <a:uFillTx/>
                <a:latin typeface="微软雅黑"/>
                <a:ea typeface="微软雅黑"/>
                <a:cs typeface="+mn-cs"/>
              </a:rPr>
              <a:t>—</a:t>
            </a:r>
            <a:r>
              <a:rPr kumimoji="0" lang="zh-CN" altLang="en-US" sz="2000" b="1" i="0" u="none" strike="noStrike" kern="1200" cap="none" spc="0" normalizeH="0" baseline="0" noProof="0">
                <a:ln>
                  <a:noFill/>
                </a:ln>
                <a:solidFill>
                  <a:srgbClr val="0070C0"/>
                </a:solidFill>
                <a:effectLst/>
                <a:uLnTx/>
                <a:uFillTx/>
                <a:latin typeface="微软雅黑"/>
                <a:ea typeface="微软雅黑"/>
                <a:cs typeface="+mn-cs"/>
              </a:rPr>
              <a:t>执行情况举证与分析</a:t>
            </a:r>
          </a:p>
        </p:txBody>
      </p:sp>
      <p:pic>
        <p:nvPicPr>
          <p:cNvPr id="6" name="图形 5" descr="警告 纯色填充">
            <a:extLst>
              <a:ext uri="{FF2B5EF4-FFF2-40B4-BE49-F238E27FC236}">
                <a16:creationId xmlns:a16="http://schemas.microsoft.com/office/drawing/2014/main" id="{78B26E36-0C9B-EC94-C0A4-B0B6428315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4926" y="1678321"/>
            <a:ext cx="639497" cy="639497"/>
          </a:xfrm>
          <a:prstGeom prst="rect">
            <a:avLst/>
          </a:prstGeom>
        </p:spPr>
      </p:pic>
    </p:spTree>
    <p:extLst>
      <p:ext uri="{BB962C8B-B14F-4D97-AF65-F5344CB8AC3E}">
        <p14:creationId xmlns:p14="http://schemas.microsoft.com/office/powerpoint/2010/main" val="2044242864"/>
      </p:ext>
    </p:extLst>
  </p:cSld>
  <p:clrMapOvr>
    <a:masterClrMapping/>
  </p:clrMapOvr>
  <mc:AlternateContent xmlns:mc="http://schemas.openxmlformats.org/markup-compatibility/2006">
    <mc:Choice xmlns:p14="http://schemas.microsoft.com/office/powerpoint/2010/main" Requires="p14">
      <p:transition spd="slow" p14:dur="225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E4C6E09C-193D-4472-7912-F32070EEF145}"/>
              </a:ext>
            </a:extLst>
          </p:cNvPr>
          <p:cNvSpPr txBox="1"/>
          <p:nvPr/>
        </p:nvSpPr>
        <p:spPr>
          <a:xfrm>
            <a:off x="6956779" y="175694"/>
            <a:ext cx="2415010" cy="276999"/>
          </a:xfrm>
          <a:prstGeom prst="rect">
            <a:avLst/>
          </a:prstGeom>
          <a:solidFill>
            <a:srgbClr val="FF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a:ln>
                  <a:noFill/>
                </a:ln>
                <a:solidFill>
                  <a:prstClr val="white"/>
                </a:solidFill>
                <a:effectLst/>
                <a:uLnTx/>
                <a:uFillTx/>
                <a:latin typeface="Arial"/>
                <a:ea typeface="微软雅黑"/>
                <a:cs typeface="+mn-cs"/>
              </a:rPr>
              <a:t>三勤行为管理</a:t>
            </a:r>
          </a:p>
        </p:txBody>
      </p:sp>
      <p:sp>
        <p:nvSpPr>
          <p:cNvPr id="15" name="文本框 14">
            <a:extLst>
              <a:ext uri="{FF2B5EF4-FFF2-40B4-BE49-F238E27FC236}">
                <a16:creationId xmlns:a16="http://schemas.microsoft.com/office/drawing/2014/main" id="{B6D624D4-CDDE-9C5B-485B-7D3DBAB551A6}"/>
              </a:ext>
            </a:extLst>
          </p:cNvPr>
          <p:cNvSpPr txBox="1"/>
          <p:nvPr/>
        </p:nvSpPr>
        <p:spPr>
          <a:xfrm>
            <a:off x="6956779" y="536853"/>
            <a:ext cx="762584" cy="261610"/>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学习行为</a:t>
            </a:r>
          </a:p>
        </p:txBody>
      </p:sp>
      <p:sp>
        <p:nvSpPr>
          <p:cNvPr id="18" name="文本框 17">
            <a:extLst>
              <a:ext uri="{FF2B5EF4-FFF2-40B4-BE49-F238E27FC236}">
                <a16:creationId xmlns:a16="http://schemas.microsoft.com/office/drawing/2014/main" id="{B8883F19-9874-EDFD-3617-A2F34AF2E213}"/>
              </a:ext>
            </a:extLst>
          </p:cNvPr>
          <p:cNvSpPr txBox="1"/>
          <p:nvPr/>
        </p:nvSpPr>
        <p:spPr>
          <a:xfrm>
            <a:off x="7782992" y="533166"/>
            <a:ext cx="762584" cy="261610"/>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分享行为</a:t>
            </a:r>
          </a:p>
        </p:txBody>
      </p:sp>
      <p:sp>
        <p:nvSpPr>
          <p:cNvPr id="27" name="文本框 26">
            <a:extLst>
              <a:ext uri="{FF2B5EF4-FFF2-40B4-BE49-F238E27FC236}">
                <a16:creationId xmlns:a16="http://schemas.microsoft.com/office/drawing/2014/main" id="{502DAE30-C2C3-F3AD-BDD7-74B952329919}"/>
              </a:ext>
            </a:extLst>
          </p:cNvPr>
          <p:cNvSpPr txBox="1"/>
          <p:nvPr/>
        </p:nvSpPr>
        <p:spPr>
          <a:xfrm>
            <a:off x="8609205" y="533166"/>
            <a:ext cx="762584" cy="261610"/>
          </a:xfrm>
          <a:prstGeom prst="rect">
            <a:avLst/>
          </a:prstGeom>
          <a:solidFill>
            <a:srgbClr val="FF0000"/>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项目行为</a:t>
            </a:r>
          </a:p>
        </p:txBody>
      </p:sp>
      <p:sp>
        <p:nvSpPr>
          <p:cNvPr id="31" name="文本框 30">
            <a:extLst>
              <a:ext uri="{FF2B5EF4-FFF2-40B4-BE49-F238E27FC236}">
                <a16:creationId xmlns:a16="http://schemas.microsoft.com/office/drawing/2014/main" id="{B5F534DC-FAB4-1B70-F9B8-98ED09F1468F}"/>
              </a:ext>
            </a:extLst>
          </p:cNvPr>
          <p:cNvSpPr txBox="1"/>
          <p:nvPr/>
        </p:nvSpPr>
        <p:spPr>
          <a:xfrm>
            <a:off x="9545685" y="175694"/>
            <a:ext cx="2415010" cy="276999"/>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a:ln>
                  <a:noFill/>
                </a:ln>
                <a:solidFill>
                  <a:prstClr val="white"/>
                </a:solidFill>
                <a:effectLst/>
                <a:uLnTx/>
                <a:uFillTx/>
                <a:latin typeface="Arial"/>
                <a:ea typeface="微软雅黑"/>
                <a:cs typeface="+mn-cs"/>
              </a:rPr>
              <a:t>三勤积分管理</a:t>
            </a:r>
          </a:p>
        </p:txBody>
      </p:sp>
      <p:sp>
        <p:nvSpPr>
          <p:cNvPr id="36" name="文本框 35">
            <a:extLst>
              <a:ext uri="{FF2B5EF4-FFF2-40B4-BE49-F238E27FC236}">
                <a16:creationId xmlns:a16="http://schemas.microsoft.com/office/drawing/2014/main" id="{576CA785-9538-D376-CC27-0703DCC37E64}"/>
              </a:ext>
            </a:extLst>
          </p:cNvPr>
          <p:cNvSpPr txBox="1"/>
          <p:nvPr/>
        </p:nvSpPr>
        <p:spPr>
          <a:xfrm>
            <a:off x="9545685" y="536853"/>
            <a:ext cx="762584" cy="261610"/>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积分设置</a:t>
            </a:r>
          </a:p>
        </p:txBody>
      </p:sp>
      <p:sp>
        <p:nvSpPr>
          <p:cNvPr id="37" name="文本框 36">
            <a:extLst>
              <a:ext uri="{FF2B5EF4-FFF2-40B4-BE49-F238E27FC236}">
                <a16:creationId xmlns:a16="http://schemas.microsoft.com/office/drawing/2014/main" id="{FAFCBC20-02EE-E21E-9D57-A703735FD1F8}"/>
              </a:ext>
            </a:extLst>
          </p:cNvPr>
          <p:cNvSpPr txBox="1"/>
          <p:nvPr/>
        </p:nvSpPr>
        <p:spPr>
          <a:xfrm>
            <a:off x="10371898" y="533166"/>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积分核算</a:t>
            </a:r>
          </a:p>
        </p:txBody>
      </p:sp>
      <p:sp>
        <p:nvSpPr>
          <p:cNvPr id="38" name="文本框 37">
            <a:extLst>
              <a:ext uri="{FF2B5EF4-FFF2-40B4-BE49-F238E27FC236}">
                <a16:creationId xmlns:a16="http://schemas.microsoft.com/office/drawing/2014/main" id="{49AC256D-A329-6DA6-EC22-84089334F3D7}"/>
              </a:ext>
            </a:extLst>
          </p:cNvPr>
          <p:cNvSpPr txBox="1"/>
          <p:nvPr/>
        </p:nvSpPr>
        <p:spPr>
          <a:xfrm>
            <a:off x="11198111" y="533166"/>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积分应用</a:t>
            </a:r>
          </a:p>
        </p:txBody>
      </p:sp>
      <p:grpSp>
        <p:nvGrpSpPr>
          <p:cNvPr id="3" name="组合 2">
            <a:extLst>
              <a:ext uri="{FF2B5EF4-FFF2-40B4-BE49-F238E27FC236}">
                <a16:creationId xmlns:a16="http://schemas.microsoft.com/office/drawing/2014/main" id="{0459B0B3-21EA-F96C-D582-318DDA5349AC}"/>
              </a:ext>
            </a:extLst>
          </p:cNvPr>
          <p:cNvGrpSpPr/>
          <p:nvPr/>
        </p:nvGrpSpPr>
        <p:grpSpPr>
          <a:xfrm>
            <a:off x="788254" y="1887145"/>
            <a:ext cx="9908473" cy="4548233"/>
            <a:chOff x="826169" y="1179003"/>
            <a:chExt cx="8183838" cy="3756584"/>
          </a:xfrm>
        </p:grpSpPr>
        <p:graphicFrame>
          <p:nvGraphicFramePr>
            <p:cNvPr id="5" name="图表 4">
              <a:extLst>
                <a:ext uri="{FF2B5EF4-FFF2-40B4-BE49-F238E27FC236}">
                  <a16:creationId xmlns:a16="http://schemas.microsoft.com/office/drawing/2014/main" id="{A650CFEC-33F2-7D9A-920E-23065378DC81}"/>
                </a:ext>
              </a:extLst>
            </p:cNvPr>
            <p:cNvGraphicFramePr>
              <a:graphicFrameLocks/>
            </p:cNvGraphicFramePr>
            <p:nvPr/>
          </p:nvGraphicFramePr>
          <p:xfrm>
            <a:off x="826169" y="1179003"/>
            <a:ext cx="6167418" cy="3637778"/>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直接连接符 5">
              <a:extLst>
                <a:ext uri="{FF2B5EF4-FFF2-40B4-BE49-F238E27FC236}">
                  <a16:creationId xmlns:a16="http://schemas.microsoft.com/office/drawing/2014/main" id="{11473517-5DED-5604-480F-E8C3C2F95648}"/>
                </a:ext>
              </a:extLst>
            </p:cNvPr>
            <p:cNvCxnSpPr>
              <a:cxnSpLocks/>
            </p:cNvCxnSpPr>
            <p:nvPr/>
          </p:nvCxnSpPr>
          <p:spPr>
            <a:xfrm>
              <a:off x="2083993" y="1734172"/>
              <a:ext cx="0" cy="2816810"/>
            </a:xfrm>
            <a:prstGeom prst="line">
              <a:avLst/>
            </a:prstGeom>
            <a:noFill/>
            <a:ln w="12700" cap="flat" cmpd="sng" algn="ctr">
              <a:solidFill>
                <a:srgbClr val="FFFFFF">
                  <a:lumMod val="65000"/>
                </a:srgbClr>
              </a:solidFill>
              <a:prstDash val="sysDot"/>
              <a:miter lim="800000"/>
            </a:ln>
            <a:effectLst/>
          </p:spPr>
        </p:cxnSp>
        <p:cxnSp>
          <p:nvCxnSpPr>
            <p:cNvPr id="7" name="直接连接符 6">
              <a:extLst>
                <a:ext uri="{FF2B5EF4-FFF2-40B4-BE49-F238E27FC236}">
                  <a16:creationId xmlns:a16="http://schemas.microsoft.com/office/drawing/2014/main" id="{ED9F5410-13D0-864C-5332-CBAF2472FFB0}"/>
                </a:ext>
              </a:extLst>
            </p:cNvPr>
            <p:cNvCxnSpPr>
              <a:cxnSpLocks/>
            </p:cNvCxnSpPr>
            <p:nvPr/>
          </p:nvCxnSpPr>
          <p:spPr>
            <a:xfrm>
              <a:off x="3259917" y="1724565"/>
              <a:ext cx="0" cy="2816810"/>
            </a:xfrm>
            <a:prstGeom prst="line">
              <a:avLst/>
            </a:prstGeom>
            <a:noFill/>
            <a:ln w="12700" cap="flat" cmpd="sng" algn="ctr">
              <a:solidFill>
                <a:srgbClr val="FFFFFF">
                  <a:lumMod val="65000"/>
                </a:srgbClr>
              </a:solidFill>
              <a:prstDash val="sysDot"/>
              <a:miter lim="800000"/>
            </a:ln>
            <a:effectLst/>
          </p:spPr>
        </p:cxnSp>
        <p:cxnSp>
          <p:nvCxnSpPr>
            <p:cNvPr id="9" name="直接连接符 8">
              <a:extLst>
                <a:ext uri="{FF2B5EF4-FFF2-40B4-BE49-F238E27FC236}">
                  <a16:creationId xmlns:a16="http://schemas.microsoft.com/office/drawing/2014/main" id="{8D78741D-F389-41AF-D280-7776BC515ECB}"/>
                </a:ext>
              </a:extLst>
            </p:cNvPr>
            <p:cNvCxnSpPr>
              <a:cxnSpLocks/>
            </p:cNvCxnSpPr>
            <p:nvPr/>
          </p:nvCxnSpPr>
          <p:spPr>
            <a:xfrm>
              <a:off x="4869687" y="1724565"/>
              <a:ext cx="0" cy="2816810"/>
            </a:xfrm>
            <a:prstGeom prst="line">
              <a:avLst/>
            </a:prstGeom>
            <a:noFill/>
            <a:ln w="12700" cap="flat" cmpd="sng" algn="ctr">
              <a:solidFill>
                <a:srgbClr val="FFFFFF">
                  <a:lumMod val="65000"/>
                </a:srgbClr>
              </a:solidFill>
              <a:prstDash val="sysDot"/>
              <a:miter lim="800000"/>
            </a:ln>
            <a:effectLst/>
          </p:spPr>
        </p:cxnSp>
        <p:sp>
          <p:nvSpPr>
            <p:cNvPr id="10" name="文本框 60">
              <a:extLst>
                <a:ext uri="{FF2B5EF4-FFF2-40B4-BE49-F238E27FC236}">
                  <a16:creationId xmlns:a16="http://schemas.microsoft.com/office/drawing/2014/main" id="{FCA7E6DE-3CF5-2C6F-5F05-D7EF3BFD7354}"/>
                </a:ext>
              </a:extLst>
            </p:cNvPr>
            <p:cNvSpPr txBox="1"/>
            <p:nvPr/>
          </p:nvSpPr>
          <p:spPr>
            <a:xfrm>
              <a:off x="1406253" y="4393460"/>
              <a:ext cx="620135" cy="20005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4357" rtl="0" eaLnBrk="1" fontAlgn="auto" latinLnBrk="0" hangingPunct="0">
                <a:lnSpc>
                  <a:spcPct val="100000"/>
                </a:lnSpc>
                <a:spcBef>
                  <a:spcPts val="300"/>
                </a:spcBef>
                <a:spcAft>
                  <a:spcPts val="0"/>
                </a:spcAft>
                <a:buClrTx/>
                <a:buSzTx/>
                <a:buFontTx/>
                <a:buNone/>
                <a:tabLst/>
                <a:defRPr/>
              </a:pPr>
              <a:r>
                <a:rPr kumimoji="0" lang="zh-CN" altLang="en-US" sz="700" b="1" i="0" u="none" strike="noStrike" kern="0" cap="none" spc="0" normalizeH="0" baseline="0" noProof="0">
                  <a:ln>
                    <a:noFill/>
                  </a:ln>
                  <a:solidFill>
                    <a:srgbClr val="FF0000"/>
                  </a:solidFill>
                  <a:effectLst/>
                  <a:uLnTx/>
                  <a:uFillTx/>
                  <a:latin typeface="Calibri Light"/>
                  <a:ea typeface="微软雅黑"/>
                  <a:cs typeface="+mn-cs"/>
                  <a:sym typeface="Calibri"/>
                </a:rPr>
                <a:t>组成部门</a:t>
              </a:r>
            </a:p>
          </p:txBody>
        </p:sp>
        <p:sp>
          <p:nvSpPr>
            <p:cNvPr id="11" name="文本框 61">
              <a:extLst>
                <a:ext uri="{FF2B5EF4-FFF2-40B4-BE49-F238E27FC236}">
                  <a16:creationId xmlns:a16="http://schemas.microsoft.com/office/drawing/2014/main" id="{871409F8-4409-7EE6-84DC-1EF479FE202D}"/>
                </a:ext>
              </a:extLst>
            </p:cNvPr>
            <p:cNvSpPr txBox="1"/>
            <p:nvPr/>
          </p:nvSpPr>
          <p:spPr>
            <a:xfrm>
              <a:off x="2484015" y="4380716"/>
              <a:ext cx="620135" cy="20005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4357" rtl="0" eaLnBrk="1" fontAlgn="auto" latinLnBrk="0" hangingPunct="0">
                <a:lnSpc>
                  <a:spcPct val="100000"/>
                </a:lnSpc>
                <a:spcBef>
                  <a:spcPts val="300"/>
                </a:spcBef>
                <a:spcAft>
                  <a:spcPts val="0"/>
                </a:spcAft>
                <a:buClrTx/>
                <a:buSzTx/>
                <a:buFontTx/>
                <a:buNone/>
                <a:tabLst/>
                <a:defRPr/>
              </a:pPr>
              <a:r>
                <a:rPr kumimoji="0" lang="zh-CN" altLang="en-US" sz="700" b="1" i="0" u="none" strike="noStrike" kern="0" cap="none" spc="0" normalizeH="0" baseline="0" noProof="0">
                  <a:ln>
                    <a:noFill/>
                  </a:ln>
                  <a:solidFill>
                    <a:srgbClr val="FF0000"/>
                  </a:solidFill>
                  <a:effectLst/>
                  <a:uLnTx/>
                  <a:uFillTx/>
                  <a:latin typeface="Calibri Light"/>
                  <a:ea typeface="微软雅黑"/>
                  <a:cs typeface="+mn-cs"/>
                  <a:sym typeface="Calibri"/>
                </a:rPr>
                <a:t>后台</a:t>
              </a:r>
            </a:p>
          </p:txBody>
        </p:sp>
        <p:sp>
          <p:nvSpPr>
            <p:cNvPr id="12" name="文本框 62">
              <a:extLst>
                <a:ext uri="{FF2B5EF4-FFF2-40B4-BE49-F238E27FC236}">
                  <a16:creationId xmlns:a16="http://schemas.microsoft.com/office/drawing/2014/main" id="{DCC08666-46A3-9255-C773-3E7B75AB4E8F}"/>
                </a:ext>
              </a:extLst>
            </p:cNvPr>
            <p:cNvSpPr txBox="1"/>
            <p:nvPr/>
          </p:nvSpPr>
          <p:spPr>
            <a:xfrm>
              <a:off x="3799867" y="4374288"/>
              <a:ext cx="620135" cy="20005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4357" rtl="0" eaLnBrk="1" fontAlgn="auto" latinLnBrk="0" hangingPunct="0">
                <a:lnSpc>
                  <a:spcPct val="100000"/>
                </a:lnSpc>
                <a:spcBef>
                  <a:spcPts val="300"/>
                </a:spcBef>
                <a:spcAft>
                  <a:spcPts val="0"/>
                </a:spcAft>
                <a:buClrTx/>
                <a:buSzTx/>
                <a:buFontTx/>
                <a:buNone/>
                <a:tabLst/>
                <a:defRPr/>
              </a:pPr>
              <a:r>
                <a:rPr kumimoji="0" lang="zh-CN" altLang="en-US" sz="700" b="1" i="0" u="none" strike="noStrike" kern="0" cap="none" spc="0" normalizeH="0" baseline="0" noProof="0">
                  <a:ln>
                    <a:noFill/>
                  </a:ln>
                  <a:solidFill>
                    <a:srgbClr val="FF0000"/>
                  </a:solidFill>
                  <a:effectLst/>
                  <a:uLnTx/>
                  <a:uFillTx/>
                  <a:latin typeface="Calibri Light"/>
                  <a:ea typeface="微软雅黑"/>
                  <a:cs typeface="+mn-cs"/>
                  <a:sym typeface="Calibri"/>
                </a:rPr>
                <a:t>中台</a:t>
              </a:r>
            </a:p>
          </p:txBody>
        </p:sp>
        <p:sp>
          <p:nvSpPr>
            <p:cNvPr id="14" name="文本框 63">
              <a:extLst>
                <a:ext uri="{FF2B5EF4-FFF2-40B4-BE49-F238E27FC236}">
                  <a16:creationId xmlns:a16="http://schemas.microsoft.com/office/drawing/2014/main" id="{41C17EE9-F0AA-9ABF-9F44-B098C589F3C6}"/>
                </a:ext>
              </a:extLst>
            </p:cNvPr>
            <p:cNvSpPr txBox="1"/>
            <p:nvPr/>
          </p:nvSpPr>
          <p:spPr>
            <a:xfrm>
              <a:off x="5958943" y="4391224"/>
              <a:ext cx="620135" cy="20005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4357" rtl="0" eaLnBrk="1" fontAlgn="auto" latinLnBrk="0" hangingPunct="0">
                <a:lnSpc>
                  <a:spcPct val="100000"/>
                </a:lnSpc>
                <a:spcBef>
                  <a:spcPts val="300"/>
                </a:spcBef>
                <a:spcAft>
                  <a:spcPts val="0"/>
                </a:spcAft>
                <a:buClrTx/>
                <a:buSzTx/>
                <a:buFontTx/>
                <a:buNone/>
                <a:tabLst/>
                <a:defRPr/>
              </a:pPr>
              <a:r>
                <a:rPr kumimoji="0" lang="zh-CN" altLang="en-US" sz="700" b="1" i="0" u="none" strike="noStrike" kern="0" cap="none" spc="0" normalizeH="0" baseline="0" noProof="0">
                  <a:ln>
                    <a:noFill/>
                  </a:ln>
                  <a:solidFill>
                    <a:srgbClr val="FF0000"/>
                  </a:solidFill>
                  <a:effectLst/>
                  <a:uLnTx/>
                  <a:uFillTx/>
                  <a:latin typeface="Calibri Light"/>
                  <a:ea typeface="微软雅黑"/>
                  <a:cs typeface="+mn-cs"/>
                  <a:sym typeface="Calibri"/>
                </a:rPr>
                <a:t>前台</a:t>
              </a:r>
            </a:p>
          </p:txBody>
        </p:sp>
        <p:sp>
          <p:nvSpPr>
            <p:cNvPr id="16" name="文本框 64">
              <a:extLst>
                <a:ext uri="{FF2B5EF4-FFF2-40B4-BE49-F238E27FC236}">
                  <a16:creationId xmlns:a16="http://schemas.microsoft.com/office/drawing/2014/main" id="{4B1C69F9-0012-9C4A-0645-8E6AC6625928}"/>
                </a:ext>
              </a:extLst>
            </p:cNvPr>
            <p:cNvSpPr txBox="1"/>
            <p:nvPr/>
          </p:nvSpPr>
          <p:spPr>
            <a:xfrm>
              <a:off x="7393608" y="4213100"/>
              <a:ext cx="1616399" cy="722487"/>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4357" rtl="0" eaLnBrk="1" fontAlgn="auto" latinLnBrk="0" hangingPunct="0">
                <a:lnSpc>
                  <a:spcPct val="150000"/>
                </a:lnSpc>
                <a:spcBef>
                  <a:spcPts val="0"/>
                </a:spcBef>
                <a:spcAft>
                  <a:spcPts val="0"/>
                </a:spcAft>
                <a:buClrTx/>
                <a:buSzTx/>
                <a:buFontTx/>
                <a:buNone/>
                <a:tabLst/>
                <a:defRPr/>
              </a:pPr>
              <a:r>
                <a:rPr kumimoji="0" lang="zh-CN" altLang="en-US" sz="1100" b="1" i="0" u="none" strike="noStrike" kern="0" cap="none" spc="0" normalizeH="0" baseline="0" noProof="0">
                  <a:ln>
                    <a:noFill/>
                  </a:ln>
                  <a:solidFill>
                    <a:prstClr val="black"/>
                  </a:solidFill>
                  <a:effectLst/>
                  <a:uLnTx/>
                  <a:uFillTx/>
                  <a:latin typeface="Calibri Light"/>
                  <a:ea typeface="微软雅黑"/>
                  <a:cs typeface="+mn-cs"/>
                  <a:sym typeface="Calibri"/>
                </a:rPr>
                <a:t>红色为项目数低于平均值的部门</a:t>
              </a:r>
              <a:endParaRPr kumimoji="0" lang="en-US" altLang="zh-CN" sz="1100" b="1" i="0" u="none" strike="noStrike" kern="0" cap="none" spc="0" normalizeH="0" baseline="0" noProof="0">
                <a:ln>
                  <a:noFill/>
                </a:ln>
                <a:solidFill>
                  <a:prstClr val="black"/>
                </a:solidFill>
                <a:effectLst/>
                <a:uLnTx/>
                <a:uFillTx/>
                <a:latin typeface="Calibri Light"/>
                <a:ea typeface="微软雅黑"/>
                <a:cs typeface="+mn-cs"/>
                <a:sym typeface="Calibri"/>
              </a:endParaRPr>
            </a:p>
            <a:p>
              <a:pPr marL="0" marR="0" lvl="0" indent="0" algn="l" defTabSz="684357" rtl="0" eaLnBrk="1" fontAlgn="auto" latinLnBrk="0" hangingPunct="0">
                <a:lnSpc>
                  <a:spcPct val="150000"/>
                </a:lnSpc>
                <a:spcBef>
                  <a:spcPts val="0"/>
                </a:spcBef>
                <a:spcAft>
                  <a:spcPts val="0"/>
                </a:spcAft>
                <a:buClrTx/>
                <a:buSzTx/>
                <a:buFontTx/>
                <a:buNone/>
                <a:tabLst/>
                <a:defRPr/>
              </a:pPr>
              <a:r>
                <a:rPr kumimoji="0" lang="zh-CN" altLang="en-US" sz="1100" b="1" i="0" u="none" strike="noStrike" kern="0" cap="none" spc="0" normalizeH="0" baseline="0" noProof="0">
                  <a:ln>
                    <a:noFill/>
                  </a:ln>
                  <a:solidFill>
                    <a:prstClr val="black"/>
                  </a:solidFill>
                  <a:effectLst/>
                  <a:uLnTx/>
                  <a:uFillTx/>
                  <a:latin typeface="Calibri Light"/>
                  <a:ea typeface="微软雅黑"/>
                  <a:cs typeface="+mn-cs"/>
                  <a:sym typeface="Calibri"/>
                </a:rPr>
                <a:t>取值</a:t>
              </a:r>
              <a:r>
                <a:rPr kumimoji="0" lang="en-US" altLang="zh-CN" sz="1100" b="1" i="0" u="none" strike="noStrike" kern="0" cap="none" spc="0" normalizeH="0" baseline="0" noProof="0">
                  <a:ln>
                    <a:noFill/>
                  </a:ln>
                  <a:solidFill>
                    <a:prstClr val="black"/>
                  </a:solidFill>
                  <a:effectLst/>
                  <a:uLnTx/>
                  <a:uFillTx/>
                  <a:latin typeface="Calibri Light"/>
                  <a:ea typeface="微软雅黑"/>
                  <a:cs typeface="+mn-cs"/>
                  <a:sym typeface="Calibri"/>
                </a:rPr>
                <a:t>1</a:t>
              </a:r>
              <a:r>
                <a:rPr kumimoji="0" lang="zh-CN" altLang="en-US" sz="1100" b="1" i="0" u="none" strike="noStrike" kern="0" cap="none" spc="0" normalizeH="0" baseline="0" noProof="0">
                  <a:ln>
                    <a:noFill/>
                  </a:ln>
                  <a:solidFill>
                    <a:prstClr val="black"/>
                  </a:solidFill>
                  <a:effectLst/>
                  <a:uLnTx/>
                  <a:uFillTx/>
                  <a:latin typeface="Calibri Light"/>
                  <a:ea typeface="微软雅黑"/>
                  <a:cs typeface="+mn-cs"/>
                  <a:sym typeface="Calibri"/>
                </a:rPr>
                <a:t>月</a:t>
              </a:r>
              <a:r>
                <a:rPr kumimoji="0" lang="en-US" altLang="zh-CN" sz="1100" b="1" i="0" u="none" strike="noStrike" kern="0" cap="none" spc="0" normalizeH="0" baseline="0" noProof="0">
                  <a:ln>
                    <a:noFill/>
                  </a:ln>
                  <a:solidFill>
                    <a:prstClr val="black"/>
                  </a:solidFill>
                  <a:effectLst/>
                  <a:uLnTx/>
                  <a:uFillTx/>
                  <a:latin typeface="Calibri Light"/>
                  <a:ea typeface="微软雅黑"/>
                  <a:cs typeface="+mn-cs"/>
                  <a:sym typeface="Calibri"/>
                </a:rPr>
                <a:t>1</a:t>
              </a:r>
              <a:r>
                <a:rPr kumimoji="0" lang="zh-CN" altLang="en-US" sz="1100" b="1" i="0" u="none" strike="noStrike" kern="0" cap="none" spc="0" normalizeH="0" baseline="0" noProof="0">
                  <a:ln>
                    <a:noFill/>
                  </a:ln>
                  <a:solidFill>
                    <a:prstClr val="black"/>
                  </a:solidFill>
                  <a:effectLst/>
                  <a:uLnTx/>
                  <a:uFillTx/>
                  <a:latin typeface="Calibri Light"/>
                  <a:ea typeface="微软雅黑"/>
                  <a:cs typeface="+mn-cs"/>
                  <a:sym typeface="Calibri"/>
                </a:rPr>
                <a:t>日到</a:t>
              </a:r>
              <a:r>
                <a:rPr kumimoji="0" lang="en-US" altLang="zh-CN" sz="1100" b="1" i="0" u="none" strike="noStrike" kern="0" cap="none" spc="0" normalizeH="0" baseline="0" noProof="0">
                  <a:ln>
                    <a:noFill/>
                  </a:ln>
                  <a:solidFill>
                    <a:prstClr val="black"/>
                  </a:solidFill>
                  <a:effectLst/>
                  <a:uLnTx/>
                  <a:uFillTx/>
                  <a:latin typeface="Calibri Light"/>
                  <a:ea typeface="微软雅黑"/>
                  <a:cs typeface="+mn-cs"/>
                  <a:sym typeface="Calibri"/>
                </a:rPr>
                <a:t>7</a:t>
              </a:r>
              <a:r>
                <a:rPr kumimoji="0" lang="zh-CN" altLang="en-US" sz="1100" b="1" i="0" u="none" strike="noStrike" kern="0" cap="none" spc="0" normalizeH="0" baseline="0" noProof="0">
                  <a:ln>
                    <a:noFill/>
                  </a:ln>
                  <a:solidFill>
                    <a:prstClr val="black"/>
                  </a:solidFill>
                  <a:effectLst/>
                  <a:uLnTx/>
                  <a:uFillTx/>
                  <a:latin typeface="Calibri Light"/>
                  <a:ea typeface="微软雅黑"/>
                  <a:cs typeface="+mn-cs"/>
                  <a:sym typeface="Calibri"/>
                </a:rPr>
                <a:t>月</a:t>
              </a:r>
              <a:r>
                <a:rPr kumimoji="0" lang="en-US" altLang="zh-CN" sz="1100" b="1" i="0" u="none" strike="noStrike" kern="0" cap="none" spc="0" normalizeH="0" baseline="0" noProof="0">
                  <a:ln>
                    <a:noFill/>
                  </a:ln>
                  <a:solidFill>
                    <a:prstClr val="black"/>
                  </a:solidFill>
                  <a:effectLst/>
                  <a:uLnTx/>
                  <a:uFillTx/>
                  <a:latin typeface="Calibri Light"/>
                  <a:ea typeface="微软雅黑"/>
                  <a:cs typeface="+mn-cs"/>
                  <a:sym typeface="Calibri"/>
                </a:rPr>
                <a:t>31</a:t>
              </a:r>
              <a:r>
                <a:rPr kumimoji="0" lang="zh-CN" altLang="en-US" sz="1100" b="1" i="0" u="none" strike="noStrike" kern="0" cap="none" spc="0" normalizeH="0" baseline="0" noProof="0">
                  <a:ln>
                    <a:noFill/>
                  </a:ln>
                  <a:solidFill>
                    <a:prstClr val="black"/>
                  </a:solidFill>
                  <a:effectLst/>
                  <a:uLnTx/>
                  <a:uFillTx/>
                  <a:latin typeface="Calibri Light"/>
                  <a:ea typeface="微软雅黑"/>
                  <a:cs typeface="+mn-cs"/>
                  <a:sym typeface="Calibri"/>
                </a:rPr>
                <a:t>日</a:t>
              </a:r>
            </a:p>
          </p:txBody>
        </p:sp>
        <p:sp>
          <p:nvSpPr>
            <p:cNvPr id="17" name="矩形: 圆角 16">
              <a:extLst>
                <a:ext uri="{FF2B5EF4-FFF2-40B4-BE49-F238E27FC236}">
                  <a16:creationId xmlns:a16="http://schemas.microsoft.com/office/drawing/2014/main" id="{87267525-5FDC-B7F3-50F5-6AD06807A739}"/>
                </a:ext>
              </a:extLst>
            </p:cNvPr>
            <p:cNvSpPr/>
            <p:nvPr/>
          </p:nvSpPr>
          <p:spPr>
            <a:xfrm>
              <a:off x="1771650" y="3451767"/>
              <a:ext cx="312339" cy="922520"/>
            </a:xfrm>
            <a:prstGeom prst="roundRect">
              <a:avLst/>
            </a:prstGeom>
            <a:solidFill>
              <a:srgbClr val="FF6B42">
                <a:alpha val="23000"/>
              </a:srgbClr>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4357" rtl="0" eaLnBrk="1" fontAlgn="auto" latinLnBrk="0" hangingPunct="0">
                <a:lnSpc>
                  <a:spcPct val="100000"/>
                </a:lnSpc>
                <a:spcBef>
                  <a:spcPts val="0"/>
                </a:spcBef>
                <a:spcAft>
                  <a:spcPts val="0"/>
                </a:spcAft>
                <a:buClrTx/>
                <a:buSzTx/>
                <a:buFontTx/>
                <a:buNone/>
                <a:tabLst/>
                <a:defRPr/>
              </a:pPr>
              <a:endParaRPr kumimoji="0" lang="zh-CN" altLang="en-US" sz="1300" b="0" i="0" u="none" strike="noStrike" kern="0" cap="none" spc="0" normalizeH="0" baseline="0" noProof="0">
                <a:ln>
                  <a:noFill/>
                </a:ln>
                <a:solidFill>
                  <a:srgbClr val="FFFFFF"/>
                </a:solidFill>
                <a:effectLst/>
                <a:uLnTx/>
                <a:uFillTx/>
                <a:latin typeface="Calibri"/>
                <a:ea typeface="微软雅黑"/>
                <a:cs typeface="+mn-cs"/>
                <a:sym typeface="Calibri"/>
              </a:endParaRPr>
            </a:p>
          </p:txBody>
        </p:sp>
        <p:sp>
          <p:nvSpPr>
            <p:cNvPr id="19" name="矩形: 圆角 18">
              <a:extLst>
                <a:ext uri="{FF2B5EF4-FFF2-40B4-BE49-F238E27FC236}">
                  <a16:creationId xmlns:a16="http://schemas.microsoft.com/office/drawing/2014/main" id="{FF6E2224-8AF4-012E-E356-8627976AA255}"/>
                </a:ext>
              </a:extLst>
            </p:cNvPr>
            <p:cNvSpPr/>
            <p:nvPr/>
          </p:nvSpPr>
          <p:spPr>
            <a:xfrm>
              <a:off x="2805619" y="3458907"/>
              <a:ext cx="454292" cy="915381"/>
            </a:xfrm>
            <a:prstGeom prst="roundRect">
              <a:avLst/>
            </a:prstGeom>
            <a:solidFill>
              <a:srgbClr val="FF6B42">
                <a:alpha val="23000"/>
              </a:srgbClr>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4357" rtl="0" eaLnBrk="1" fontAlgn="auto" latinLnBrk="0" hangingPunct="0">
                <a:lnSpc>
                  <a:spcPct val="100000"/>
                </a:lnSpc>
                <a:spcBef>
                  <a:spcPts val="0"/>
                </a:spcBef>
                <a:spcAft>
                  <a:spcPts val="0"/>
                </a:spcAft>
                <a:buClrTx/>
                <a:buSzTx/>
                <a:buFontTx/>
                <a:buNone/>
                <a:tabLst/>
                <a:defRPr/>
              </a:pPr>
              <a:endParaRPr kumimoji="0" lang="zh-CN" altLang="en-US" sz="1300" b="0" i="0" u="none" strike="noStrike" kern="0" cap="none" spc="0" normalizeH="0" baseline="0" noProof="0">
                <a:ln>
                  <a:noFill/>
                </a:ln>
                <a:solidFill>
                  <a:srgbClr val="FFFFFF"/>
                </a:solidFill>
                <a:effectLst/>
                <a:uLnTx/>
                <a:uFillTx/>
                <a:latin typeface="Calibri"/>
                <a:ea typeface="微软雅黑"/>
                <a:cs typeface="+mn-cs"/>
                <a:sym typeface="Calibri"/>
              </a:endParaRPr>
            </a:p>
          </p:txBody>
        </p:sp>
        <p:sp>
          <p:nvSpPr>
            <p:cNvPr id="20" name="矩形: 圆角 19">
              <a:extLst>
                <a:ext uri="{FF2B5EF4-FFF2-40B4-BE49-F238E27FC236}">
                  <a16:creationId xmlns:a16="http://schemas.microsoft.com/office/drawing/2014/main" id="{7E602270-9DEE-A089-7ABB-3029DC710917}"/>
                </a:ext>
              </a:extLst>
            </p:cNvPr>
            <p:cNvSpPr/>
            <p:nvPr/>
          </p:nvSpPr>
          <p:spPr>
            <a:xfrm>
              <a:off x="4117707" y="3451768"/>
              <a:ext cx="751971" cy="922520"/>
            </a:xfrm>
            <a:prstGeom prst="roundRect">
              <a:avLst/>
            </a:prstGeom>
            <a:solidFill>
              <a:srgbClr val="FF6B42">
                <a:alpha val="23000"/>
              </a:srgbClr>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4357" rtl="0" eaLnBrk="1" fontAlgn="auto" latinLnBrk="0" hangingPunct="0">
                <a:lnSpc>
                  <a:spcPct val="100000"/>
                </a:lnSpc>
                <a:spcBef>
                  <a:spcPts val="0"/>
                </a:spcBef>
                <a:spcAft>
                  <a:spcPts val="0"/>
                </a:spcAft>
                <a:buClrTx/>
                <a:buSzTx/>
                <a:buFontTx/>
                <a:buNone/>
                <a:tabLst/>
                <a:defRPr/>
              </a:pPr>
              <a:endParaRPr kumimoji="0" lang="zh-CN" altLang="en-US" sz="1300" b="0" i="0" u="none" strike="noStrike" kern="0" cap="none" spc="0" normalizeH="0" baseline="0" noProof="0">
                <a:ln>
                  <a:noFill/>
                </a:ln>
                <a:solidFill>
                  <a:srgbClr val="FFFFFF"/>
                </a:solidFill>
                <a:effectLst/>
                <a:uLnTx/>
                <a:uFillTx/>
                <a:latin typeface="Calibri"/>
                <a:ea typeface="微软雅黑"/>
                <a:cs typeface="+mn-cs"/>
                <a:sym typeface="Calibri"/>
              </a:endParaRPr>
            </a:p>
          </p:txBody>
        </p:sp>
        <p:sp>
          <p:nvSpPr>
            <p:cNvPr id="21" name="矩形: 圆角 20">
              <a:extLst>
                <a:ext uri="{FF2B5EF4-FFF2-40B4-BE49-F238E27FC236}">
                  <a16:creationId xmlns:a16="http://schemas.microsoft.com/office/drawing/2014/main" id="{AED817B1-98AA-1C28-7BF8-94E1B5D924F9}"/>
                </a:ext>
              </a:extLst>
            </p:cNvPr>
            <p:cNvSpPr/>
            <p:nvPr/>
          </p:nvSpPr>
          <p:spPr>
            <a:xfrm>
              <a:off x="5115718" y="3458196"/>
              <a:ext cx="1463354" cy="922520"/>
            </a:xfrm>
            <a:prstGeom prst="roundRect">
              <a:avLst/>
            </a:prstGeom>
            <a:solidFill>
              <a:srgbClr val="FF6B42">
                <a:alpha val="23000"/>
              </a:srgbClr>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4357" rtl="0" eaLnBrk="1" fontAlgn="auto" latinLnBrk="0" hangingPunct="0">
                <a:lnSpc>
                  <a:spcPct val="100000"/>
                </a:lnSpc>
                <a:spcBef>
                  <a:spcPts val="0"/>
                </a:spcBef>
                <a:spcAft>
                  <a:spcPts val="0"/>
                </a:spcAft>
                <a:buClrTx/>
                <a:buSzTx/>
                <a:buFontTx/>
                <a:buNone/>
                <a:tabLst/>
                <a:defRPr/>
              </a:pPr>
              <a:endParaRPr kumimoji="0" lang="zh-CN" altLang="en-US" sz="1300" b="0" i="0" u="none" strike="noStrike" kern="0" cap="none" spc="0" normalizeH="0" baseline="0" noProof="0">
                <a:ln>
                  <a:noFill/>
                </a:ln>
                <a:solidFill>
                  <a:srgbClr val="FFFFFF"/>
                </a:solidFill>
                <a:effectLst/>
                <a:uLnTx/>
                <a:uFillTx/>
                <a:latin typeface="Calibri"/>
                <a:ea typeface="微软雅黑"/>
                <a:cs typeface="+mn-cs"/>
                <a:sym typeface="Calibri"/>
              </a:endParaRPr>
            </a:p>
          </p:txBody>
        </p:sp>
      </p:grpSp>
      <p:sp>
        <p:nvSpPr>
          <p:cNvPr id="22" name="文本框 72">
            <a:extLst>
              <a:ext uri="{FF2B5EF4-FFF2-40B4-BE49-F238E27FC236}">
                <a16:creationId xmlns:a16="http://schemas.microsoft.com/office/drawing/2014/main" id="{DB8248F5-CE7E-71DF-5875-69232CD3346B}"/>
              </a:ext>
            </a:extLst>
          </p:cNvPr>
          <p:cNvSpPr txBox="1"/>
          <p:nvPr/>
        </p:nvSpPr>
        <p:spPr>
          <a:xfrm>
            <a:off x="8307502" y="1868488"/>
            <a:ext cx="3047999" cy="31239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marR="0" lvl="0" indent="-285750" algn="l" defTabSz="1828800" rtl="0" eaLnBrk="1" fontAlgn="auto" latinLnBrk="0" hangingPunct="0">
              <a:lnSpc>
                <a:spcPct val="100000"/>
              </a:lnSpc>
              <a:spcBef>
                <a:spcPts val="600"/>
              </a:spcBef>
              <a:spcAft>
                <a:spcPts val="0"/>
              </a:spcAft>
              <a:buClrTx/>
              <a:buSzTx/>
              <a:buFont typeface="Wingdings" panose="05000000000000000000" pitchFamily="2" charset="2"/>
              <a:buChar char="Ø"/>
              <a:tabLst/>
              <a:defRPr/>
            </a:pPr>
            <a:r>
              <a:rPr kumimoji="0" lang="en-US" altLang="zh-CN" sz="1400" b="0" i="0" u="none" strike="noStrike" kern="1200" cap="none" spc="0" normalizeH="0" baseline="0" noProof="0">
                <a:ln>
                  <a:noFill/>
                </a:ln>
                <a:solidFill>
                  <a:prstClr val="black"/>
                </a:solidFill>
                <a:effectLst/>
                <a:uLnTx/>
                <a:uFillTx/>
                <a:latin typeface="微软雅黑"/>
                <a:ea typeface="微软雅黑"/>
                <a:cs typeface="+mn-cs"/>
              </a:rPr>
              <a:t>2023</a:t>
            </a:r>
            <a:r>
              <a:rPr kumimoji="0" lang="zh-CN" altLang="en-US" sz="1400" b="0" i="0" u="none" strike="noStrike" kern="1200" cap="none" spc="0" normalizeH="0" baseline="0" noProof="0">
                <a:ln>
                  <a:noFill/>
                </a:ln>
                <a:solidFill>
                  <a:prstClr val="black"/>
                </a:solidFill>
                <a:effectLst/>
                <a:uLnTx/>
                <a:uFillTx/>
                <a:latin typeface="微软雅黑"/>
                <a:ea typeface="微软雅黑"/>
                <a:cs typeface="+mn-cs"/>
              </a:rPr>
              <a:t>年</a:t>
            </a:r>
            <a:r>
              <a:rPr kumimoji="0" lang="en-US" altLang="zh-CN" sz="1400" b="0" i="0" u="none" strike="noStrike" kern="1200" cap="none" spc="0" normalizeH="0" baseline="0" noProof="0">
                <a:ln>
                  <a:noFill/>
                </a:ln>
                <a:solidFill>
                  <a:prstClr val="black"/>
                </a:solidFill>
                <a:effectLst/>
                <a:uLnTx/>
                <a:uFillTx/>
                <a:latin typeface="微软雅黑"/>
                <a:ea typeface="微软雅黑"/>
                <a:cs typeface="+mn-cs"/>
              </a:rPr>
              <a:t>1</a:t>
            </a:r>
            <a:r>
              <a:rPr kumimoji="0" lang="zh-CN" altLang="en-US" sz="1400" b="0" i="0" u="none" strike="noStrike" kern="1200" cap="none" spc="0" normalizeH="0" baseline="0" noProof="0">
                <a:ln>
                  <a:noFill/>
                </a:ln>
                <a:solidFill>
                  <a:prstClr val="black"/>
                </a:solidFill>
                <a:effectLst/>
                <a:uLnTx/>
                <a:uFillTx/>
                <a:latin typeface="微软雅黑"/>
                <a:ea typeface="微软雅黑"/>
                <a:cs typeface="+mn-cs"/>
              </a:rPr>
              <a:t>月至</a:t>
            </a:r>
            <a:r>
              <a:rPr kumimoji="0" lang="en-US" altLang="zh-CN" sz="1400" b="0" i="0" u="none" strike="noStrike" kern="1200" cap="none" spc="0" normalizeH="0" baseline="0" noProof="0">
                <a:ln>
                  <a:noFill/>
                </a:ln>
                <a:solidFill>
                  <a:prstClr val="black"/>
                </a:solidFill>
                <a:effectLst/>
                <a:uLnTx/>
                <a:uFillTx/>
                <a:latin typeface="微软雅黑"/>
                <a:ea typeface="微软雅黑"/>
                <a:cs typeface="+mn-cs"/>
              </a:rPr>
              <a:t>7</a:t>
            </a:r>
            <a:r>
              <a:rPr kumimoji="0" lang="zh-CN" altLang="en-US" sz="1400" b="0" i="0" u="none" strike="noStrike" kern="1200" cap="none" spc="0" normalizeH="0" baseline="0" noProof="0">
                <a:ln>
                  <a:noFill/>
                </a:ln>
                <a:solidFill>
                  <a:prstClr val="black"/>
                </a:solidFill>
                <a:effectLst/>
                <a:uLnTx/>
                <a:uFillTx/>
                <a:latin typeface="微软雅黑"/>
                <a:ea typeface="微软雅黑"/>
                <a:cs typeface="+mn-cs"/>
              </a:rPr>
              <a:t>月</a:t>
            </a:r>
            <a:r>
              <a:rPr kumimoji="0" lang="en-US" altLang="zh-CN" sz="1400" b="0" i="0" u="none" strike="noStrike" kern="1200" cap="none" spc="0" normalizeH="0" baseline="0" noProof="0">
                <a:ln>
                  <a:noFill/>
                </a:ln>
                <a:solidFill>
                  <a:prstClr val="black"/>
                </a:solidFill>
                <a:effectLst/>
                <a:uLnTx/>
                <a:uFillTx/>
                <a:latin typeface="微软雅黑"/>
                <a:ea typeface="微软雅黑"/>
                <a:cs typeface="+mn-cs"/>
              </a:rPr>
              <a:t>31</a:t>
            </a:r>
            <a:r>
              <a:rPr kumimoji="0" lang="zh-CN" altLang="en-US" sz="1400" b="0" i="0" u="none" strike="noStrike" kern="1200" cap="none" spc="0" normalizeH="0" baseline="0" noProof="0">
                <a:ln>
                  <a:noFill/>
                </a:ln>
                <a:solidFill>
                  <a:prstClr val="black"/>
                </a:solidFill>
                <a:effectLst/>
                <a:uLnTx/>
                <a:uFillTx/>
                <a:latin typeface="微软雅黑"/>
                <a:ea typeface="微软雅黑"/>
                <a:cs typeface="+mn-cs"/>
              </a:rPr>
              <a:t>日期间内，各部门平均人均参加项目数为</a:t>
            </a:r>
            <a:r>
              <a:rPr kumimoji="0" lang="en-US" altLang="zh-CN" sz="1400" b="1" i="0" u="none" strike="noStrike" kern="1200" cap="none" spc="0" normalizeH="0" baseline="0" noProof="0">
                <a:ln>
                  <a:noFill/>
                </a:ln>
                <a:solidFill>
                  <a:srgbClr val="FF0000"/>
                </a:solidFill>
                <a:effectLst/>
                <a:uLnTx/>
                <a:uFillTx/>
                <a:latin typeface="微软雅黑"/>
                <a:ea typeface="微软雅黑"/>
                <a:cs typeface="+mn-cs"/>
              </a:rPr>
              <a:t>4.43</a:t>
            </a:r>
            <a:r>
              <a:rPr kumimoji="0" lang="zh-CN" altLang="en-US" sz="1400" b="1" i="0" u="none" strike="noStrike" kern="1200" cap="none" spc="0" normalizeH="0" baseline="0" noProof="0">
                <a:ln>
                  <a:noFill/>
                </a:ln>
                <a:solidFill>
                  <a:srgbClr val="FF0000"/>
                </a:solidFill>
                <a:effectLst/>
                <a:uLnTx/>
                <a:uFillTx/>
                <a:latin typeface="微软雅黑"/>
                <a:ea typeface="微软雅黑"/>
                <a:cs typeface="+mn-cs"/>
              </a:rPr>
              <a:t>个</a:t>
            </a:r>
            <a:r>
              <a:rPr kumimoji="0" lang="zh-CN" altLang="en-US" sz="1400" b="0" i="0" u="none" strike="noStrike" kern="1200" cap="none" spc="0" normalizeH="0" baseline="0" noProof="0">
                <a:ln>
                  <a:noFill/>
                </a:ln>
                <a:solidFill>
                  <a:prstClr val="black"/>
                </a:solidFill>
                <a:effectLst/>
                <a:uLnTx/>
                <a:uFillTx/>
                <a:latin typeface="微软雅黑"/>
                <a:ea typeface="微软雅黑"/>
                <a:cs typeface="+mn-cs"/>
              </a:rPr>
              <a:t>，部门间项目情况差异较大。</a:t>
            </a:r>
            <a:r>
              <a:rPr kumimoji="0" lang="en-US" altLang="zh-CN" sz="1400" b="1" i="0" u="none" strike="noStrike" kern="1200" cap="none" spc="0" normalizeH="0" baseline="0" noProof="0">
                <a:ln>
                  <a:noFill/>
                </a:ln>
                <a:solidFill>
                  <a:srgbClr val="FF0000"/>
                </a:solidFill>
                <a:effectLst/>
                <a:uLnTx/>
                <a:uFillTx/>
                <a:latin typeface="微软雅黑"/>
                <a:ea typeface="微软雅黑"/>
                <a:cs typeface="+mn-cs"/>
              </a:rPr>
              <a:t>35</a:t>
            </a:r>
            <a:r>
              <a:rPr kumimoji="0" lang="zh-CN" altLang="en-US" sz="1400" b="1" i="0" u="none" strike="noStrike" kern="1200" cap="none" spc="0" normalizeH="0" baseline="0" noProof="0">
                <a:ln>
                  <a:noFill/>
                </a:ln>
                <a:solidFill>
                  <a:srgbClr val="FF0000"/>
                </a:solidFill>
                <a:effectLst/>
                <a:uLnTx/>
                <a:uFillTx/>
                <a:latin typeface="微软雅黑"/>
                <a:ea typeface="微软雅黑"/>
                <a:cs typeface="+mn-cs"/>
              </a:rPr>
              <a:t>个部门中，</a:t>
            </a:r>
            <a:r>
              <a:rPr kumimoji="0" lang="en-US" altLang="zh-CN" sz="1400" b="1" i="0" u="none" strike="noStrike" kern="1200" cap="none" spc="0" normalizeH="0" baseline="0" noProof="0">
                <a:ln>
                  <a:noFill/>
                </a:ln>
                <a:solidFill>
                  <a:srgbClr val="FF0000"/>
                </a:solidFill>
                <a:effectLst/>
                <a:uLnTx/>
                <a:uFillTx/>
                <a:latin typeface="微软雅黑"/>
                <a:ea typeface="微软雅黑"/>
                <a:cs typeface="+mn-cs"/>
              </a:rPr>
              <a:t>20</a:t>
            </a:r>
            <a:r>
              <a:rPr kumimoji="0" lang="zh-CN" altLang="en-US" sz="1400" b="1" i="0" u="none" strike="noStrike" kern="1200" cap="none" spc="0" normalizeH="0" baseline="0" noProof="0">
                <a:ln>
                  <a:noFill/>
                </a:ln>
                <a:solidFill>
                  <a:srgbClr val="FF0000"/>
                </a:solidFill>
                <a:effectLst/>
                <a:uLnTx/>
                <a:uFillTx/>
                <a:latin typeface="微软雅黑"/>
                <a:ea typeface="微软雅黑"/>
                <a:cs typeface="+mn-cs"/>
              </a:rPr>
              <a:t>个部门的人均项目数均低于平均值。</a:t>
            </a:r>
            <a:endParaRPr kumimoji="0" lang="en-US" altLang="zh-CN" sz="1400" b="1" i="0" u="none" strike="noStrike" kern="1200" cap="none" spc="0" normalizeH="0" baseline="0" noProof="0">
              <a:ln>
                <a:noFill/>
              </a:ln>
              <a:solidFill>
                <a:srgbClr val="FF0000"/>
              </a:solidFill>
              <a:effectLst/>
              <a:uLnTx/>
              <a:uFillTx/>
              <a:latin typeface="微软雅黑"/>
              <a:ea typeface="微软雅黑"/>
              <a:cs typeface="+mn-cs"/>
            </a:endParaRPr>
          </a:p>
          <a:p>
            <a:pPr marL="285750" marR="0" lvl="0" indent="-285750" algn="l" defTabSz="1828800" rtl="0" eaLnBrk="1" fontAlgn="auto" latinLnBrk="0" hangingPunct="0">
              <a:lnSpc>
                <a:spcPct val="100000"/>
              </a:lnSpc>
              <a:spcBef>
                <a:spcPts val="600"/>
              </a:spcBef>
              <a:spcAft>
                <a:spcPts val="0"/>
              </a:spcAft>
              <a:buClrTx/>
              <a:buSzTx/>
              <a:buFont typeface="Wingdings" panose="05000000000000000000" pitchFamily="2" charset="2"/>
              <a:buChar char="Ø"/>
              <a:tabLst/>
              <a:defRPr/>
            </a:pPr>
            <a:r>
              <a:rPr kumimoji="0" lang="zh-CN" altLang="en-US" sz="1400" b="1" i="0" u="none" strike="noStrike" kern="1200" cap="none" spc="0" normalizeH="0" baseline="0" noProof="0">
                <a:ln>
                  <a:noFill/>
                </a:ln>
                <a:solidFill>
                  <a:prstClr val="black"/>
                </a:solidFill>
                <a:effectLst/>
                <a:uLnTx/>
                <a:uFillTx/>
                <a:latin typeface="微软雅黑"/>
                <a:ea typeface="微软雅黑"/>
                <a:cs typeface="+mn-cs"/>
              </a:rPr>
              <a:t>联合工作规划梳理情况：</a:t>
            </a:r>
            <a:r>
              <a:rPr kumimoji="0" lang="zh-CN" altLang="en-US" sz="1400" b="0" i="0" u="none" strike="noStrike" kern="1200" cap="none" spc="0" normalizeH="0" baseline="0" noProof="0">
                <a:ln>
                  <a:noFill/>
                </a:ln>
                <a:solidFill>
                  <a:prstClr val="black"/>
                </a:solidFill>
                <a:effectLst/>
                <a:uLnTx/>
                <a:uFillTx/>
                <a:latin typeface="微软雅黑"/>
                <a:ea typeface="微软雅黑"/>
                <a:cs typeface="+mn-cs"/>
              </a:rPr>
              <a:t>项目办除董办、财务部门（工作规划无法查看），其他已推进沟通立项，</a:t>
            </a:r>
            <a:r>
              <a:rPr kumimoji="0" lang="zh-CN" altLang="en-US" sz="1400" b="1" i="0" u="none" strike="noStrike" kern="1200" cap="none" spc="0" normalizeH="0" baseline="0" noProof="0">
                <a:ln>
                  <a:noFill/>
                </a:ln>
                <a:solidFill>
                  <a:prstClr val="black"/>
                </a:solidFill>
                <a:effectLst/>
                <a:uLnTx/>
                <a:uFillTx/>
                <a:latin typeface="微软雅黑"/>
                <a:ea typeface="微软雅黑"/>
                <a:cs typeface="+mn-cs"/>
              </a:rPr>
              <a:t>但部分部门立项意愿不强。</a:t>
            </a:r>
            <a:endParaRPr kumimoji="0" lang="en-US" altLang="zh-CN" sz="1400" b="1" i="0" u="none" strike="noStrike" kern="1200" cap="none" spc="0" normalizeH="0" baseline="0" noProof="0">
              <a:ln>
                <a:noFill/>
              </a:ln>
              <a:solidFill>
                <a:prstClr val="black"/>
              </a:solidFill>
              <a:effectLst/>
              <a:uLnTx/>
              <a:uFillTx/>
              <a:latin typeface="微软雅黑"/>
              <a:ea typeface="微软雅黑"/>
              <a:cs typeface="+mn-cs"/>
            </a:endParaRPr>
          </a:p>
          <a:p>
            <a:pPr marL="285750" marR="0" lvl="0" indent="-285750" algn="l" defTabSz="1828800" rtl="0" eaLnBrk="1" fontAlgn="auto" latinLnBrk="0" hangingPunct="0">
              <a:lnSpc>
                <a:spcPct val="100000"/>
              </a:lnSpc>
              <a:spcBef>
                <a:spcPts val="600"/>
              </a:spcBef>
              <a:spcAft>
                <a:spcPts val="0"/>
              </a:spcAft>
              <a:buClrTx/>
              <a:buSzTx/>
              <a:buFont typeface="Wingdings" panose="05000000000000000000" pitchFamily="2" charset="2"/>
              <a:buChar char="Ø"/>
              <a:tabLst/>
              <a:defRPr/>
            </a:pPr>
            <a:r>
              <a:rPr kumimoji="0" lang="zh-CN" altLang="en-US" sz="1400" b="1" i="0" u="none" strike="noStrike" kern="1200" cap="none" spc="0" normalizeH="0" baseline="0" noProof="0">
                <a:ln>
                  <a:noFill/>
                </a:ln>
                <a:solidFill>
                  <a:prstClr val="black"/>
                </a:solidFill>
                <a:effectLst/>
                <a:uLnTx/>
                <a:uFillTx/>
                <a:latin typeface="微软雅黑"/>
                <a:ea typeface="微软雅黑"/>
                <a:cs typeface="+mn-cs"/>
              </a:rPr>
              <a:t>联合工作机制梳理情况</a:t>
            </a:r>
            <a:r>
              <a:rPr kumimoji="0" lang="zh-CN" altLang="en-US" sz="1400" b="0" i="0" u="none" strike="noStrike" kern="1200" cap="none" spc="0" normalizeH="0" baseline="0" noProof="0">
                <a:ln>
                  <a:noFill/>
                </a:ln>
                <a:solidFill>
                  <a:prstClr val="black"/>
                </a:solidFill>
                <a:effectLst/>
                <a:uLnTx/>
                <a:uFillTx/>
                <a:latin typeface="微软雅黑"/>
                <a:ea typeface="微软雅黑"/>
                <a:cs typeface="+mn-cs"/>
              </a:rPr>
              <a:t>：组发办主动牵头项目办梳理，已进行梳理工作，主动性待进一步提升。</a:t>
            </a:r>
            <a:endParaRPr kumimoji="0" lang="en-US" altLang="zh-CN" sz="1400" b="0" i="0" u="none" strike="noStrike" kern="1200" cap="none" spc="0" normalizeH="0" baseline="0" noProof="0">
              <a:ln>
                <a:noFill/>
              </a:ln>
              <a:solidFill>
                <a:prstClr val="black"/>
              </a:solidFill>
              <a:effectLst/>
              <a:uLnTx/>
              <a:uFillTx/>
              <a:latin typeface="微软雅黑"/>
              <a:ea typeface="微软雅黑"/>
              <a:cs typeface="+mn-cs"/>
            </a:endParaRPr>
          </a:p>
          <a:p>
            <a:pPr marL="285750" marR="0" lvl="0" indent="-285750" algn="l" defTabSz="1828800" rtl="0" eaLnBrk="1" fontAlgn="auto" latinLnBrk="0" hangingPunct="0">
              <a:lnSpc>
                <a:spcPct val="100000"/>
              </a:lnSpc>
              <a:spcBef>
                <a:spcPts val="600"/>
              </a:spcBef>
              <a:spcAft>
                <a:spcPts val="0"/>
              </a:spcAft>
              <a:buClrTx/>
              <a:buSzTx/>
              <a:buFont typeface="Wingdings" panose="05000000000000000000" pitchFamily="2" charset="2"/>
              <a:buChar char="Ø"/>
              <a:tabLst/>
              <a:defRPr/>
            </a:pPr>
            <a:endParaRPr kumimoji="0" lang="en-US" altLang="zh-CN" sz="1400" b="0" i="0" u="none" strike="noStrike" kern="1200" cap="none" spc="0" normalizeH="0" baseline="0" noProof="0">
              <a:ln>
                <a:noFill/>
              </a:ln>
              <a:solidFill>
                <a:srgbClr val="FF0000"/>
              </a:solidFill>
              <a:effectLst/>
              <a:uLnTx/>
              <a:uFillTx/>
              <a:latin typeface="微软雅黑"/>
              <a:ea typeface="微软雅黑"/>
              <a:cs typeface="+mn-cs"/>
            </a:endParaRPr>
          </a:p>
        </p:txBody>
      </p:sp>
      <p:pic>
        <p:nvPicPr>
          <p:cNvPr id="23" name="图形 22" descr="警告 纯色填充">
            <a:extLst>
              <a:ext uri="{FF2B5EF4-FFF2-40B4-BE49-F238E27FC236}">
                <a16:creationId xmlns:a16="http://schemas.microsoft.com/office/drawing/2014/main" id="{B78901FC-93D6-28C5-CF12-1575A4AA72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5979" y="1189442"/>
            <a:ext cx="607786" cy="607786"/>
          </a:xfrm>
          <a:prstGeom prst="rect">
            <a:avLst/>
          </a:prstGeom>
        </p:spPr>
      </p:pic>
      <p:sp>
        <p:nvSpPr>
          <p:cNvPr id="24" name="文本框 23">
            <a:extLst>
              <a:ext uri="{FF2B5EF4-FFF2-40B4-BE49-F238E27FC236}">
                <a16:creationId xmlns:a16="http://schemas.microsoft.com/office/drawing/2014/main" id="{8B524949-A287-2798-6011-BED2EC60434F}"/>
              </a:ext>
            </a:extLst>
          </p:cNvPr>
          <p:cNvSpPr txBox="1"/>
          <p:nvPr/>
        </p:nvSpPr>
        <p:spPr>
          <a:xfrm>
            <a:off x="1490583" y="1252640"/>
            <a:ext cx="716093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a:ln>
                  <a:noFill/>
                </a:ln>
                <a:solidFill>
                  <a:prstClr val="black"/>
                </a:solidFill>
                <a:effectLst/>
                <a:uLnTx/>
                <a:uFillTx/>
                <a:latin typeface="Arial"/>
                <a:ea typeface="微软雅黑"/>
                <a:cs typeface="+mn-cs"/>
              </a:rPr>
              <a:t>项目管理部门在项目立项有所赋能，部门间立项情况差异大，仍有推进空间。</a:t>
            </a:r>
          </a:p>
        </p:txBody>
      </p:sp>
      <p:cxnSp>
        <p:nvCxnSpPr>
          <p:cNvPr id="4" name="直接连接符 3">
            <a:extLst>
              <a:ext uri="{FF2B5EF4-FFF2-40B4-BE49-F238E27FC236}">
                <a16:creationId xmlns:a16="http://schemas.microsoft.com/office/drawing/2014/main" id="{0113F60B-696A-5EB7-B1E5-E3118E7AF98B}"/>
              </a:ext>
            </a:extLst>
          </p:cNvPr>
          <p:cNvCxnSpPr/>
          <p:nvPr/>
        </p:nvCxnSpPr>
        <p:spPr>
          <a:xfrm>
            <a:off x="276300" y="836691"/>
            <a:ext cx="3033430" cy="0"/>
          </a:xfrm>
          <a:prstGeom prst="line">
            <a:avLst/>
          </a:prstGeom>
          <a:ln w="38100">
            <a:solidFill>
              <a:schemeClr val="accent5">
                <a:lumMod val="50000"/>
              </a:schemeClr>
            </a:solidFill>
          </a:ln>
        </p:spPr>
        <p:style>
          <a:lnRef idx="1">
            <a:schemeClr val="accent6"/>
          </a:lnRef>
          <a:fillRef idx="0">
            <a:schemeClr val="accent6"/>
          </a:fillRef>
          <a:effectRef idx="0">
            <a:schemeClr val="accent6"/>
          </a:effectRef>
          <a:fontRef idx="minor">
            <a:schemeClr val="tx1"/>
          </a:fontRef>
        </p:style>
      </p:cxnSp>
      <p:sp>
        <p:nvSpPr>
          <p:cNvPr id="25" name="文本框 24">
            <a:extLst>
              <a:ext uri="{FF2B5EF4-FFF2-40B4-BE49-F238E27FC236}">
                <a16:creationId xmlns:a16="http://schemas.microsoft.com/office/drawing/2014/main" id="{AF148CDE-F44B-B251-FE30-6AE1774B07DD}"/>
              </a:ext>
            </a:extLst>
          </p:cNvPr>
          <p:cNvSpPr txBox="1"/>
          <p:nvPr/>
        </p:nvSpPr>
        <p:spPr>
          <a:xfrm>
            <a:off x="221642" y="272615"/>
            <a:ext cx="46714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0070C0"/>
                </a:solidFill>
                <a:effectLst/>
                <a:uLnTx/>
                <a:uFillTx/>
                <a:latin typeface="微软雅黑"/>
                <a:ea typeface="微软雅黑"/>
                <a:cs typeface="+mn-cs"/>
              </a:rPr>
              <a:t>二、检查内容</a:t>
            </a:r>
            <a:r>
              <a:rPr kumimoji="0" lang="en-US" altLang="zh-CN" sz="2400" b="1" i="0" u="none" strike="noStrike" kern="1200" cap="none" spc="0" normalizeH="0" baseline="0" noProof="0">
                <a:ln>
                  <a:noFill/>
                </a:ln>
                <a:solidFill>
                  <a:srgbClr val="0070C0"/>
                </a:solidFill>
                <a:effectLst/>
                <a:uLnTx/>
                <a:uFillTx/>
                <a:latin typeface="微软雅黑"/>
                <a:ea typeface="微软雅黑"/>
                <a:cs typeface="+mn-cs"/>
              </a:rPr>
              <a:t>—</a:t>
            </a:r>
            <a:r>
              <a:rPr kumimoji="0" lang="zh-CN" altLang="en-US" sz="2000" b="1" i="0" u="none" strike="noStrike" kern="1200" cap="none" spc="0" normalizeH="0" baseline="0" noProof="0">
                <a:ln>
                  <a:noFill/>
                </a:ln>
                <a:solidFill>
                  <a:srgbClr val="0070C0"/>
                </a:solidFill>
                <a:effectLst/>
                <a:uLnTx/>
                <a:uFillTx/>
                <a:latin typeface="微软雅黑"/>
                <a:ea typeface="微软雅黑"/>
                <a:cs typeface="+mn-cs"/>
              </a:rPr>
              <a:t>执行情况举证与分析</a:t>
            </a:r>
          </a:p>
        </p:txBody>
      </p:sp>
    </p:spTree>
    <p:extLst>
      <p:ext uri="{BB962C8B-B14F-4D97-AF65-F5344CB8AC3E}">
        <p14:creationId xmlns:p14="http://schemas.microsoft.com/office/powerpoint/2010/main" val="701489701"/>
      </p:ext>
    </p:extLst>
  </p:cSld>
  <p:clrMapOvr>
    <a:masterClrMapping/>
  </p:clrMapOvr>
  <mc:AlternateContent xmlns:mc="http://schemas.openxmlformats.org/markup-compatibility/2006">
    <mc:Choice xmlns:p14="http://schemas.microsoft.com/office/powerpoint/2010/main" Requires="p14">
      <p:transition spd="slow" p14:dur="225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276300" y="836691"/>
            <a:ext cx="3033430" cy="0"/>
          </a:xfrm>
          <a:prstGeom prst="line">
            <a:avLst/>
          </a:prstGeom>
          <a:ln w="38100">
            <a:solidFill>
              <a:schemeClr val="accent5">
                <a:lumMod val="50000"/>
              </a:schemeClr>
            </a:solidFill>
          </a:ln>
        </p:spPr>
        <p:style>
          <a:lnRef idx="1">
            <a:schemeClr val="accent6"/>
          </a:lnRef>
          <a:fillRef idx="0">
            <a:schemeClr val="accent6"/>
          </a:fillRef>
          <a:effectRef idx="0">
            <a:schemeClr val="accent6"/>
          </a:effectRef>
          <a:fontRef idx="minor">
            <a:schemeClr val="tx1"/>
          </a:fontRef>
        </p:style>
      </p:cxnSp>
      <p:sp>
        <p:nvSpPr>
          <p:cNvPr id="2" name="文本框 1">
            <a:extLst>
              <a:ext uri="{FF2B5EF4-FFF2-40B4-BE49-F238E27FC236}">
                <a16:creationId xmlns:a16="http://schemas.microsoft.com/office/drawing/2014/main" id="{8DB98BEC-8BF2-4BC7-940B-AA2A29E0C9B5}"/>
              </a:ext>
            </a:extLst>
          </p:cNvPr>
          <p:cNvSpPr txBox="1"/>
          <p:nvPr/>
        </p:nvSpPr>
        <p:spPr>
          <a:xfrm>
            <a:off x="6953266" y="200103"/>
            <a:ext cx="2415010" cy="276999"/>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sz="1200"/>
              <a:t>三勤行为管理</a:t>
            </a:r>
          </a:p>
        </p:txBody>
      </p:sp>
      <p:sp>
        <p:nvSpPr>
          <p:cNvPr id="3" name="文本框 2">
            <a:extLst>
              <a:ext uri="{FF2B5EF4-FFF2-40B4-BE49-F238E27FC236}">
                <a16:creationId xmlns:a16="http://schemas.microsoft.com/office/drawing/2014/main" id="{004EECBC-F745-9639-8827-EED2C7731ED3}"/>
              </a:ext>
            </a:extLst>
          </p:cNvPr>
          <p:cNvSpPr txBox="1"/>
          <p:nvPr/>
        </p:nvSpPr>
        <p:spPr>
          <a:xfrm>
            <a:off x="6953266" y="561262"/>
            <a:ext cx="762584" cy="261610"/>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学习行为</a:t>
            </a:r>
          </a:p>
        </p:txBody>
      </p:sp>
      <p:sp>
        <p:nvSpPr>
          <p:cNvPr id="4" name="文本框 3">
            <a:extLst>
              <a:ext uri="{FF2B5EF4-FFF2-40B4-BE49-F238E27FC236}">
                <a16:creationId xmlns:a16="http://schemas.microsoft.com/office/drawing/2014/main" id="{061E0E29-8FA5-56D5-4D61-74691E3187AD}"/>
              </a:ext>
            </a:extLst>
          </p:cNvPr>
          <p:cNvSpPr txBox="1"/>
          <p:nvPr/>
        </p:nvSpPr>
        <p:spPr>
          <a:xfrm>
            <a:off x="7779479" y="557575"/>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分享行为</a:t>
            </a:r>
          </a:p>
        </p:txBody>
      </p:sp>
      <p:sp>
        <p:nvSpPr>
          <p:cNvPr id="10" name="文本框 9">
            <a:extLst>
              <a:ext uri="{FF2B5EF4-FFF2-40B4-BE49-F238E27FC236}">
                <a16:creationId xmlns:a16="http://schemas.microsoft.com/office/drawing/2014/main" id="{53D4BA21-F3B1-54BD-0B6A-58A23C7DF51A}"/>
              </a:ext>
            </a:extLst>
          </p:cNvPr>
          <p:cNvSpPr txBox="1"/>
          <p:nvPr/>
        </p:nvSpPr>
        <p:spPr>
          <a:xfrm>
            <a:off x="8605692" y="557575"/>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项目行为</a:t>
            </a:r>
          </a:p>
        </p:txBody>
      </p:sp>
      <p:sp>
        <p:nvSpPr>
          <p:cNvPr id="11" name="文本框 10">
            <a:extLst>
              <a:ext uri="{FF2B5EF4-FFF2-40B4-BE49-F238E27FC236}">
                <a16:creationId xmlns:a16="http://schemas.microsoft.com/office/drawing/2014/main" id="{C0E83992-C015-39BD-02CC-43E8027DEF3B}"/>
              </a:ext>
            </a:extLst>
          </p:cNvPr>
          <p:cNvSpPr txBox="1"/>
          <p:nvPr/>
        </p:nvSpPr>
        <p:spPr>
          <a:xfrm>
            <a:off x="9542172" y="200103"/>
            <a:ext cx="2415010" cy="276999"/>
          </a:xfrm>
          <a:prstGeom prst="rect">
            <a:avLst/>
          </a:prstGeom>
          <a:solidFill>
            <a:srgbClr val="FF0000"/>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prstClr val="white"/>
                </a:solidFill>
                <a:effectLst/>
                <a:uLnTx/>
                <a:uFillTx/>
                <a:latin typeface="Arial"/>
                <a:ea typeface="微软雅黑"/>
              </a:defRPr>
            </a:lvl1pPr>
          </a:lstStyle>
          <a:p>
            <a:r>
              <a:rPr lang="zh-CN" altLang="en-US"/>
              <a:t>三勤积分管理</a:t>
            </a:r>
          </a:p>
        </p:txBody>
      </p:sp>
      <p:sp>
        <p:nvSpPr>
          <p:cNvPr id="12" name="文本框 11">
            <a:extLst>
              <a:ext uri="{FF2B5EF4-FFF2-40B4-BE49-F238E27FC236}">
                <a16:creationId xmlns:a16="http://schemas.microsoft.com/office/drawing/2014/main" id="{BCBC727A-31B4-0476-1EA6-974362709273}"/>
              </a:ext>
            </a:extLst>
          </p:cNvPr>
          <p:cNvSpPr txBox="1"/>
          <p:nvPr/>
        </p:nvSpPr>
        <p:spPr>
          <a:xfrm>
            <a:off x="9542172" y="561262"/>
            <a:ext cx="762584" cy="261610"/>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积分设置</a:t>
            </a:r>
          </a:p>
        </p:txBody>
      </p:sp>
      <p:sp>
        <p:nvSpPr>
          <p:cNvPr id="13" name="文本框 12">
            <a:extLst>
              <a:ext uri="{FF2B5EF4-FFF2-40B4-BE49-F238E27FC236}">
                <a16:creationId xmlns:a16="http://schemas.microsoft.com/office/drawing/2014/main" id="{54FEDA49-3D93-392D-410A-6A15D5AB00C5}"/>
              </a:ext>
            </a:extLst>
          </p:cNvPr>
          <p:cNvSpPr txBox="1"/>
          <p:nvPr/>
        </p:nvSpPr>
        <p:spPr>
          <a:xfrm>
            <a:off x="10368385" y="557575"/>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积分核算</a:t>
            </a:r>
          </a:p>
        </p:txBody>
      </p:sp>
      <p:sp>
        <p:nvSpPr>
          <p:cNvPr id="14" name="文本框 13">
            <a:extLst>
              <a:ext uri="{FF2B5EF4-FFF2-40B4-BE49-F238E27FC236}">
                <a16:creationId xmlns:a16="http://schemas.microsoft.com/office/drawing/2014/main" id="{F2F1DAEC-415A-C955-1526-BC5B5603039B}"/>
              </a:ext>
            </a:extLst>
          </p:cNvPr>
          <p:cNvSpPr txBox="1"/>
          <p:nvPr/>
        </p:nvSpPr>
        <p:spPr>
          <a:xfrm>
            <a:off x="11194598" y="557575"/>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积分应用</a:t>
            </a:r>
          </a:p>
        </p:txBody>
      </p:sp>
      <p:sp>
        <p:nvSpPr>
          <p:cNvPr id="5" name="矩形: 圆角 4">
            <a:extLst>
              <a:ext uri="{FF2B5EF4-FFF2-40B4-BE49-F238E27FC236}">
                <a16:creationId xmlns:a16="http://schemas.microsoft.com/office/drawing/2014/main" id="{F2BE3DED-3874-AD6C-ABE1-4B4F4C8E221D}"/>
              </a:ext>
            </a:extLst>
          </p:cNvPr>
          <p:cNvSpPr/>
          <p:nvPr/>
        </p:nvSpPr>
        <p:spPr>
          <a:xfrm>
            <a:off x="1729125" y="1486919"/>
            <a:ext cx="3161211" cy="525016"/>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D001B7E3-E224-C619-9A1F-B83AAEE6A82E}"/>
              </a:ext>
            </a:extLst>
          </p:cNvPr>
          <p:cNvSpPr txBox="1"/>
          <p:nvPr/>
        </p:nvSpPr>
        <p:spPr>
          <a:xfrm>
            <a:off x="2486770" y="1564761"/>
            <a:ext cx="1645919" cy="369332"/>
          </a:xfrm>
          <a:prstGeom prst="rect">
            <a:avLst/>
          </a:prstGeom>
          <a:noFill/>
        </p:spPr>
        <p:txBody>
          <a:bodyPr wrap="square" rtlCol="0">
            <a:spAutoFit/>
          </a:bodyPr>
          <a:lstStyle/>
          <a:p>
            <a:pPr algn="ctr"/>
            <a:r>
              <a:rPr lang="zh-CN" altLang="en-US" b="1">
                <a:solidFill>
                  <a:schemeClr val="bg1"/>
                </a:solidFill>
              </a:rPr>
              <a:t>三勤积分检查</a:t>
            </a:r>
          </a:p>
        </p:txBody>
      </p:sp>
      <p:cxnSp>
        <p:nvCxnSpPr>
          <p:cNvPr id="9" name="直接连接符 8">
            <a:extLst>
              <a:ext uri="{FF2B5EF4-FFF2-40B4-BE49-F238E27FC236}">
                <a16:creationId xmlns:a16="http://schemas.microsoft.com/office/drawing/2014/main" id="{3EDF8178-4FFB-52E1-44F8-47C3C45E6604}"/>
              </a:ext>
            </a:extLst>
          </p:cNvPr>
          <p:cNvCxnSpPr>
            <a:cxnSpLocks/>
          </p:cNvCxnSpPr>
          <p:nvPr/>
        </p:nvCxnSpPr>
        <p:spPr>
          <a:xfrm>
            <a:off x="771119" y="2736750"/>
            <a:ext cx="5591025" cy="0"/>
          </a:xfrm>
          <a:prstGeom prst="line">
            <a:avLst/>
          </a:prstGeom>
          <a:ln w="3175" cap="rnd">
            <a:solidFill>
              <a:schemeClr val="bg2">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5D09DAF-E69F-70E8-3115-BBE3FDD74496}"/>
              </a:ext>
            </a:extLst>
          </p:cNvPr>
          <p:cNvCxnSpPr>
            <a:cxnSpLocks/>
            <a:stCxn id="26" idx="4"/>
            <a:endCxn id="39" idx="0"/>
          </p:cNvCxnSpPr>
          <p:nvPr/>
        </p:nvCxnSpPr>
        <p:spPr>
          <a:xfrm>
            <a:off x="635492" y="3402734"/>
            <a:ext cx="0" cy="192143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9" name="组合 18">
            <a:extLst>
              <a:ext uri="{FF2B5EF4-FFF2-40B4-BE49-F238E27FC236}">
                <a16:creationId xmlns:a16="http://schemas.microsoft.com/office/drawing/2014/main" id="{51B3AA5B-0FD8-A220-9076-52A3B5DCE74C}"/>
              </a:ext>
            </a:extLst>
          </p:cNvPr>
          <p:cNvGrpSpPr/>
          <p:nvPr/>
        </p:nvGrpSpPr>
        <p:grpSpPr>
          <a:xfrm>
            <a:off x="583948" y="2985490"/>
            <a:ext cx="5172531" cy="731400"/>
            <a:chOff x="729976" y="3264564"/>
            <a:chExt cx="5172531" cy="731400"/>
          </a:xfrm>
        </p:grpSpPr>
        <p:grpSp>
          <p:nvGrpSpPr>
            <p:cNvPr id="21" name="组合 20">
              <a:extLst>
                <a:ext uri="{FF2B5EF4-FFF2-40B4-BE49-F238E27FC236}">
                  <a16:creationId xmlns:a16="http://schemas.microsoft.com/office/drawing/2014/main" id="{64BA9205-479A-6A12-E08F-B1654B2250F0}"/>
                </a:ext>
              </a:extLst>
            </p:cNvPr>
            <p:cNvGrpSpPr/>
            <p:nvPr/>
          </p:nvGrpSpPr>
          <p:grpSpPr>
            <a:xfrm>
              <a:off x="729976" y="3443631"/>
              <a:ext cx="1225808" cy="373267"/>
              <a:chOff x="729976" y="3055733"/>
              <a:chExt cx="1225808" cy="373267"/>
            </a:xfrm>
          </p:grpSpPr>
          <p:sp>
            <p:nvSpPr>
              <p:cNvPr id="26" name="椭圆 25">
                <a:extLst>
                  <a:ext uri="{FF2B5EF4-FFF2-40B4-BE49-F238E27FC236}">
                    <a16:creationId xmlns:a16="http://schemas.microsoft.com/office/drawing/2014/main" id="{1FC158B7-A37C-446F-EF68-A3A024AB63CB}"/>
                  </a:ext>
                </a:extLst>
              </p:cNvPr>
              <p:cNvSpPr/>
              <p:nvPr/>
            </p:nvSpPr>
            <p:spPr bwMode="auto">
              <a:xfrm>
                <a:off x="729976" y="3190822"/>
                <a:ext cx="103088" cy="103088"/>
              </a:xfrm>
              <a:prstGeom prst="ellipse">
                <a:avLst/>
              </a:prstGeom>
              <a:solidFill>
                <a:schemeClr val="bg1">
                  <a:lumMod val="95000"/>
                </a:schemeClr>
              </a:solidFill>
              <a:ln w="28575">
                <a:solidFill>
                  <a:srgbClr val="002060"/>
                </a:solidFill>
              </a:ln>
            </p:spPr>
            <p:style>
              <a:lnRef idx="2">
                <a:schemeClr val="dk1"/>
              </a:lnRef>
              <a:fillRef idx="1">
                <a:schemeClr val="lt1"/>
              </a:fillRef>
              <a:effectRef idx="0">
                <a:schemeClr val="dk1"/>
              </a:effectRef>
              <a:fontRef idx="minor">
                <a:schemeClr val="dk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ea"/>
                  <a:sym typeface="+mn-lt"/>
                </a:endParaRPr>
              </a:p>
            </p:txBody>
          </p:sp>
          <p:sp>
            <p:nvSpPr>
              <p:cNvPr id="28" name="矩形: 圆角 27">
                <a:extLst>
                  <a:ext uri="{FF2B5EF4-FFF2-40B4-BE49-F238E27FC236}">
                    <a16:creationId xmlns:a16="http://schemas.microsoft.com/office/drawing/2014/main" id="{59C0AF19-D6D6-AB25-1B82-BC931DD5C974}"/>
                  </a:ext>
                </a:extLst>
              </p:cNvPr>
              <p:cNvSpPr/>
              <p:nvPr/>
            </p:nvSpPr>
            <p:spPr bwMode="auto">
              <a:xfrm>
                <a:off x="920999" y="3055733"/>
                <a:ext cx="1034785" cy="373267"/>
              </a:xfrm>
              <a:prstGeom prst="roundRect">
                <a:avLst/>
              </a:prstGeom>
              <a:solidFill>
                <a:srgbClr val="002060"/>
              </a:solidFill>
              <a:ln w="38100">
                <a:noFill/>
              </a:ln>
            </p:spPr>
            <p:style>
              <a:lnRef idx="2">
                <a:schemeClr val="dk1"/>
              </a:lnRef>
              <a:fillRef idx="1">
                <a:schemeClr val="lt1"/>
              </a:fillRef>
              <a:effectRef idx="0">
                <a:schemeClr val="dk1"/>
              </a:effectRef>
              <a:fontRef idx="minor">
                <a:schemeClr val="dk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Arial"/>
                    <a:ea typeface="微软雅黑"/>
                    <a:cs typeface="+mn-ea"/>
                    <a:sym typeface="+mn-lt"/>
                  </a:rPr>
                  <a:t>积分设置</a:t>
                </a:r>
              </a:p>
            </p:txBody>
          </p:sp>
        </p:grpSp>
        <p:sp>
          <p:nvSpPr>
            <p:cNvPr id="23" name="矩形 22">
              <a:extLst>
                <a:ext uri="{FF2B5EF4-FFF2-40B4-BE49-F238E27FC236}">
                  <a16:creationId xmlns:a16="http://schemas.microsoft.com/office/drawing/2014/main" id="{4C2BEAF0-8B88-120A-350A-D1E78EFD84DB}"/>
                </a:ext>
              </a:extLst>
            </p:cNvPr>
            <p:cNvSpPr/>
            <p:nvPr/>
          </p:nvSpPr>
          <p:spPr bwMode="auto">
            <a:xfrm>
              <a:off x="2028146" y="3264564"/>
              <a:ext cx="3874361" cy="73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marR="0" lvl="0" indent="-171450" algn="l" defTabSz="914377" rtl="0" eaLnBrk="1" fontAlgn="auto" latinLnBrk="0" hangingPunct="1">
                <a:lnSpc>
                  <a:spcPct val="150000"/>
                </a:lnSpc>
                <a:spcBef>
                  <a:spcPct val="0"/>
                </a:spcBef>
                <a:spcAft>
                  <a:spcPts val="0"/>
                </a:spcAft>
                <a:buClrTx/>
                <a:buSzTx/>
                <a:buFont typeface="Arial" panose="020B0604020202020204" pitchFamily="34" charset="0"/>
                <a:buChar char="•"/>
                <a:tabLst/>
                <a:defRPr/>
              </a:pPr>
              <a:r>
                <a:rPr lang="zh-CN" altLang="en-US" sz="1100">
                  <a:solidFill>
                    <a:srgbClr val="000000"/>
                  </a:solidFill>
                  <a:latin typeface="Arial"/>
                  <a:ea typeface="微软雅黑"/>
                  <a:cs typeface="+mn-ea"/>
                  <a:sym typeface="+mn-lt"/>
                </a:rPr>
                <a:t>三勤积分设置的核查（设置的合理性、调整的及时性）</a:t>
              </a:r>
              <a:endParaRPr lang="en-US" altLang="zh-CN" sz="1100">
                <a:solidFill>
                  <a:srgbClr val="000000"/>
                </a:solidFill>
                <a:latin typeface="Arial"/>
                <a:ea typeface="微软雅黑"/>
                <a:cs typeface="+mn-ea"/>
                <a:sym typeface="+mn-lt"/>
              </a:endParaRPr>
            </a:p>
            <a:p>
              <a:pPr marL="171450" marR="0" lvl="0" indent="-171450" algn="l" defTabSz="914377" rtl="0" eaLnBrk="1" fontAlgn="auto" latinLnBrk="0" hangingPunct="1">
                <a:lnSpc>
                  <a:spcPct val="150000"/>
                </a:lnSpc>
                <a:spcBef>
                  <a:spcPct val="0"/>
                </a:spcBef>
                <a:spcAft>
                  <a:spcPts val="0"/>
                </a:spcAft>
                <a:buClrTx/>
                <a:buSzTx/>
                <a:buFont typeface="Arial" panose="020B0604020202020204" pitchFamily="34" charset="0"/>
                <a:buChar char="•"/>
                <a:tabLst/>
                <a:defRPr/>
              </a:pPr>
              <a:r>
                <a:rPr lang="zh-CN" altLang="en-US" sz="1100">
                  <a:solidFill>
                    <a:srgbClr val="000000"/>
                  </a:solidFill>
                  <a:latin typeface="Arial"/>
                  <a:ea typeface="微软雅黑"/>
                  <a:cs typeface="+mn-ea"/>
                  <a:sym typeface="+mn-lt"/>
                </a:rPr>
                <a:t>三勤积分行为项核查（三勤行为项之间的关联和兑换）</a:t>
              </a:r>
              <a:endParaRPr lang="en-US" altLang="zh-CN" sz="1100">
                <a:solidFill>
                  <a:srgbClr val="000000"/>
                </a:solidFill>
                <a:latin typeface="Arial"/>
                <a:ea typeface="微软雅黑"/>
                <a:cs typeface="+mn-ea"/>
                <a:sym typeface="+mn-lt"/>
              </a:endParaRPr>
            </a:p>
          </p:txBody>
        </p:sp>
      </p:grpSp>
      <p:grpSp>
        <p:nvGrpSpPr>
          <p:cNvPr id="36" name="组合 35">
            <a:extLst>
              <a:ext uri="{FF2B5EF4-FFF2-40B4-BE49-F238E27FC236}">
                <a16:creationId xmlns:a16="http://schemas.microsoft.com/office/drawing/2014/main" id="{E505EBED-4E0E-8C17-84AB-0A4D2B178616}"/>
              </a:ext>
            </a:extLst>
          </p:cNvPr>
          <p:cNvGrpSpPr/>
          <p:nvPr/>
        </p:nvGrpSpPr>
        <p:grpSpPr>
          <a:xfrm>
            <a:off x="583948" y="5010009"/>
            <a:ext cx="5172530" cy="731400"/>
            <a:chOff x="729976" y="3264564"/>
            <a:chExt cx="5172530" cy="731400"/>
          </a:xfrm>
        </p:grpSpPr>
        <p:grpSp>
          <p:nvGrpSpPr>
            <p:cNvPr id="37" name="组合 36">
              <a:extLst>
                <a:ext uri="{FF2B5EF4-FFF2-40B4-BE49-F238E27FC236}">
                  <a16:creationId xmlns:a16="http://schemas.microsoft.com/office/drawing/2014/main" id="{21E50A87-E775-BD28-D534-802EA1A63CBF}"/>
                </a:ext>
              </a:extLst>
            </p:cNvPr>
            <p:cNvGrpSpPr/>
            <p:nvPr/>
          </p:nvGrpSpPr>
          <p:grpSpPr>
            <a:xfrm>
              <a:off x="729976" y="3443631"/>
              <a:ext cx="1225802" cy="373267"/>
              <a:chOff x="729976" y="3055733"/>
              <a:chExt cx="1225802" cy="373267"/>
            </a:xfrm>
          </p:grpSpPr>
          <p:sp>
            <p:nvSpPr>
              <p:cNvPr id="39" name="椭圆 38">
                <a:extLst>
                  <a:ext uri="{FF2B5EF4-FFF2-40B4-BE49-F238E27FC236}">
                    <a16:creationId xmlns:a16="http://schemas.microsoft.com/office/drawing/2014/main" id="{EED136E7-C9DE-5650-F2B4-CCD6A277499B}"/>
                  </a:ext>
                </a:extLst>
              </p:cNvPr>
              <p:cNvSpPr/>
              <p:nvPr/>
            </p:nvSpPr>
            <p:spPr bwMode="auto">
              <a:xfrm>
                <a:off x="729976" y="3190822"/>
                <a:ext cx="103088" cy="103088"/>
              </a:xfrm>
              <a:prstGeom prst="ellipse">
                <a:avLst/>
              </a:prstGeom>
              <a:solidFill>
                <a:schemeClr val="bg1">
                  <a:lumMod val="95000"/>
                </a:schemeClr>
              </a:solidFill>
              <a:ln w="28575">
                <a:solidFill>
                  <a:srgbClr val="002060"/>
                </a:solidFill>
              </a:ln>
            </p:spPr>
            <p:style>
              <a:lnRef idx="2">
                <a:schemeClr val="dk1"/>
              </a:lnRef>
              <a:fillRef idx="1">
                <a:schemeClr val="lt1"/>
              </a:fillRef>
              <a:effectRef idx="0">
                <a:schemeClr val="dk1"/>
              </a:effectRef>
              <a:fontRef idx="minor">
                <a:schemeClr val="dk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ea"/>
                  <a:sym typeface="+mn-lt"/>
                </a:endParaRPr>
              </a:p>
            </p:txBody>
          </p:sp>
          <p:sp>
            <p:nvSpPr>
              <p:cNvPr id="40" name="矩形: 圆角 39">
                <a:extLst>
                  <a:ext uri="{FF2B5EF4-FFF2-40B4-BE49-F238E27FC236}">
                    <a16:creationId xmlns:a16="http://schemas.microsoft.com/office/drawing/2014/main" id="{C5D03B38-FF9B-A390-AB4D-3D941F03A8C2}"/>
                  </a:ext>
                </a:extLst>
              </p:cNvPr>
              <p:cNvSpPr/>
              <p:nvPr/>
            </p:nvSpPr>
            <p:spPr bwMode="auto">
              <a:xfrm>
                <a:off x="921000" y="3055733"/>
                <a:ext cx="1034778" cy="373267"/>
              </a:xfrm>
              <a:prstGeom prst="roundRect">
                <a:avLst/>
              </a:prstGeom>
              <a:solidFill>
                <a:srgbClr val="002060"/>
              </a:solidFill>
              <a:ln w="38100">
                <a:noFill/>
              </a:ln>
            </p:spPr>
            <p:style>
              <a:lnRef idx="2">
                <a:schemeClr val="dk1"/>
              </a:lnRef>
              <a:fillRef idx="1">
                <a:schemeClr val="lt1"/>
              </a:fillRef>
              <a:effectRef idx="0">
                <a:schemeClr val="dk1"/>
              </a:effectRef>
              <a:fontRef idx="minor">
                <a:schemeClr val="dk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Arial"/>
                    <a:ea typeface="微软雅黑"/>
                    <a:cs typeface="+mn-ea"/>
                    <a:sym typeface="+mn-lt"/>
                  </a:rPr>
                  <a:t>积分应用</a:t>
                </a:r>
              </a:p>
            </p:txBody>
          </p:sp>
        </p:grpSp>
        <p:sp>
          <p:nvSpPr>
            <p:cNvPr id="38" name="矩形 37">
              <a:extLst>
                <a:ext uri="{FF2B5EF4-FFF2-40B4-BE49-F238E27FC236}">
                  <a16:creationId xmlns:a16="http://schemas.microsoft.com/office/drawing/2014/main" id="{1292A7BD-D2DE-6637-4FEC-285604B9AF5F}"/>
                </a:ext>
              </a:extLst>
            </p:cNvPr>
            <p:cNvSpPr/>
            <p:nvPr/>
          </p:nvSpPr>
          <p:spPr bwMode="auto">
            <a:xfrm>
              <a:off x="2028145" y="3264564"/>
              <a:ext cx="3874361" cy="73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marR="0" lvl="0" indent="-171450" algn="l" defTabSz="914377" rtl="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a:ln>
                    <a:noFill/>
                  </a:ln>
                  <a:solidFill>
                    <a:srgbClr val="000000"/>
                  </a:solidFill>
                  <a:effectLst/>
                  <a:uLnTx/>
                  <a:uFillTx/>
                  <a:latin typeface="Arial"/>
                  <a:ea typeface="微软雅黑"/>
                  <a:cs typeface="+mn-ea"/>
                  <a:sym typeface="+mn-lt"/>
                </a:rPr>
                <a:t>三勤积分应用的核查（是否按照既定规则准确合规应用）</a:t>
              </a:r>
              <a:endParaRPr kumimoji="0" lang="en-US" altLang="zh-CN" sz="1100" b="0" i="0" u="none" strike="noStrike" kern="1200" cap="none" spc="0" normalizeH="0" baseline="0" noProof="0">
                <a:ln>
                  <a:noFill/>
                </a:ln>
                <a:solidFill>
                  <a:srgbClr val="000000"/>
                </a:solidFill>
                <a:effectLst/>
                <a:uLnTx/>
                <a:uFillTx/>
                <a:latin typeface="Arial"/>
                <a:ea typeface="微软雅黑"/>
                <a:cs typeface="+mn-ea"/>
                <a:sym typeface="+mn-lt"/>
              </a:endParaRPr>
            </a:p>
            <a:p>
              <a:pPr marL="171450" marR="0" lvl="0" indent="-171450" algn="l" defTabSz="914377" rtl="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a:ln>
                    <a:noFill/>
                  </a:ln>
                  <a:solidFill>
                    <a:srgbClr val="000000"/>
                  </a:solidFill>
                  <a:effectLst/>
                  <a:uLnTx/>
                  <a:uFillTx/>
                  <a:latin typeface="Arial"/>
                  <a:ea typeface="微软雅黑"/>
                  <a:cs typeface="+mn-ea"/>
                  <a:sym typeface="+mn-lt"/>
                </a:rPr>
                <a:t>三勤积分</a:t>
              </a:r>
              <a:r>
                <a:rPr lang="zh-CN" altLang="en-US" sz="1100">
                  <a:solidFill>
                    <a:srgbClr val="000000"/>
                  </a:solidFill>
                  <a:latin typeface="Arial"/>
                  <a:ea typeface="微软雅黑"/>
                  <a:cs typeface="+mn-ea"/>
                  <a:sym typeface="+mn-lt"/>
                </a:rPr>
                <a:t>效果的核查（积分分布合理性、管理干预情况）</a:t>
              </a:r>
              <a:endParaRPr kumimoji="0" lang="en-US" altLang="zh-CN" sz="1100" b="0" i="0" u="none" strike="noStrike" kern="1200" cap="none" spc="0" normalizeH="0" baseline="0" noProof="0">
                <a:ln>
                  <a:noFill/>
                </a:ln>
                <a:solidFill>
                  <a:srgbClr val="000000"/>
                </a:solidFill>
                <a:effectLst/>
                <a:uLnTx/>
                <a:uFillTx/>
                <a:latin typeface="Arial"/>
                <a:ea typeface="微软雅黑"/>
                <a:cs typeface="+mn-ea"/>
                <a:sym typeface="+mn-lt"/>
              </a:endParaRPr>
            </a:p>
          </p:txBody>
        </p:sp>
      </p:grpSp>
      <p:grpSp>
        <p:nvGrpSpPr>
          <p:cNvPr id="41" name="组合 40">
            <a:extLst>
              <a:ext uri="{FF2B5EF4-FFF2-40B4-BE49-F238E27FC236}">
                <a16:creationId xmlns:a16="http://schemas.microsoft.com/office/drawing/2014/main" id="{BDD7EE7C-AAF3-29E0-E1B9-9F35539B70FA}"/>
              </a:ext>
            </a:extLst>
          </p:cNvPr>
          <p:cNvGrpSpPr/>
          <p:nvPr/>
        </p:nvGrpSpPr>
        <p:grpSpPr>
          <a:xfrm>
            <a:off x="583948" y="3997750"/>
            <a:ext cx="5184748" cy="731400"/>
            <a:chOff x="729976" y="3264564"/>
            <a:chExt cx="5184748" cy="731400"/>
          </a:xfrm>
        </p:grpSpPr>
        <p:grpSp>
          <p:nvGrpSpPr>
            <p:cNvPr id="42" name="组合 41">
              <a:extLst>
                <a:ext uri="{FF2B5EF4-FFF2-40B4-BE49-F238E27FC236}">
                  <a16:creationId xmlns:a16="http://schemas.microsoft.com/office/drawing/2014/main" id="{2A63DD24-DDF1-E134-C7EB-4308C857BF80}"/>
                </a:ext>
              </a:extLst>
            </p:cNvPr>
            <p:cNvGrpSpPr/>
            <p:nvPr/>
          </p:nvGrpSpPr>
          <p:grpSpPr>
            <a:xfrm>
              <a:off x="729976" y="3443631"/>
              <a:ext cx="1225802" cy="373267"/>
              <a:chOff x="729976" y="3055733"/>
              <a:chExt cx="1225802" cy="373267"/>
            </a:xfrm>
          </p:grpSpPr>
          <p:sp>
            <p:nvSpPr>
              <p:cNvPr id="44" name="椭圆 43">
                <a:extLst>
                  <a:ext uri="{FF2B5EF4-FFF2-40B4-BE49-F238E27FC236}">
                    <a16:creationId xmlns:a16="http://schemas.microsoft.com/office/drawing/2014/main" id="{8D0A8B06-1962-04F4-10A6-E746ED93D5B7}"/>
                  </a:ext>
                </a:extLst>
              </p:cNvPr>
              <p:cNvSpPr/>
              <p:nvPr/>
            </p:nvSpPr>
            <p:spPr bwMode="auto">
              <a:xfrm>
                <a:off x="729976" y="3190822"/>
                <a:ext cx="103088" cy="103088"/>
              </a:xfrm>
              <a:prstGeom prst="ellipse">
                <a:avLst/>
              </a:prstGeom>
              <a:solidFill>
                <a:schemeClr val="bg1">
                  <a:lumMod val="95000"/>
                </a:schemeClr>
              </a:solidFill>
              <a:ln w="28575">
                <a:solidFill>
                  <a:srgbClr val="002060"/>
                </a:solidFill>
              </a:ln>
            </p:spPr>
            <p:style>
              <a:lnRef idx="2">
                <a:schemeClr val="dk1"/>
              </a:lnRef>
              <a:fillRef idx="1">
                <a:schemeClr val="lt1"/>
              </a:fillRef>
              <a:effectRef idx="0">
                <a:schemeClr val="dk1"/>
              </a:effectRef>
              <a:fontRef idx="minor">
                <a:schemeClr val="dk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ea"/>
                  <a:sym typeface="+mn-lt"/>
                </a:endParaRPr>
              </a:p>
            </p:txBody>
          </p:sp>
          <p:sp>
            <p:nvSpPr>
              <p:cNvPr id="45" name="矩形: 圆角 44">
                <a:extLst>
                  <a:ext uri="{FF2B5EF4-FFF2-40B4-BE49-F238E27FC236}">
                    <a16:creationId xmlns:a16="http://schemas.microsoft.com/office/drawing/2014/main" id="{488EA9FD-298F-B295-8978-C3374FAB599F}"/>
                  </a:ext>
                </a:extLst>
              </p:cNvPr>
              <p:cNvSpPr/>
              <p:nvPr/>
            </p:nvSpPr>
            <p:spPr bwMode="auto">
              <a:xfrm>
                <a:off x="920999" y="3055733"/>
                <a:ext cx="1034779" cy="373267"/>
              </a:xfrm>
              <a:prstGeom prst="roundRect">
                <a:avLst/>
              </a:prstGeom>
              <a:solidFill>
                <a:srgbClr val="002060"/>
              </a:solidFill>
              <a:ln w="38100">
                <a:noFill/>
              </a:ln>
            </p:spPr>
            <p:style>
              <a:lnRef idx="2">
                <a:schemeClr val="dk1"/>
              </a:lnRef>
              <a:fillRef idx="1">
                <a:schemeClr val="lt1"/>
              </a:fillRef>
              <a:effectRef idx="0">
                <a:schemeClr val="dk1"/>
              </a:effectRef>
              <a:fontRef idx="minor">
                <a:schemeClr val="dk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Arial"/>
                    <a:ea typeface="微软雅黑"/>
                    <a:cs typeface="+mn-ea"/>
                    <a:sym typeface="+mn-lt"/>
                  </a:rPr>
                  <a:t>积分核算</a:t>
                </a:r>
              </a:p>
            </p:txBody>
          </p:sp>
        </p:grpSp>
        <p:sp>
          <p:nvSpPr>
            <p:cNvPr id="43" name="矩形 42">
              <a:extLst>
                <a:ext uri="{FF2B5EF4-FFF2-40B4-BE49-F238E27FC236}">
                  <a16:creationId xmlns:a16="http://schemas.microsoft.com/office/drawing/2014/main" id="{3636D554-0136-F214-B7A4-F0DA62A454EB}"/>
                </a:ext>
              </a:extLst>
            </p:cNvPr>
            <p:cNvSpPr/>
            <p:nvPr/>
          </p:nvSpPr>
          <p:spPr bwMode="auto">
            <a:xfrm>
              <a:off x="2040363" y="3264564"/>
              <a:ext cx="3874361" cy="73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marR="0" lvl="0" indent="-171450" algn="l" defTabSz="914377" rtl="0" eaLnBrk="1" fontAlgn="auto" latinLnBrk="0" hangingPunct="1">
                <a:lnSpc>
                  <a:spcPct val="160000"/>
                </a:lnSpc>
                <a:spcBef>
                  <a:spcPct val="0"/>
                </a:spcBef>
                <a:spcAft>
                  <a:spcPts val="0"/>
                </a:spcAft>
                <a:buClrTx/>
                <a:buSzTx/>
                <a:buFont typeface="Arial" panose="020B0604020202020204" pitchFamily="34" charset="0"/>
                <a:buChar char="•"/>
                <a:tabLst/>
                <a:defRPr/>
              </a:pPr>
              <a:r>
                <a:rPr lang="zh-CN" altLang="en-US" sz="1100">
                  <a:solidFill>
                    <a:srgbClr val="000000"/>
                  </a:solidFill>
                  <a:latin typeface="Arial"/>
                  <a:ea typeface="微软雅黑"/>
                  <a:cs typeface="+mn-ea"/>
                  <a:sym typeface="+mn-lt"/>
                </a:rPr>
                <a:t>三勤积分核算的核查（核算的准确性、核算的完整性）</a:t>
              </a:r>
              <a:endParaRPr lang="en-US" altLang="zh-CN" sz="1100">
                <a:solidFill>
                  <a:srgbClr val="000000"/>
                </a:solidFill>
                <a:latin typeface="Arial"/>
                <a:ea typeface="微软雅黑"/>
                <a:cs typeface="+mn-ea"/>
                <a:sym typeface="+mn-lt"/>
              </a:endParaRPr>
            </a:p>
            <a:p>
              <a:pPr marL="171450" marR="0" lvl="0" indent="-171450" algn="l" defTabSz="914377" rtl="0" eaLnBrk="1" fontAlgn="auto" latinLnBrk="0" hangingPunct="1">
                <a:lnSpc>
                  <a:spcPct val="160000"/>
                </a:lnSpc>
                <a:spcBef>
                  <a:spcPct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a:ln>
                    <a:noFill/>
                  </a:ln>
                  <a:solidFill>
                    <a:srgbClr val="000000"/>
                  </a:solidFill>
                  <a:effectLst/>
                  <a:uLnTx/>
                  <a:uFillTx/>
                  <a:latin typeface="Arial"/>
                  <a:ea typeface="微软雅黑"/>
                  <a:cs typeface="+mn-ea"/>
                  <a:sym typeface="+mn-lt"/>
                </a:rPr>
                <a:t>三</a:t>
              </a:r>
              <a:r>
                <a:rPr lang="zh-CN" altLang="en-US" sz="1100">
                  <a:solidFill>
                    <a:srgbClr val="000000"/>
                  </a:solidFill>
                  <a:latin typeface="Arial"/>
                  <a:ea typeface="微软雅黑"/>
                  <a:cs typeface="+mn-ea"/>
                  <a:sym typeface="+mn-lt"/>
                </a:rPr>
                <a:t>勤积分分配的核查（分配的准确性、合理性、及时性）</a:t>
              </a:r>
              <a:endParaRPr lang="en-US" altLang="zh-CN" sz="1100">
                <a:solidFill>
                  <a:srgbClr val="000000"/>
                </a:solidFill>
                <a:latin typeface="Arial"/>
                <a:ea typeface="微软雅黑"/>
                <a:cs typeface="+mn-ea"/>
                <a:sym typeface="+mn-lt"/>
              </a:endParaRPr>
            </a:p>
          </p:txBody>
        </p:sp>
      </p:grpSp>
      <p:sp>
        <p:nvSpPr>
          <p:cNvPr id="46" name="矩形: 圆角 45">
            <a:extLst>
              <a:ext uri="{FF2B5EF4-FFF2-40B4-BE49-F238E27FC236}">
                <a16:creationId xmlns:a16="http://schemas.microsoft.com/office/drawing/2014/main" id="{447C83CA-F77D-7E37-D4EA-82AEAA1E955F}"/>
              </a:ext>
            </a:extLst>
          </p:cNvPr>
          <p:cNvSpPr/>
          <p:nvPr/>
        </p:nvSpPr>
        <p:spPr>
          <a:xfrm>
            <a:off x="7301664" y="1527065"/>
            <a:ext cx="3161211" cy="525016"/>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119F441A-5CB7-261D-04AD-57DC42956D78}"/>
              </a:ext>
            </a:extLst>
          </p:cNvPr>
          <p:cNvSpPr txBox="1"/>
          <p:nvPr/>
        </p:nvSpPr>
        <p:spPr>
          <a:xfrm>
            <a:off x="7943165" y="1604785"/>
            <a:ext cx="1757462" cy="369332"/>
          </a:xfrm>
          <a:prstGeom prst="rect">
            <a:avLst/>
          </a:prstGeom>
          <a:solidFill>
            <a:srgbClr val="002060"/>
          </a:solidFill>
        </p:spPr>
        <p:txBody>
          <a:bodyPr wrap="square" rtlCol="0">
            <a:spAutoFit/>
          </a:bodyPr>
          <a:lstStyle/>
          <a:p>
            <a:pPr algn="ctr"/>
            <a:r>
              <a:rPr lang="zh-CN" altLang="en-US" b="1">
                <a:solidFill>
                  <a:schemeClr val="bg1"/>
                </a:solidFill>
              </a:rPr>
              <a:t>检查结果</a:t>
            </a:r>
          </a:p>
        </p:txBody>
      </p:sp>
      <p:sp>
        <p:nvSpPr>
          <p:cNvPr id="49" name="文本框 48">
            <a:extLst>
              <a:ext uri="{FF2B5EF4-FFF2-40B4-BE49-F238E27FC236}">
                <a16:creationId xmlns:a16="http://schemas.microsoft.com/office/drawing/2014/main" id="{1C32284F-E902-B5B8-0CF9-C05D82DB94E8}"/>
              </a:ext>
            </a:extLst>
          </p:cNvPr>
          <p:cNvSpPr txBox="1"/>
          <p:nvPr/>
        </p:nvSpPr>
        <p:spPr>
          <a:xfrm>
            <a:off x="7116845" y="2985489"/>
            <a:ext cx="4213006" cy="2470292"/>
          </a:xfrm>
          <a:prstGeom prst="rect">
            <a:avLst/>
          </a:prstGeom>
          <a:noFill/>
          <a:ln>
            <a:noFill/>
          </a:ln>
        </p:spPr>
        <p:txBody>
          <a:bodyPr wrap="square" rtlCol="0">
            <a:spAutoFit/>
          </a:bodyPr>
          <a:lstStyle/>
          <a:p>
            <a:pPr>
              <a:lnSpc>
                <a:spcPct val="150000"/>
              </a:lnSpc>
              <a:spcBef>
                <a:spcPts val="600"/>
              </a:spcBef>
            </a:pPr>
            <a:r>
              <a:rPr lang="en-US" altLang="zh-CN" sz="1400">
                <a:latin typeface="+mn-ea"/>
              </a:rPr>
              <a:t>1</a:t>
            </a:r>
            <a:r>
              <a:rPr lang="zh-CN" altLang="en-US" sz="1400">
                <a:latin typeface="+mn-ea"/>
              </a:rPr>
              <a:t>、</a:t>
            </a:r>
            <a:r>
              <a:rPr lang="zh-CN" altLang="en-US" sz="1400" b="1">
                <a:solidFill>
                  <a:srgbClr val="FF0000"/>
                </a:solidFill>
                <a:latin typeface="+mn-ea"/>
              </a:rPr>
              <a:t>项目积分与学习分享积分差距过大</a:t>
            </a:r>
            <a:r>
              <a:rPr lang="zh-CN" altLang="en-US" sz="1400" b="1">
                <a:latin typeface="+mn-ea"/>
              </a:rPr>
              <a:t>，</a:t>
            </a:r>
            <a:r>
              <a:rPr lang="zh-CN" altLang="en-US" sz="1400">
                <a:latin typeface="+mn-ea"/>
              </a:rPr>
              <a:t>影响员工三勤综合积分排名的合理性；</a:t>
            </a:r>
            <a:endParaRPr lang="en-US" altLang="zh-CN" sz="1400">
              <a:latin typeface="+mn-ea"/>
            </a:endParaRPr>
          </a:p>
          <a:p>
            <a:pPr>
              <a:lnSpc>
                <a:spcPct val="150000"/>
              </a:lnSpc>
              <a:spcBef>
                <a:spcPts val="600"/>
              </a:spcBef>
            </a:pPr>
            <a:r>
              <a:rPr lang="en-US" altLang="zh-CN" sz="1400">
                <a:latin typeface="+mn-ea"/>
              </a:rPr>
              <a:t>2</a:t>
            </a:r>
            <a:r>
              <a:rPr lang="zh-CN" altLang="en-US" sz="1400">
                <a:latin typeface="+mn-ea"/>
              </a:rPr>
              <a:t>、</a:t>
            </a:r>
            <a:r>
              <a:rPr lang="zh-CN" altLang="en-US" sz="1400" b="1">
                <a:solidFill>
                  <a:srgbClr val="FF0000"/>
                </a:solidFill>
                <a:latin typeface="+mn-ea"/>
              </a:rPr>
              <a:t>各专项积分核算及发放执行仍有一定的出错率</a:t>
            </a:r>
            <a:r>
              <a:rPr lang="zh-CN" altLang="en-US" sz="1400" b="1">
                <a:latin typeface="+mn-ea"/>
              </a:rPr>
              <a:t>，</a:t>
            </a:r>
            <a:r>
              <a:rPr lang="zh-CN" altLang="en-US" sz="1400">
                <a:latin typeface="+mn-ea"/>
              </a:rPr>
              <a:t>包括不限于</a:t>
            </a:r>
            <a:r>
              <a:rPr lang="zh-CN" altLang="en-US" sz="1400" b="1">
                <a:latin typeface="+mn-ea"/>
              </a:rPr>
              <a:t>课件开发逾期仍发放积分</a:t>
            </a:r>
            <a:r>
              <a:rPr lang="zh-CN" altLang="en-US" sz="1400">
                <a:latin typeface="+mn-ea"/>
              </a:rPr>
              <a:t>、</a:t>
            </a:r>
            <a:r>
              <a:rPr lang="zh-CN" altLang="en-US" sz="1400" b="1">
                <a:latin typeface="+mn-ea"/>
              </a:rPr>
              <a:t>未严格根据学员评价调整积分</a:t>
            </a:r>
            <a:r>
              <a:rPr lang="zh-CN" altLang="en-US" sz="1400">
                <a:latin typeface="+mn-ea"/>
              </a:rPr>
              <a:t>、</a:t>
            </a:r>
            <a:r>
              <a:rPr lang="zh-CN" altLang="en-US" sz="1400" b="1">
                <a:latin typeface="+mn-ea"/>
              </a:rPr>
              <a:t>未及时发放课件导师积分</a:t>
            </a:r>
            <a:r>
              <a:rPr lang="zh-CN" altLang="en-US" sz="1400">
                <a:latin typeface="+mn-ea"/>
              </a:rPr>
              <a:t>、</a:t>
            </a:r>
            <a:r>
              <a:rPr lang="zh-CN" altLang="en-US" sz="1400" b="1">
                <a:latin typeface="+mn-ea"/>
              </a:rPr>
              <a:t>跨季度项目过程积分未清零</a:t>
            </a:r>
            <a:r>
              <a:rPr lang="zh-CN" altLang="en-US" sz="1400">
                <a:latin typeface="+mn-ea"/>
              </a:rPr>
              <a:t>导致积分重复发放等情形；</a:t>
            </a:r>
            <a:endParaRPr lang="en-US" altLang="zh-CN" sz="1400">
              <a:latin typeface="+mn-ea"/>
            </a:endParaRPr>
          </a:p>
          <a:p>
            <a:pPr>
              <a:lnSpc>
                <a:spcPct val="150000"/>
              </a:lnSpc>
              <a:spcBef>
                <a:spcPts val="600"/>
              </a:spcBef>
            </a:pPr>
            <a:r>
              <a:rPr lang="en-US" altLang="zh-CN" sz="1400">
                <a:latin typeface="+mn-ea"/>
              </a:rPr>
              <a:t>3</a:t>
            </a:r>
            <a:r>
              <a:rPr lang="zh-CN" altLang="en-US" sz="1400">
                <a:latin typeface="+mn-ea"/>
              </a:rPr>
              <a:t>、</a:t>
            </a:r>
            <a:r>
              <a:rPr lang="zh-CN" altLang="en-US" sz="1400" b="1">
                <a:latin typeface="+mn-ea"/>
              </a:rPr>
              <a:t>三勤综合积分</a:t>
            </a:r>
            <a:r>
              <a:rPr lang="zh-CN" altLang="en-US" sz="1400" b="1">
                <a:solidFill>
                  <a:srgbClr val="FF0000"/>
                </a:solidFill>
                <a:latin typeface="+mn-ea"/>
              </a:rPr>
              <a:t>绩效应用仍存在一定的的异常情况</a:t>
            </a:r>
            <a:r>
              <a:rPr lang="zh-CN" altLang="en-US" sz="1400" b="1">
                <a:latin typeface="+mn-ea"/>
              </a:rPr>
              <a:t>。</a:t>
            </a:r>
            <a:endParaRPr lang="en-US" altLang="zh-CN" sz="1400" b="1">
              <a:latin typeface="+mn-ea"/>
            </a:endParaRPr>
          </a:p>
        </p:txBody>
      </p:sp>
      <p:sp>
        <p:nvSpPr>
          <p:cNvPr id="16" name="箭头: 右 15">
            <a:extLst>
              <a:ext uri="{FF2B5EF4-FFF2-40B4-BE49-F238E27FC236}">
                <a16:creationId xmlns:a16="http://schemas.microsoft.com/office/drawing/2014/main" id="{1E38C090-8281-5E5C-78ED-7C89E17AC80C}"/>
              </a:ext>
            </a:extLst>
          </p:cNvPr>
          <p:cNvSpPr/>
          <p:nvPr/>
        </p:nvSpPr>
        <p:spPr>
          <a:xfrm>
            <a:off x="6078583" y="3911237"/>
            <a:ext cx="635726" cy="801337"/>
          </a:xfrm>
          <a:prstGeom prst="rightArrow">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6F09D21F-AD27-5A41-3172-92535D033020}"/>
              </a:ext>
            </a:extLst>
          </p:cNvPr>
          <p:cNvSpPr/>
          <p:nvPr/>
        </p:nvSpPr>
        <p:spPr>
          <a:xfrm>
            <a:off x="6841504" y="2802030"/>
            <a:ext cx="4575516" cy="2939380"/>
          </a:xfrm>
          <a:prstGeom prst="rect">
            <a:avLst/>
          </a:prstGeom>
          <a:noFill/>
          <a:ln w="190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id="{D53071D5-E18F-BE74-C251-24990954D923}"/>
              </a:ext>
            </a:extLst>
          </p:cNvPr>
          <p:cNvCxnSpPr/>
          <p:nvPr/>
        </p:nvCxnSpPr>
        <p:spPr>
          <a:xfrm>
            <a:off x="276300" y="836691"/>
            <a:ext cx="3033430" cy="0"/>
          </a:xfrm>
          <a:prstGeom prst="line">
            <a:avLst/>
          </a:prstGeom>
          <a:ln w="38100">
            <a:solidFill>
              <a:schemeClr val="accent5">
                <a:lumMod val="50000"/>
              </a:schemeClr>
            </a:solidFill>
          </a:ln>
        </p:spPr>
        <p:style>
          <a:lnRef idx="1">
            <a:schemeClr val="accent6"/>
          </a:lnRef>
          <a:fillRef idx="0">
            <a:schemeClr val="accent6"/>
          </a:fillRef>
          <a:effectRef idx="0">
            <a:schemeClr val="accent6"/>
          </a:effectRef>
          <a:fontRef idx="minor">
            <a:schemeClr val="tx1"/>
          </a:fontRef>
        </p:style>
      </p:cxnSp>
      <p:sp>
        <p:nvSpPr>
          <p:cNvPr id="20" name="文本框 19">
            <a:extLst>
              <a:ext uri="{FF2B5EF4-FFF2-40B4-BE49-F238E27FC236}">
                <a16:creationId xmlns:a16="http://schemas.microsoft.com/office/drawing/2014/main" id="{33BC7C26-01DC-A8F0-8E9A-D9744BA2930B}"/>
              </a:ext>
            </a:extLst>
          </p:cNvPr>
          <p:cNvSpPr txBox="1"/>
          <p:nvPr/>
        </p:nvSpPr>
        <p:spPr>
          <a:xfrm>
            <a:off x="221642" y="272615"/>
            <a:ext cx="338906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0070C0"/>
                </a:solidFill>
                <a:effectLst/>
                <a:uLnTx/>
                <a:uFillTx/>
                <a:latin typeface="微软雅黑"/>
                <a:ea typeface="微软雅黑"/>
                <a:cs typeface="+mn-cs"/>
              </a:rPr>
              <a:t>二、检查内容</a:t>
            </a:r>
            <a:r>
              <a:rPr kumimoji="0" lang="en-US" altLang="zh-CN" sz="2400" b="1" i="0" u="none" strike="noStrike" kern="1200" cap="none" spc="0" normalizeH="0" baseline="0" noProof="0">
                <a:ln>
                  <a:noFill/>
                </a:ln>
                <a:solidFill>
                  <a:srgbClr val="0070C0"/>
                </a:solidFill>
                <a:effectLst/>
                <a:uLnTx/>
                <a:uFillTx/>
                <a:latin typeface="微软雅黑"/>
                <a:ea typeface="微软雅黑"/>
                <a:cs typeface="+mn-cs"/>
              </a:rPr>
              <a:t>—</a:t>
            </a:r>
            <a:r>
              <a:rPr lang="zh-CN" altLang="en-US" sz="2000" b="1">
                <a:solidFill>
                  <a:srgbClr val="0070C0"/>
                </a:solidFill>
                <a:latin typeface="微软雅黑"/>
                <a:ea typeface="微软雅黑"/>
              </a:rPr>
              <a:t>三勤积分</a:t>
            </a:r>
            <a:endParaRPr kumimoji="0" lang="zh-CN" altLang="en-US" sz="2000" b="1" i="0" u="none" strike="noStrike" kern="1200" cap="none" spc="0" normalizeH="0" baseline="0" noProof="0">
              <a:ln>
                <a:noFill/>
              </a:ln>
              <a:solidFill>
                <a:srgbClr val="0070C0"/>
              </a:solidFill>
              <a:effectLst/>
              <a:uLnTx/>
              <a:uFillTx/>
              <a:latin typeface="微软雅黑"/>
              <a:ea typeface="微软雅黑"/>
              <a:cs typeface="+mn-cs"/>
            </a:endParaRPr>
          </a:p>
        </p:txBody>
      </p:sp>
    </p:spTree>
    <p:extLst>
      <p:ext uri="{BB962C8B-B14F-4D97-AF65-F5344CB8AC3E}">
        <p14:creationId xmlns:p14="http://schemas.microsoft.com/office/powerpoint/2010/main" val="719986202"/>
      </p:ext>
    </p:extLst>
  </p:cSld>
  <p:clrMapOvr>
    <a:masterClrMapping/>
  </p:clrMapOvr>
  <mc:AlternateContent xmlns:mc="http://schemas.openxmlformats.org/markup-compatibility/2006">
    <mc:Choice xmlns:p14="http://schemas.microsoft.com/office/powerpoint/2010/main" Requires="p14">
      <p:transition spd="slow" p14:dur="225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DB98BEC-8BF2-4BC7-940B-AA2A29E0C9B5}"/>
              </a:ext>
            </a:extLst>
          </p:cNvPr>
          <p:cNvSpPr txBox="1"/>
          <p:nvPr/>
        </p:nvSpPr>
        <p:spPr>
          <a:xfrm>
            <a:off x="6953266" y="200103"/>
            <a:ext cx="2415010" cy="276999"/>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sz="1200"/>
              <a:t>三勤行为管理</a:t>
            </a:r>
          </a:p>
        </p:txBody>
      </p:sp>
      <p:sp>
        <p:nvSpPr>
          <p:cNvPr id="3" name="文本框 2">
            <a:extLst>
              <a:ext uri="{FF2B5EF4-FFF2-40B4-BE49-F238E27FC236}">
                <a16:creationId xmlns:a16="http://schemas.microsoft.com/office/drawing/2014/main" id="{004EECBC-F745-9639-8827-EED2C7731ED3}"/>
              </a:ext>
            </a:extLst>
          </p:cNvPr>
          <p:cNvSpPr txBox="1"/>
          <p:nvPr/>
        </p:nvSpPr>
        <p:spPr>
          <a:xfrm>
            <a:off x="6953266" y="561262"/>
            <a:ext cx="762584" cy="261610"/>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学习行为</a:t>
            </a:r>
          </a:p>
        </p:txBody>
      </p:sp>
      <p:sp>
        <p:nvSpPr>
          <p:cNvPr id="4" name="文本框 3">
            <a:extLst>
              <a:ext uri="{FF2B5EF4-FFF2-40B4-BE49-F238E27FC236}">
                <a16:creationId xmlns:a16="http://schemas.microsoft.com/office/drawing/2014/main" id="{061E0E29-8FA5-56D5-4D61-74691E3187AD}"/>
              </a:ext>
            </a:extLst>
          </p:cNvPr>
          <p:cNvSpPr txBox="1"/>
          <p:nvPr/>
        </p:nvSpPr>
        <p:spPr>
          <a:xfrm>
            <a:off x="7779479" y="557575"/>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分享行为</a:t>
            </a:r>
          </a:p>
        </p:txBody>
      </p:sp>
      <p:sp>
        <p:nvSpPr>
          <p:cNvPr id="10" name="文本框 9">
            <a:extLst>
              <a:ext uri="{FF2B5EF4-FFF2-40B4-BE49-F238E27FC236}">
                <a16:creationId xmlns:a16="http://schemas.microsoft.com/office/drawing/2014/main" id="{53D4BA21-F3B1-54BD-0B6A-58A23C7DF51A}"/>
              </a:ext>
            </a:extLst>
          </p:cNvPr>
          <p:cNvSpPr txBox="1"/>
          <p:nvPr/>
        </p:nvSpPr>
        <p:spPr>
          <a:xfrm>
            <a:off x="8605692" y="557575"/>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项目行为</a:t>
            </a:r>
          </a:p>
        </p:txBody>
      </p:sp>
      <p:sp>
        <p:nvSpPr>
          <p:cNvPr id="11" name="文本框 10">
            <a:extLst>
              <a:ext uri="{FF2B5EF4-FFF2-40B4-BE49-F238E27FC236}">
                <a16:creationId xmlns:a16="http://schemas.microsoft.com/office/drawing/2014/main" id="{C0E83992-C015-39BD-02CC-43E8027DEF3B}"/>
              </a:ext>
            </a:extLst>
          </p:cNvPr>
          <p:cNvSpPr txBox="1"/>
          <p:nvPr/>
        </p:nvSpPr>
        <p:spPr>
          <a:xfrm>
            <a:off x="9542172" y="200103"/>
            <a:ext cx="2415010" cy="276999"/>
          </a:xfrm>
          <a:prstGeom prst="rect">
            <a:avLst/>
          </a:prstGeom>
          <a:solidFill>
            <a:srgbClr val="FF0000"/>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prstClr val="white"/>
                </a:solidFill>
                <a:effectLst/>
                <a:uLnTx/>
                <a:uFillTx/>
                <a:latin typeface="Arial"/>
                <a:ea typeface="微软雅黑"/>
              </a:defRPr>
            </a:lvl1pPr>
          </a:lstStyle>
          <a:p>
            <a:r>
              <a:rPr lang="zh-CN" altLang="en-US"/>
              <a:t>三勤积分管理</a:t>
            </a:r>
          </a:p>
        </p:txBody>
      </p:sp>
      <p:sp>
        <p:nvSpPr>
          <p:cNvPr id="12" name="文本框 11">
            <a:extLst>
              <a:ext uri="{FF2B5EF4-FFF2-40B4-BE49-F238E27FC236}">
                <a16:creationId xmlns:a16="http://schemas.microsoft.com/office/drawing/2014/main" id="{BCBC727A-31B4-0476-1EA6-974362709273}"/>
              </a:ext>
            </a:extLst>
          </p:cNvPr>
          <p:cNvSpPr txBox="1"/>
          <p:nvPr/>
        </p:nvSpPr>
        <p:spPr>
          <a:xfrm>
            <a:off x="9542172" y="561262"/>
            <a:ext cx="762584" cy="261610"/>
          </a:xfrm>
          <a:prstGeom prst="rect">
            <a:avLst/>
          </a:prstGeom>
          <a:solidFill>
            <a:srgbClr val="FF0000"/>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积分设置</a:t>
            </a:r>
          </a:p>
        </p:txBody>
      </p:sp>
      <p:sp>
        <p:nvSpPr>
          <p:cNvPr id="13" name="文本框 12">
            <a:extLst>
              <a:ext uri="{FF2B5EF4-FFF2-40B4-BE49-F238E27FC236}">
                <a16:creationId xmlns:a16="http://schemas.microsoft.com/office/drawing/2014/main" id="{54FEDA49-3D93-392D-410A-6A15D5AB00C5}"/>
              </a:ext>
            </a:extLst>
          </p:cNvPr>
          <p:cNvSpPr txBox="1"/>
          <p:nvPr/>
        </p:nvSpPr>
        <p:spPr>
          <a:xfrm>
            <a:off x="10368385" y="557575"/>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积分核算</a:t>
            </a:r>
          </a:p>
        </p:txBody>
      </p:sp>
      <p:sp>
        <p:nvSpPr>
          <p:cNvPr id="14" name="文本框 13">
            <a:extLst>
              <a:ext uri="{FF2B5EF4-FFF2-40B4-BE49-F238E27FC236}">
                <a16:creationId xmlns:a16="http://schemas.microsoft.com/office/drawing/2014/main" id="{F2F1DAEC-415A-C955-1526-BC5B5603039B}"/>
              </a:ext>
            </a:extLst>
          </p:cNvPr>
          <p:cNvSpPr txBox="1"/>
          <p:nvPr/>
        </p:nvSpPr>
        <p:spPr>
          <a:xfrm>
            <a:off x="11194598" y="557575"/>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积分应用</a:t>
            </a:r>
          </a:p>
        </p:txBody>
      </p:sp>
      <p:pic>
        <p:nvPicPr>
          <p:cNvPr id="5" name="图片 4">
            <a:extLst>
              <a:ext uri="{FF2B5EF4-FFF2-40B4-BE49-F238E27FC236}">
                <a16:creationId xmlns:a16="http://schemas.microsoft.com/office/drawing/2014/main" id="{E06AE850-6BC6-EA87-CC31-78AE5867AA39}"/>
              </a:ext>
            </a:extLst>
          </p:cNvPr>
          <p:cNvPicPr>
            <a:picLocks noChangeAspect="1"/>
          </p:cNvPicPr>
          <p:nvPr/>
        </p:nvPicPr>
        <p:blipFill>
          <a:blip r:embed="rId2"/>
          <a:stretch>
            <a:fillRect/>
          </a:stretch>
        </p:blipFill>
        <p:spPr>
          <a:xfrm>
            <a:off x="458544" y="2087852"/>
            <a:ext cx="4990873" cy="3681481"/>
          </a:xfrm>
          <a:prstGeom prst="rect">
            <a:avLst/>
          </a:prstGeom>
          <a:ln>
            <a:solidFill>
              <a:schemeClr val="bg1">
                <a:lumMod val="75000"/>
              </a:schemeClr>
            </a:solidFill>
          </a:ln>
        </p:spPr>
      </p:pic>
      <p:pic>
        <p:nvPicPr>
          <p:cNvPr id="7" name="Picture 2">
            <a:extLst>
              <a:ext uri="{FF2B5EF4-FFF2-40B4-BE49-F238E27FC236}">
                <a16:creationId xmlns:a16="http://schemas.microsoft.com/office/drawing/2014/main" id="{11FF7523-A0C5-BA95-5939-E32068FE4E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9996" y="2087852"/>
            <a:ext cx="4173749" cy="3089439"/>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F95F50F1-73D2-9716-81E7-63452109FA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2992" y="3374785"/>
            <a:ext cx="4578884" cy="2921953"/>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AC81FA78-4EA3-50AF-BA7D-399BD4130DD5}"/>
              </a:ext>
            </a:extLst>
          </p:cNvPr>
          <p:cNvSpPr txBox="1"/>
          <p:nvPr/>
        </p:nvSpPr>
        <p:spPr>
          <a:xfrm>
            <a:off x="6092416" y="1457602"/>
            <a:ext cx="551946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a:ln>
                  <a:noFill/>
                </a:ln>
                <a:solidFill>
                  <a:prstClr val="black"/>
                </a:solidFill>
                <a:effectLst/>
                <a:uLnTx/>
                <a:uFillTx/>
                <a:latin typeface="Arial"/>
                <a:ea typeface="微软雅黑"/>
                <a:cs typeface="+mn-cs"/>
              </a:rPr>
              <a:t>三勤积分管理机制解读常态化培训，相应变化课件同步更新</a:t>
            </a:r>
          </a:p>
        </p:txBody>
      </p:sp>
      <p:sp>
        <p:nvSpPr>
          <p:cNvPr id="16" name="文本框 15">
            <a:extLst>
              <a:ext uri="{FF2B5EF4-FFF2-40B4-BE49-F238E27FC236}">
                <a16:creationId xmlns:a16="http://schemas.microsoft.com/office/drawing/2014/main" id="{082A5D7C-C39B-E38A-4DED-971B3CBC43A9}"/>
              </a:ext>
            </a:extLst>
          </p:cNvPr>
          <p:cNvSpPr txBox="1"/>
          <p:nvPr/>
        </p:nvSpPr>
        <p:spPr>
          <a:xfrm>
            <a:off x="707211" y="1457602"/>
            <a:ext cx="449353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a:ln>
                  <a:noFill/>
                </a:ln>
                <a:solidFill>
                  <a:prstClr val="black"/>
                </a:solidFill>
                <a:effectLst/>
                <a:uLnTx/>
                <a:uFillTx/>
                <a:latin typeface="Arial"/>
                <a:ea typeface="微软雅黑"/>
                <a:cs typeface="+mn-cs"/>
              </a:rPr>
              <a:t>勤分享行为较为丰富，</a:t>
            </a:r>
            <a:r>
              <a:rPr kumimoji="0" lang="zh-CN" altLang="en-US" sz="1600" b="1" i="0" u="none" strike="noStrike" kern="1200" cap="none" spc="0" normalizeH="0" baseline="0" noProof="0">
                <a:ln>
                  <a:noFill/>
                </a:ln>
                <a:solidFill>
                  <a:srgbClr val="FF0000"/>
                </a:solidFill>
                <a:effectLst/>
                <a:uLnTx/>
                <a:uFillTx/>
                <a:latin typeface="Arial"/>
                <a:ea typeface="微软雅黑"/>
                <a:cs typeface="+mn-cs"/>
              </a:rPr>
              <a:t>勤学习与勤实践较为单一</a:t>
            </a:r>
          </a:p>
        </p:txBody>
      </p:sp>
      <p:pic>
        <p:nvPicPr>
          <p:cNvPr id="18" name="图形 17" descr="警告 纯色填充">
            <a:extLst>
              <a:ext uri="{FF2B5EF4-FFF2-40B4-BE49-F238E27FC236}">
                <a16:creationId xmlns:a16="http://schemas.microsoft.com/office/drawing/2014/main" id="{4E5C3480-AA7B-50CF-F0BC-B7C5D51B5A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85078" y="2217447"/>
            <a:ext cx="815671" cy="762043"/>
          </a:xfrm>
          <a:prstGeom prst="rect">
            <a:avLst/>
          </a:prstGeom>
        </p:spPr>
      </p:pic>
      <p:sp>
        <p:nvSpPr>
          <p:cNvPr id="19" name="iconfont-1142-850429">
            <a:extLst>
              <a:ext uri="{FF2B5EF4-FFF2-40B4-BE49-F238E27FC236}">
                <a16:creationId xmlns:a16="http://schemas.microsoft.com/office/drawing/2014/main" id="{B4836AD8-4A3D-868E-B162-EAD684C56D87}"/>
              </a:ext>
            </a:extLst>
          </p:cNvPr>
          <p:cNvSpPr/>
          <p:nvPr/>
        </p:nvSpPr>
        <p:spPr>
          <a:xfrm>
            <a:off x="10988636" y="2132616"/>
            <a:ext cx="609685" cy="609685"/>
          </a:xfrm>
          <a:custGeom>
            <a:avLst/>
            <a:gdLst>
              <a:gd name="T0" fmla="*/ 4651 w 9596"/>
              <a:gd name="T1" fmla="*/ 7832 h 9596"/>
              <a:gd name="T2" fmla="*/ 1376 w 9596"/>
              <a:gd name="T3" fmla="*/ 4451 h 9596"/>
              <a:gd name="T4" fmla="*/ 2216 w 9596"/>
              <a:gd name="T5" fmla="*/ 3767 h 9596"/>
              <a:gd name="T6" fmla="*/ 4109 w 9596"/>
              <a:gd name="T7" fmla="*/ 5275 h 9596"/>
              <a:gd name="T8" fmla="*/ 8984 w 9596"/>
              <a:gd name="T9" fmla="*/ 1001 h 9596"/>
              <a:gd name="T10" fmla="*/ 9184 w 9596"/>
              <a:gd name="T11" fmla="*/ 1469 h 9596"/>
              <a:gd name="T12" fmla="*/ 4651 w 9596"/>
              <a:gd name="T13" fmla="*/ 7832 h 9596"/>
              <a:gd name="T14" fmla="*/ 8785 w 9596"/>
              <a:gd name="T15" fmla="*/ 4140 h 9596"/>
              <a:gd name="T16" fmla="*/ 8838 w 9596"/>
              <a:gd name="T17" fmla="*/ 4798 h 9596"/>
              <a:gd name="T18" fmla="*/ 4798 w 9596"/>
              <a:gd name="T19" fmla="*/ 8838 h 9596"/>
              <a:gd name="T20" fmla="*/ 758 w 9596"/>
              <a:gd name="T21" fmla="*/ 4798 h 9596"/>
              <a:gd name="T22" fmla="*/ 4798 w 9596"/>
              <a:gd name="T23" fmla="*/ 758 h 9596"/>
              <a:gd name="T24" fmla="*/ 6321 w 9596"/>
              <a:gd name="T25" fmla="*/ 1055 h 9596"/>
              <a:gd name="T26" fmla="*/ 6321 w 9596"/>
              <a:gd name="T27" fmla="*/ 247 h 9596"/>
              <a:gd name="T28" fmla="*/ 4798 w 9596"/>
              <a:gd name="T29" fmla="*/ 0 h 9596"/>
              <a:gd name="T30" fmla="*/ 2930 w 9596"/>
              <a:gd name="T31" fmla="*/ 377 h 9596"/>
              <a:gd name="T32" fmla="*/ 1405 w 9596"/>
              <a:gd name="T33" fmla="*/ 1405 h 9596"/>
              <a:gd name="T34" fmla="*/ 377 w 9596"/>
              <a:gd name="T35" fmla="*/ 2930 h 9596"/>
              <a:gd name="T36" fmla="*/ 0 w 9596"/>
              <a:gd name="T37" fmla="*/ 4798 h 9596"/>
              <a:gd name="T38" fmla="*/ 377 w 9596"/>
              <a:gd name="T39" fmla="*/ 6666 h 9596"/>
              <a:gd name="T40" fmla="*/ 1405 w 9596"/>
              <a:gd name="T41" fmla="*/ 8191 h 9596"/>
              <a:gd name="T42" fmla="*/ 2930 w 9596"/>
              <a:gd name="T43" fmla="*/ 9219 h 9596"/>
              <a:gd name="T44" fmla="*/ 4798 w 9596"/>
              <a:gd name="T45" fmla="*/ 9596 h 9596"/>
              <a:gd name="T46" fmla="*/ 6666 w 9596"/>
              <a:gd name="T47" fmla="*/ 9219 h 9596"/>
              <a:gd name="T48" fmla="*/ 8191 w 9596"/>
              <a:gd name="T49" fmla="*/ 8191 h 9596"/>
              <a:gd name="T50" fmla="*/ 9219 w 9596"/>
              <a:gd name="T51" fmla="*/ 6666 h 9596"/>
              <a:gd name="T52" fmla="*/ 9596 w 9596"/>
              <a:gd name="T53" fmla="*/ 4798 h 9596"/>
              <a:gd name="T54" fmla="*/ 9552 w 9596"/>
              <a:gd name="T55" fmla="*/ 4140 h 9596"/>
              <a:gd name="T56" fmla="*/ 8785 w 9596"/>
              <a:gd name="T57" fmla="*/ 4140 h 9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96" h="9596">
                <a:moveTo>
                  <a:pt x="4651" y="7832"/>
                </a:moveTo>
                <a:lnTo>
                  <a:pt x="1376" y="4451"/>
                </a:lnTo>
                <a:lnTo>
                  <a:pt x="2216" y="3767"/>
                </a:lnTo>
                <a:lnTo>
                  <a:pt x="4109" y="5275"/>
                </a:lnTo>
                <a:cubicBezTo>
                  <a:pt x="4885" y="4338"/>
                  <a:pt x="6607" y="2479"/>
                  <a:pt x="8984" y="1001"/>
                </a:cubicBezTo>
                <a:lnTo>
                  <a:pt x="9184" y="1469"/>
                </a:lnTo>
                <a:cubicBezTo>
                  <a:pt x="7003" y="3504"/>
                  <a:pt x="5217" y="6368"/>
                  <a:pt x="4651" y="7832"/>
                </a:cubicBezTo>
                <a:close/>
                <a:moveTo>
                  <a:pt x="8785" y="4140"/>
                </a:moveTo>
                <a:cubicBezTo>
                  <a:pt x="8820" y="4354"/>
                  <a:pt x="8838" y="4574"/>
                  <a:pt x="8838" y="4798"/>
                </a:cubicBezTo>
                <a:cubicBezTo>
                  <a:pt x="8838" y="7029"/>
                  <a:pt x="7030" y="8838"/>
                  <a:pt x="4798" y="8838"/>
                </a:cubicBezTo>
                <a:cubicBezTo>
                  <a:pt x="2567" y="8838"/>
                  <a:pt x="758" y="7029"/>
                  <a:pt x="758" y="4798"/>
                </a:cubicBezTo>
                <a:cubicBezTo>
                  <a:pt x="758" y="2567"/>
                  <a:pt x="2567" y="758"/>
                  <a:pt x="4798" y="758"/>
                </a:cubicBezTo>
                <a:cubicBezTo>
                  <a:pt x="5337" y="758"/>
                  <a:pt x="5851" y="863"/>
                  <a:pt x="6321" y="1055"/>
                </a:cubicBezTo>
                <a:lnTo>
                  <a:pt x="6321" y="247"/>
                </a:lnTo>
                <a:cubicBezTo>
                  <a:pt x="5832" y="83"/>
                  <a:pt x="5321" y="0"/>
                  <a:pt x="4798" y="0"/>
                </a:cubicBezTo>
                <a:cubicBezTo>
                  <a:pt x="4151" y="0"/>
                  <a:pt x="3522" y="127"/>
                  <a:pt x="2930" y="377"/>
                </a:cubicBezTo>
                <a:cubicBezTo>
                  <a:pt x="2359" y="619"/>
                  <a:pt x="1846" y="965"/>
                  <a:pt x="1405" y="1405"/>
                </a:cubicBezTo>
                <a:cubicBezTo>
                  <a:pt x="965" y="1846"/>
                  <a:pt x="619" y="2359"/>
                  <a:pt x="377" y="2930"/>
                </a:cubicBezTo>
                <a:cubicBezTo>
                  <a:pt x="127" y="3522"/>
                  <a:pt x="0" y="4151"/>
                  <a:pt x="0" y="4798"/>
                </a:cubicBezTo>
                <a:cubicBezTo>
                  <a:pt x="0" y="5445"/>
                  <a:pt x="127" y="6074"/>
                  <a:pt x="377" y="6666"/>
                </a:cubicBezTo>
                <a:cubicBezTo>
                  <a:pt x="619" y="7237"/>
                  <a:pt x="965" y="7750"/>
                  <a:pt x="1405" y="8191"/>
                </a:cubicBezTo>
                <a:cubicBezTo>
                  <a:pt x="1846" y="8631"/>
                  <a:pt x="2359" y="8977"/>
                  <a:pt x="2930" y="9219"/>
                </a:cubicBezTo>
                <a:cubicBezTo>
                  <a:pt x="3522" y="9469"/>
                  <a:pt x="4151" y="9596"/>
                  <a:pt x="4798" y="9596"/>
                </a:cubicBezTo>
                <a:cubicBezTo>
                  <a:pt x="5445" y="9596"/>
                  <a:pt x="6074" y="9469"/>
                  <a:pt x="6666" y="9219"/>
                </a:cubicBezTo>
                <a:cubicBezTo>
                  <a:pt x="7237" y="8977"/>
                  <a:pt x="7750" y="8631"/>
                  <a:pt x="8191" y="8191"/>
                </a:cubicBezTo>
                <a:cubicBezTo>
                  <a:pt x="8631" y="7750"/>
                  <a:pt x="8977" y="7237"/>
                  <a:pt x="9219" y="6666"/>
                </a:cubicBezTo>
                <a:cubicBezTo>
                  <a:pt x="9469" y="6074"/>
                  <a:pt x="9596" y="5445"/>
                  <a:pt x="9596" y="4798"/>
                </a:cubicBezTo>
                <a:cubicBezTo>
                  <a:pt x="9596" y="4576"/>
                  <a:pt x="9581" y="4357"/>
                  <a:pt x="9552" y="4140"/>
                </a:cubicBezTo>
                <a:lnTo>
                  <a:pt x="8785" y="4140"/>
                </a:lnTo>
                <a:close/>
              </a:path>
            </a:pathLst>
          </a:custGeom>
          <a:solidFill>
            <a:srgbClr val="08B06C"/>
          </a:solidFill>
          <a:ln w="12700" cap="flat" cmpd="sng" algn="ctr">
            <a:solidFill>
              <a:srgbClr val="08B06C"/>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微软雅黑"/>
              <a:cs typeface="+mn-cs"/>
            </a:endParaRPr>
          </a:p>
        </p:txBody>
      </p:sp>
      <p:sp>
        <p:nvSpPr>
          <p:cNvPr id="20" name="矩形: 圆角 19">
            <a:extLst>
              <a:ext uri="{FF2B5EF4-FFF2-40B4-BE49-F238E27FC236}">
                <a16:creationId xmlns:a16="http://schemas.microsoft.com/office/drawing/2014/main" id="{27A97590-2E0E-8E76-480C-EEDF1A85CF59}"/>
              </a:ext>
            </a:extLst>
          </p:cNvPr>
          <p:cNvSpPr/>
          <p:nvPr/>
        </p:nvSpPr>
        <p:spPr>
          <a:xfrm>
            <a:off x="4190115" y="4397066"/>
            <a:ext cx="1159728" cy="322111"/>
          </a:xfrm>
          <a:prstGeom prst="roundRect">
            <a:avLst>
              <a:gd name="adj" fmla="val 4252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1" name="文本框 20">
            <a:extLst>
              <a:ext uri="{FF2B5EF4-FFF2-40B4-BE49-F238E27FC236}">
                <a16:creationId xmlns:a16="http://schemas.microsoft.com/office/drawing/2014/main" id="{0CD3D187-436E-DEB4-BA2B-24828B15E98B}"/>
              </a:ext>
            </a:extLst>
          </p:cNvPr>
          <p:cNvSpPr txBox="1"/>
          <p:nvPr/>
        </p:nvSpPr>
        <p:spPr>
          <a:xfrm>
            <a:off x="4284404" y="4404833"/>
            <a:ext cx="988740" cy="276999"/>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a:ln>
                  <a:noFill/>
                </a:ln>
                <a:solidFill>
                  <a:prstClr val="white"/>
                </a:solidFill>
                <a:effectLst/>
                <a:uLnTx/>
                <a:uFillTx/>
                <a:latin typeface="Arial"/>
                <a:ea typeface="微软雅黑"/>
                <a:cs typeface="+mn-cs"/>
              </a:rPr>
              <a:t>学习俱乐部</a:t>
            </a:r>
          </a:p>
        </p:txBody>
      </p:sp>
      <p:cxnSp>
        <p:nvCxnSpPr>
          <p:cNvPr id="24" name="直接连接符 23">
            <a:extLst>
              <a:ext uri="{FF2B5EF4-FFF2-40B4-BE49-F238E27FC236}">
                <a16:creationId xmlns:a16="http://schemas.microsoft.com/office/drawing/2014/main" id="{880B0FA3-0C2E-5C1C-DDE4-3D91AAA476AE}"/>
              </a:ext>
            </a:extLst>
          </p:cNvPr>
          <p:cNvCxnSpPr/>
          <p:nvPr/>
        </p:nvCxnSpPr>
        <p:spPr>
          <a:xfrm>
            <a:off x="276300" y="836691"/>
            <a:ext cx="3033430" cy="0"/>
          </a:xfrm>
          <a:prstGeom prst="line">
            <a:avLst/>
          </a:prstGeom>
          <a:ln w="38100">
            <a:solidFill>
              <a:schemeClr val="accent5">
                <a:lumMod val="50000"/>
              </a:schemeClr>
            </a:solidFill>
          </a:ln>
        </p:spPr>
        <p:style>
          <a:lnRef idx="1">
            <a:schemeClr val="accent6"/>
          </a:lnRef>
          <a:fillRef idx="0">
            <a:schemeClr val="accent6"/>
          </a:fillRef>
          <a:effectRef idx="0">
            <a:schemeClr val="accent6"/>
          </a:effectRef>
          <a:fontRef idx="minor">
            <a:schemeClr val="tx1"/>
          </a:fontRef>
        </p:style>
      </p:cxnSp>
      <p:sp>
        <p:nvSpPr>
          <p:cNvPr id="25" name="文本框 24">
            <a:extLst>
              <a:ext uri="{FF2B5EF4-FFF2-40B4-BE49-F238E27FC236}">
                <a16:creationId xmlns:a16="http://schemas.microsoft.com/office/drawing/2014/main" id="{831D7DC3-A890-DFC5-AB1D-D6F2DE1D5A11}"/>
              </a:ext>
            </a:extLst>
          </p:cNvPr>
          <p:cNvSpPr txBox="1"/>
          <p:nvPr/>
        </p:nvSpPr>
        <p:spPr>
          <a:xfrm>
            <a:off x="221642" y="272615"/>
            <a:ext cx="46714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0070C0"/>
                </a:solidFill>
                <a:effectLst/>
                <a:uLnTx/>
                <a:uFillTx/>
                <a:latin typeface="微软雅黑"/>
                <a:ea typeface="微软雅黑"/>
                <a:cs typeface="+mn-cs"/>
              </a:rPr>
              <a:t>二、检查内容</a:t>
            </a:r>
            <a:r>
              <a:rPr kumimoji="0" lang="en-US" altLang="zh-CN" sz="2400" b="1" i="0" u="none" strike="noStrike" kern="1200" cap="none" spc="0" normalizeH="0" baseline="0" noProof="0">
                <a:ln>
                  <a:noFill/>
                </a:ln>
                <a:solidFill>
                  <a:srgbClr val="0070C0"/>
                </a:solidFill>
                <a:effectLst/>
                <a:uLnTx/>
                <a:uFillTx/>
                <a:latin typeface="微软雅黑"/>
                <a:ea typeface="微软雅黑"/>
                <a:cs typeface="+mn-cs"/>
              </a:rPr>
              <a:t>—</a:t>
            </a:r>
            <a:r>
              <a:rPr kumimoji="0" lang="zh-CN" altLang="en-US" sz="2000" b="1" i="0" u="none" strike="noStrike" kern="1200" cap="none" spc="0" normalizeH="0" baseline="0" noProof="0">
                <a:ln>
                  <a:noFill/>
                </a:ln>
                <a:solidFill>
                  <a:srgbClr val="0070C0"/>
                </a:solidFill>
                <a:effectLst/>
                <a:uLnTx/>
                <a:uFillTx/>
                <a:latin typeface="微软雅黑"/>
                <a:ea typeface="微软雅黑"/>
                <a:cs typeface="+mn-cs"/>
              </a:rPr>
              <a:t>执行情况举证与分析</a:t>
            </a:r>
          </a:p>
        </p:txBody>
      </p:sp>
      <p:sp>
        <p:nvSpPr>
          <p:cNvPr id="26" name="流程图: 终止 25">
            <a:extLst>
              <a:ext uri="{FF2B5EF4-FFF2-40B4-BE49-F238E27FC236}">
                <a16:creationId xmlns:a16="http://schemas.microsoft.com/office/drawing/2014/main" id="{7E94D20C-B048-D0B3-A65F-DCF7E915DB75}"/>
              </a:ext>
            </a:extLst>
          </p:cNvPr>
          <p:cNvSpPr/>
          <p:nvPr/>
        </p:nvSpPr>
        <p:spPr>
          <a:xfrm>
            <a:off x="4190115" y="5081047"/>
            <a:ext cx="1159728" cy="319351"/>
          </a:xfrm>
          <a:prstGeom prst="flowChartTerminator">
            <a:avLst/>
          </a:prstGeom>
          <a:solidFill>
            <a:srgbClr val="00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t>文化组织履职</a:t>
            </a:r>
          </a:p>
        </p:txBody>
      </p:sp>
    </p:spTree>
    <p:extLst>
      <p:ext uri="{BB962C8B-B14F-4D97-AF65-F5344CB8AC3E}">
        <p14:creationId xmlns:p14="http://schemas.microsoft.com/office/powerpoint/2010/main" val="830010020"/>
      </p:ext>
    </p:extLst>
  </p:cSld>
  <p:clrMapOvr>
    <a:masterClrMapping/>
  </p:clrMapOvr>
  <mc:AlternateContent xmlns:mc="http://schemas.openxmlformats.org/markup-compatibility/2006">
    <mc:Choice xmlns:p14="http://schemas.microsoft.com/office/powerpoint/2010/main" Requires="p14">
      <p:transition spd="slow" p14:dur="225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DB98BEC-8BF2-4BC7-940B-AA2A29E0C9B5}"/>
              </a:ext>
            </a:extLst>
          </p:cNvPr>
          <p:cNvSpPr txBox="1"/>
          <p:nvPr/>
        </p:nvSpPr>
        <p:spPr>
          <a:xfrm>
            <a:off x="6953266" y="200103"/>
            <a:ext cx="2415010" cy="276999"/>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sz="1200"/>
              <a:t>三勤行为管理</a:t>
            </a:r>
          </a:p>
        </p:txBody>
      </p:sp>
      <p:sp>
        <p:nvSpPr>
          <p:cNvPr id="3" name="文本框 2">
            <a:extLst>
              <a:ext uri="{FF2B5EF4-FFF2-40B4-BE49-F238E27FC236}">
                <a16:creationId xmlns:a16="http://schemas.microsoft.com/office/drawing/2014/main" id="{004EECBC-F745-9639-8827-EED2C7731ED3}"/>
              </a:ext>
            </a:extLst>
          </p:cNvPr>
          <p:cNvSpPr txBox="1"/>
          <p:nvPr/>
        </p:nvSpPr>
        <p:spPr>
          <a:xfrm>
            <a:off x="6953266" y="561262"/>
            <a:ext cx="762584" cy="261610"/>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学习行为</a:t>
            </a:r>
          </a:p>
        </p:txBody>
      </p:sp>
      <p:sp>
        <p:nvSpPr>
          <p:cNvPr id="4" name="文本框 3">
            <a:extLst>
              <a:ext uri="{FF2B5EF4-FFF2-40B4-BE49-F238E27FC236}">
                <a16:creationId xmlns:a16="http://schemas.microsoft.com/office/drawing/2014/main" id="{061E0E29-8FA5-56D5-4D61-74691E3187AD}"/>
              </a:ext>
            </a:extLst>
          </p:cNvPr>
          <p:cNvSpPr txBox="1"/>
          <p:nvPr/>
        </p:nvSpPr>
        <p:spPr>
          <a:xfrm>
            <a:off x="7779479" y="557575"/>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分享行为</a:t>
            </a:r>
          </a:p>
        </p:txBody>
      </p:sp>
      <p:sp>
        <p:nvSpPr>
          <p:cNvPr id="10" name="文本框 9">
            <a:extLst>
              <a:ext uri="{FF2B5EF4-FFF2-40B4-BE49-F238E27FC236}">
                <a16:creationId xmlns:a16="http://schemas.microsoft.com/office/drawing/2014/main" id="{53D4BA21-F3B1-54BD-0B6A-58A23C7DF51A}"/>
              </a:ext>
            </a:extLst>
          </p:cNvPr>
          <p:cNvSpPr txBox="1"/>
          <p:nvPr/>
        </p:nvSpPr>
        <p:spPr>
          <a:xfrm>
            <a:off x="8605692" y="557575"/>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项目行为</a:t>
            </a:r>
          </a:p>
        </p:txBody>
      </p:sp>
      <p:sp>
        <p:nvSpPr>
          <p:cNvPr id="11" name="文本框 10">
            <a:extLst>
              <a:ext uri="{FF2B5EF4-FFF2-40B4-BE49-F238E27FC236}">
                <a16:creationId xmlns:a16="http://schemas.microsoft.com/office/drawing/2014/main" id="{C0E83992-C015-39BD-02CC-43E8027DEF3B}"/>
              </a:ext>
            </a:extLst>
          </p:cNvPr>
          <p:cNvSpPr txBox="1"/>
          <p:nvPr/>
        </p:nvSpPr>
        <p:spPr>
          <a:xfrm>
            <a:off x="9542172" y="200103"/>
            <a:ext cx="2415010" cy="276999"/>
          </a:xfrm>
          <a:prstGeom prst="rect">
            <a:avLst/>
          </a:prstGeom>
          <a:solidFill>
            <a:srgbClr val="FF0000"/>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prstClr val="white"/>
                </a:solidFill>
                <a:effectLst/>
                <a:uLnTx/>
                <a:uFillTx/>
                <a:latin typeface="Arial"/>
                <a:ea typeface="微软雅黑"/>
              </a:defRPr>
            </a:lvl1pPr>
          </a:lstStyle>
          <a:p>
            <a:r>
              <a:rPr lang="zh-CN" altLang="en-US"/>
              <a:t>三勤积分管理</a:t>
            </a:r>
          </a:p>
        </p:txBody>
      </p:sp>
      <p:sp>
        <p:nvSpPr>
          <p:cNvPr id="12" name="文本框 11">
            <a:extLst>
              <a:ext uri="{FF2B5EF4-FFF2-40B4-BE49-F238E27FC236}">
                <a16:creationId xmlns:a16="http://schemas.microsoft.com/office/drawing/2014/main" id="{BCBC727A-31B4-0476-1EA6-974362709273}"/>
              </a:ext>
            </a:extLst>
          </p:cNvPr>
          <p:cNvSpPr txBox="1"/>
          <p:nvPr/>
        </p:nvSpPr>
        <p:spPr>
          <a:xfrm>
            <a:off x="9542172" y="561262"/>
            <a:ext cx="762584" cy="261610"/>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积分设置</a:t>
            </a:r>
          </a:p>
        </p:txBody>
      </p:sp>
      <p:sp>
        <p:nvSpPr>
          <p:cNvPr id="13" name="文本框 12">
            <a:extLst>
              <a:ext uri="{FF2B5EF4-FFF2-40B4-BE49-F238E27FC236}">
                <a16:creationId xmlns:a16="http://schemas.microsoft.com/office/drawing/2014/main" id="{54FEDA49-3D93-392D-410A-6A15D5AB00C5}"/>
              </a:ext>
            </a:extLst>
          </p:cNvPr>
          <p:cNvSpPr txBox="1"/>
          <p:nvPr/>
        </p:nvSpPr>
        <p:spPr>
          <a:xfrm>
            <a:off x="10368385" y="557575"/>
            <a:ext cx="762584" cy="261610"/>
          </a:xfrm>
          <a:prstGeom prst="rect">
            <a:avLst/>
          </a:prstGeom>
          <a:solidFill>
            <a:srgbClr val="FF0000"/>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积分核算</a:t>
            </a:r>
          </a:p>
        </p:txBody>
      </p:sp>
      <p:sp>
        <p:nvSpPr>
          <p:cNvPr id="14" name="文本框 13">
            <a:extLst>
              <a:ext uri="{FF2B5EF4-FFF2-40B4-BE49-F238E27FC236}">
                <a16:creationId xmlns:a16="http://schemas.microsoft.com/office/drawing/2014/main" id="{F2F1DAEC-415A-C955-1526-BC5B5603039B}"/>
              </a:ext>
            </a:extLst>
          </p:cNvPr>
          <p:cNvSpPr txBox="1"/>
          <p:nvPr/>
        </p:nvSpPr>
        <p:spPr>
          <a:xfrm>
            <a:off x="11194598" y="557575"/>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积分应用</a:t>
            </a:r>
          </a:p>
        </p:txBody>
      </p:sp>
      <p:sp>
        <p:nvSpPr>
          <p:cNvPr id="5" name="文本框 4">
            <a:extLst>
              <a:ext uri="{FF2B5EF4-FFF2-40B4-BE49-F238E27FC236}">
                <a16:creationId xmlns:a16="http://schemas.microsoft.com/office/drawing/2014/main" id="{8E6ADAAB-5DC7-E326-76F2-806456736DD9}"/>
              </a:ext>
            </a:extLst>
          </p:cNvPr>
          <p:cNvSpPr txBox="1"/>
          <p:nvPr/>
        </p:nvSpPr>
        <p:spPr>
          <a:xfrm>
            <a:off x="659775" y="1094425"/>
            <a:ext cx="5211847" cy="338554"/>
          </a:xfrm>
          <a:prstGeom prst="rect">
            <a:avLst/>
          </a:prstGeom>
          <a:noFill/>
        </p:spPr>
        <p:txBody>
          <a:bodyPr wrap="square" rtlCol="0">
            <a:spAutoFit/>
          </a:bodyPr>
          <a:lstStyle/>
          <a:p>
            <a:r>
              <a:rPr kumimoji="0" lang="zh-CN" altLang="en-US" sz="1600" b="1" i="0" u="none" strike="noStrike" kern="1200" cap="none" spc="0" normalizeH="0" baseline="0" noProof="0">
                <a:ln>
                  <a:noFill/>
                </a:ln>
                <a:solidFill>
                  <a:prstClr val="black"/>
                </a:solidFill>
                <a:effectLst/>
                <a:uLnTx/>
                <a:uFillTx/>
                <a:latin typeface="微软雅黑"/>
                <a:ea typeface="微软雅黑"/>
                <a:cs typeface="+mn-cs"/>
              </a:rPr>
              <a:t>学习发展部</a:t>
            </a:r>
            <a:r>
              <a:rPr lang="zh-CN" altLang="en-US" sz="1600" b="1">
                <a:solidFill>
                  <a:srgbClr val="FF0000"/>
                </a:solidFill>
              </a:rPr>
              <a:t>未严格审核，课件开发逾期仍发放积分</a:t>
            </a:r>
          </a:p>
        </p:txBody>
      </p:sp>
      <p:sp>
        <p:nvSpPr>
          <p:cNvPr id="7" name="文本框 6">
            <a:extLst>
              <a:ext uri="{FF2B5EF4-FFF2-40B4-BE49-F238E27FC236}">
                <a16:creationId xmlns:a16="http://schemas.microsoft.com/office/drawing/2014/main" id="{70C5E385-3FCD-6FFA-620C-A0778A0853AA}"/>
              </a:ext>
            </a:extLst>
          </p:cNvPr>
          <p:cNvSpPr txBox="1"/>
          <p:nvPr/>
        </p:nvSpPr>
        <p:spPr>
          <a:xfrm>
            <a:off x="357258" y="5336156"/>
            <a:ext cx="5514364" cy="461665"/>
          </a:xfrm>
          <a:prstGeom prst="rect">
            <a:avLst/>
          </a:prstGeom>
          <a:noFill/>
        </p:spPr>
        <p:txBody>
          <a:bodyPr wrap="square">
            <a:spAutoFit/>
          </a:bodyPr>
          <a:lstStyle/>
          <a:p>
            <a:r>
              <a:rPr lang="zh-CN" altLang="en-US" sz="1200" kern="0">
                <a:solidFill>
                  <a:srgbClr val="000000"/>
                </a:solidFill>
                <a:latin typeface="微软雅黑"/>
                <a:ea typeface="微软雅黑"/>
                <a:cs typeface="+mj-cs"/>
                <a:sym typeface="Calibri"/>
              </a:rPr>
              <a:t>自</a:t>
            </a:r>
            <a:r>
              <a:rPr kumimoji="0" lang="en-US" altLang="zh-CN" sz="1200" b="0" i="0" u="none" strike="noStrike" kern="0" cap="none" spc="0" normalizeH="0" baseline="0" noProof="0">
                <a:ln>
                  <a:noFill/>
                </a:ln>
                <a:solidFill>
                  <a:srgbClr val="000000"/>
                </a:solidFill>
                <a:effectLst/>
                <a:uLnTx/>
                <a:uFillTx/>
                <a:latin typeface="微软雅黑"/>
                <a:ea typeface="微软雅黑"/>
                <a:cs typeface="+mj-cs"/>
                <a:sym typeface="Calibri"/>
              </a:rPr>
              <a:t>4</a:t>
            </a:r>
            <a:r>
              <a:rPr kumimoji="0" lang="zh-CN" altLang="en-US" sz="1200" b="0" i="0" u="none" strike="noStrike" kern="0" cap="none" spc="0" normalizeH="0" baseline="0" noProof="0">
                <a:ln>
                  <a:noFill/>
                </a:ln>
                <a:solidFill>
                  <a:srgbClr val="000000"/>
                </a:solidFill>
                <a:effectLst/>
                <a:uLnTx/>
                <a:uFillTx/>
                <a:latin typeface="微软雅黑"/>
                <a:ea typeface="微软雅黑"/>
                <a:cs typeface="+mj-cs"/>
                <a:sym typeface="Calibri"/>
              </a:rPr>
              <a:t>月</a:t>
            </a:r>
            <a:r>
              <a:rPr kumimoji="0" lang="en-US" altLang="zh-CN" sz="1200" b="0" i="0" u="none" strike="noStrike" kern="0" cap="none" spc="0" normalizeH="0" baseline="0" noProof="0">
                <a:ln>
                  <a:noFill/>
                </a:ln>
                <a:solidFill>
                  <a:srgbClr val="000000"/>
                </a:solidFill>
                <a:effectLst/>
                <a:uLnTx/>
                <a:uFillTx/>
                <a:latin typeface="微软雅黑"/>
                <a:ea typeface="微软雅黑"/>
                <a:cs typeface="+mj-cs"/>
                <a:sym typeface="Calibri"/>
              </a:rPr>
              <a:t>13</a:t>
            </a:r>
            <a:r>
              <a:rPr kumimoji="0" lang="zh-CN" altLang="en-US" sz="1200" b="0" i="0" u="none" strike="noStrike" kern="0" cap="none" spc="0" normalizeH="0" baseline="0" noProof="0">
                <a:ln>
                  <a:noFill/>
                </a:ln>
                <a:solidFill>
                  <a:srgbClr val="000000"/>
                </a:solidFill>
                <a:effectLst/>
                <a:uLnTx/>
                <a:uFillTx/>
                <a:latin typeface="微软雅黑"/>
                <a:ea typeface="微软雅黑"/>
                <a:cs typeface="+mj-cs"/>
                <a:sym typeface="Calibri"/>
              </a:rPr>
              <a:t>日起，</a:t>
            </a:r>
            <a:r>
              <a:rPr kumimoji="0" lang="en-US" altLang="zh-CN" sz="1200" b="1" i="0" u="none" strike="noStrike" kern="0" cap="none" spc="0" normalizeH="0" baseline="0" noProof="0">
                <a:ln>
                  <a:noFill/>
                </a:ln>
                <a:solidFill>
                  <a:srgbClr val="FF0000"/>
                </a:solidFill>
                <a:effectLst/>
                <a:uLnTx/>
                <a:uFillTx/>
                <a:latin typeface="微软雅黑"/>
                <a:ea typeface="微软雅黑"/>
                <a:cs typeface="+mj-cs"/>
                <a:sym typeface="Calibri"/>
              </a:rPr>
              <a:t>42</a:t>
            </a:r>
            <a:r>
              <a:rPr kumimoji="0" lang="zh-CN" altLang="en-US" sz="1200" b="1" i="0" u="none" strike="noStrike" kern="0" cap="none" spc="0" normalizeH="0" baseline="0" noProof="0">
                <a:ln>
                  <a:noFill/>
                </a:ln>
                <a:solidFill>
                  <a:srgbClr val="FF0000"/>
                </a:solidFill>
                <a:effectLst/>
                <a:uLnTx/>
                <a:uFillTx/>
                <a:latin typeface="微软雅黑"/>
                <a:ea typeface="微软雅黑"/>
                <a:cs typeface="+mj-cs"/>
                <a:sym typeface="Calibri"/>
              </a:rPr>
              <a:t>个课件未在选题通过后</a:t>
            </a:r>
            <a:r>
              <a:rPr kumimoji="0" lang="en-US" altLang="zh-CN" sz="1200" b="1" i="0" u="none" strike="noStrike" kern="0" cap="none" spc="0" normalizeH="0" baseline="0" noProof="0">
                <a:ln>
                  <a:noFill/>
                </a:ln>
                <a:solidFill>
                  <a:srgbClr val="FF0000"/>
                </a:solidFill>
                <a:effectLst/>
                <a:uLnTx/>
                <a:uFillTx/>
                <a:latin typeface="微软雅黑"/>
                <a:ea typeface="微软雅黑"/>
                <a:cs typeface="+mj-cs"/>
                <a:sym typeface="Calibri"/>
              </a:rPr>
              <a:t>30</a:t>
            </a:r>
            <a:r>
              <a:rPr kumimoji="0" lang="zh-CN" altLang="en-US" sz="1200" b="1" i="0" u="none" strike="noStrike" kern="0" cap="none" spc="0" normalizeH="0" baseline="0" noProof="0">
                <a:ln>
                  <a:noFill/>
                </a:ln>
                <a:solidFill>
                  <a:srgbClr val="FF0000"/>
                </a:solidFill>
                <a:effectLst/>
                <a:uLnTx/>
                <a:uFillTx/>
                <a:latin typeface="微软雅黑"/>
                <a:ea typeface="微软雅黑"/>
                <a:cs typeface="+mj-cs"/>
                <a:sym typeface="Calibri"/>
              </a:rPr>
              <a:t>天内完成</a:t>
            </a:r>
            <a:r>
              <a:rPr kumimoji="0" lang="zh-CN" altLang="en-US" sz="1200" b="0" i="0" u="none" strike="noStrike" kern="0" cap="none" spc="0" normalizeH="0" baseline="0" noProof="0">
                <a:ln>
                  <a:noFill/>
                </a:ln>
                <a:solidFill>
                  <a:srgbClr val="000000"/>
                </a:solidFill>
                <a:effectLst/>
                <a:uLnTx/>
                <a:uFillTx/>
                <a:latin typeface="微软雅黑"/>
                <a:ea typeface="微软雅黑"/>
                <a:cs typeface="+mj-cs"/>
                <a:sym typeface="Calibri"/>
              </a:rPr>
              <a:t>学习管理部门的审核，占比总课件数量的</a:t>
            </a:r>
            <a:r>
              <a:rPr kumimoji="0" lang="en-US" altLang="zh-CN" sz="1200" b="0" i="0" u="none" strike="noStrike" kern="0" cap="none" spc="0" normalizeH="0" baseline="0" noProof="0">
                <a:ln>
                  <a:noFill/>
                </a:ln>
                <a:solidFill>
                  <a:srgbClr val="000000"/>
                </a:solidFill>
                <a:effectLst/>
                <a:uLnTx/>
                <a:uFillTx/>
                <a:latin typeface="微软雅黑"/>
                <a:ea typeface="微软雅黑"/>
                <a:cs typeface="+mj-cs"/>
                <a:sym typeface="Calibri"/>
              </a:rPr>
              <a:t>6.6%</a:t>
            </a:r>
            <a:r>
              <a:rPr kumimoji="0" lang="zh-CN" altLang="en-US" sz="1200" b="0" i="0" u="none" strike="noStrike" kern="0" cap="none" spc="0" normalizeH="0" baseline="0" noProof="0">
                <a:ln>
                  <a:noFill/>
                </a:ln>
                <a:solidFill>
                  <a:srgbClr val="000000"/>
                </a:solidFill>
                <a:effectLst/>
                <a:uLnTx/>
                <a:uFillTx/>
                <a:latin typeface="微软雅黑"/>
                <a:ea typeface="微软雅黑"/>
                <a:cs typeface="+mj-cs"/>
                <a:sym typeface="Calibri"/>
              </a:rPr>
              <a:t>，</a:t>
            </a:r>
            <a:r>
              <a:rPr kumimoji="0" lang="zh-CN" altLang="en-US" sz="1200" b="1" i="0" u="none" strike="noStrike" kern="0" cap="none" spc="0" normalizeH="0" baseline="0" noProof="0">
                <a:ln>
                  <a:noFill/>
                </a:ln>
                <a:solidFill>
                  <a:srgbClr val="000000"/>
                </a:solidFill>
                <a:effectLst/>
                <a:uLnTx/>
                <a:uFillTx/>
                <a:latin typeface="微软雅黑"/>
                <a:ea typeface="微软雅黑"/>
                <a:cs typeface="+mj-cs"/>
                <a:sym typeface="Calibri"/>
              </a:rPr>
              <a:t>逾期最长达</a:t>
            </a:r>
            <a:r>
              <a:rPr kumimoji="0" lang="en-US" altLang="zh-CN" sz="1200" b="1" i="0" u="none" strike="noStrike" kern="0" cap="none" spc="0" normalizeH="0" baseline="0" noProof="0">
                <a:ln>
                  <a:noFill/>
                </a:ln>
                <a:solidFill>
                  <a:srgbClr val="FF0000"/>
                </a:solidFill>
                <a:effectLst/>
                <a:uLnTx/>
                <a:uFillTx/>
                <a:latin typeface="微软雅黑"/>
                <a:ea typeface="微软雅黑"/>
                <a:cs typeface="+mj-cs"/>
                <a:sym typeface="Calibri"/>
              </a:rPr>
              <a:t>38</a:t>
            </a:r>
            <a:r>
              <a:rPr kumimoji="0" lang="zh-CN" altLang="en-US" sz="1200" b="1" i="0" u="none" strike="noStrike" kern="0" cap="none" spc="0" normalizeH="0" baseline="0" noProof="0">
                <a:ln>
                  <a:noFill/>
                </a:ln>
                <a:solidFill>
                  <a:srgbClr val="FF0000"/>
                </a:solidFill>
                <a:effectLst/>
                <a:uLnTx/>
                <a:uFillTx/>
                <a:latin typeface="微软雅黑"/>
                <a:ea typeface="微软雅黑"/>
                <a:cs typeface="+mj-cs"/>
                <a:sym typeface="Calibri"/>
              </a:rPr>
              <a:t>天</a:t>
            </a:r>
            <a:r>
              <a:rPr lang="zh-CN" altLang="en-US" sz="1200" kern="0">
                <a:solidFill>
                  <a:srgbClr val="000000"/>
                </a:solidFill>
                <a:latin typeface="微软雅黑"/>
                <a:ea typeface="微软雅黑"/>
                <a:cs typeface="+mj-cs"/>
                <a:sym typeface="Calibri"/>
              </a:rPr>
              <a:t>，</a:t>
            </a:r>
            <a:r>
              <a:rPr kumimoji="0" lang="zh-CN" altLang="en-US" sz="1200" b="0" i="0" u="none" strike="noStrike" kern="0" cap="none" spc="0" normalizeH="0" baseline="0" noProof="0">
                <a:ln>
                  <a:noFill/>
                </a:ln>
                <a:solidFill>
                  <a:srgbClr val="000000"/>
                </a:solidFill>
                <a:effectLst/>
                <a:uLnTx/>
                <a:uFillTx/>
                <a:latin typeface="微软雅黑"/>
                <a:ea typeface="微软雅黑"/>
                <a:cs typeface="+mj-cs"/>
                <a:sym typeface="Calibri"/>
              </a:rPr>
              <a:t>仍发放课件积分，共计</a:t>
            </a:r>
            <a:r>
              <a:rPr kumimoji="0" lang="en-US" altLang="zh-CN" sz="1200" b="1" i="0" u="none" strike="noStrike" kern="0" cap="none" spc="0" normalizeH="0" baseline="0" noProof="0">
                <a:ln>
                  <a:noFill/>
                </a:ln>
                <a:solidFill>
                  <a:srgbClr val="FF0000"/>
                </a:solidFill>
                <a:effectLst/>
                <a:uLnTx/>
                <a:uFillTx/>
                <a:latin typeface="微软雅黑"/>
                <a:ea typeface="微软雅黑"/>
                <a:cs typeface="+mj-cs"/>
                <a:sym typeface="Calibri"/>
              </a:rPr>
              <a:t>21,500</a:t>
            </a:r>
            <a:r>
              <a:rPr kumimoji="0" lang="zh-CN" altLang="en-US" sz="1200" b="1" i="0" u="none" strike="noStrike" kern="0" cap="none" spc="0" normalizeH="0" baseline="0" noProof="0">
                <a:ln>
                  <a:noFill/>
                </a:ln>
                <a:solidFill>
                  <a:srgbClr val="FF0000"/>
                </a:solidFill>
                <a:effectLst/>
                <a:uLnTx/>
                <a:uFillTx/>
                <a:latin typeface="微软雅黑"/>
                <a:ea typeface="微软雅黑"/>
                <a:cs typeface="+mj-cs"/>
                <a:sym typeface="Calibri"/>
              </a:rPr>
              <a:t>分</a:t>
            </a:r>
            <a:r>
              <a:rPr kumimoji="0" lang="zh-CN" altLang="en-US" sz="1200" b="0" i="0" u="none" strike="noStrike" kern="0" cap="none" spc="0" normalizeH="0" baseline="0" noProof="0">
                <a:ln>
                  <a:noFill/>
                </a:ln>
                <a:solidFill>
                  <a:srgbClr val="000000"/>
                </a:solidFill>
                <a:effectLst/>
                <a:uLnTx/>
                <a:uFillTx/>
                <a:latin typeface="微软雅黑"/>
                <a:ea typeface="微软雅黑"/>
                <a:cs typeface="+mj-cs"/>
                <a:sym typeface="Calibri"/>
              </a:rPr>
              <a:t>。</a:t>
            </a:r>
            <a:endParaRPr lang="zh-CN" altLang="en-US" sz="1200"/>
          </a:p>
        </p:txBody>
      </p:sp>
      <p:pic>
        <p:nvPicPr>
          <p:cNvPr id="9" name="图片 8">
            <a:extLst>
              <a:ext uri="{FF2B5EF4-FFF2-40B4-BE49-F238E27FC236}">
                <a16:creationId xmlns:a16="http://schemas.microsoft.com/office/drawing/2014/main" id="{F2DCCF2E-C088-7465-2665-83EA132A9F55}"/>
              </a:ext>
            </a:extLst>
          </p:cNvPr>
          <p:cNvPicPr>
            <a:picLocks noChangeAspect="1"/>
          </p:cNvPicPr>
          <p:nvPr/>
        </p:nvPicPr>
        <p:blipFill>
          <a:blip r:embed="rId2"/>
          <a:stretch>
            <a:fillRect/>
          </a:stretch>
        </p:blipFill>
        <p:spPr>
          <a:xfrm>
            <a:off x="7817639" y="2402898"/>
            <a:ext cx="140220" cy="194149"/>
          </a:xfrm>
          <a:prstGeom prst="rect">
            <a:avLst/>
          </a:prstGeom>
        </p:spPr>
      </p:pic>
      <p:graphicFrame>
        <p:nvGraphicFramePr>
          <p:cNvPr id="15" name="图表 14">
            <a:extLst>
              <a:ext uri="{FF2B5EF4-FFF2-40B4-BE49-F238E27FC236}">
                <a16:creationId xmlns:a16="http://schemas.microsoft.com/office/drawing/2014/main" id="{2B865B9E-93FF-CA2C-8F90-5DDDC872A89E}"/>
              </a:ext>
            </a:extLst>
          </p:cNvPr>
          <p:cNvGraphicFramePr>
            <a:graphicFrameLocks/>
          </p:cNvGraphicFramePr>
          <p:nvPr>
            <p:extLst>
              <p:ext uri="{D42A27DB-BD31-4B8C-83A1-F6EECF244321}">
                <p14:modId xmlns:p14="http://schemas.microsoft.com/office/powerpoint/2010/main" val="2441173287"/>
              </p:ext>
            </p:extLst>
          </p:nvPr>
        </p:nvGraphicFramePr>
        <p:xfrm>
          <a:off x="6162990" y="1562805"/>
          <a:ext cx="4791831" cy="3605187"/>
        </p:xfrm>
        <a:graphic>
          <a:graphicData uri="http://schemas.openxmlformats.org/drawingml/2006/chart">
            <c:chart xmlns:c="http://schemas.openxmlformats.org/drawingml/2006/chart" xmlns:r="http://schemas.openxmlformats.org/officeDocument/2006/relationships" r:id="rId3"/>
          </a:graphicData>
        </a:graphic>
      </p:graphicFrame>
      <p:sp>
        <p:nvSpPr>
          <p:cNvPr id="16" name="文本框 15">
            <a:extLst>
              <a:ext uri="{FF2B5EF4-FFF2-40B4-BE49-F238E27FC236}">
                <a16:creationId xmlns:a16="http://schemas.microsoft.com/office/drawing/2014/main" id="{C04D340D-8DCE-C8A4-8130-53DD1E10B417}"/>
              </a:ext>
            </a:extLst>
          </p:cNvPr>
          <p:cNvSpPr txBox="1"/>
          <p:nvPr/>
        </p:nvSpPr>
        <p:spPr>
          <a:xfrm>
            <a:off x="6655459" y="5443322"/>
            <a:ext cx="3946851" cy="954107"/>
          </a:xfrm>
          <a:prstGeom prst="rect">
            <a:avLst/>
          </a:prstGeom>
          <a:noFill/>
        </p:spPr>
        <p:txBody>
          <a:bodyPr wrap="square" rtlCol="0">
            <a:spAutoFit/>
          </a:bodyPr>
          <a:lstStyle/>
          <a:p>
            <a:r>
              <a:rPr lang="zh-CN" altLang="en-US" sz="1400">
                <a:latin typeface="+mj-ea"/>
                <a:ea typeface="+mj-ea"/>
              </a:rPr>
              <a:t>分享课件审核时长平均为</a:t>
            </a:r>
            <a:r>
              <a:rPr lang="en-US" altLang="zh-CN" sz="1400" b="1">
                <a:solidFill>
                  <a:srgbClr val="FF0000"/>
                </a:solidFill>
                <a:latin typeface="+mj-ea"/>
                <a:ea typeface="+mj-ea"/>
              </a:rPr>
              <a:t>15.53</a:t>
            </a:r>
            <a:r>
              <a:rPr lang="zh-CN" altLang="en-US" sz="1400" b="1">
                <a:solidFill>
                  <a:srgbClr val="FF0000"/>
                </a:solidFill>
                <a:latin typeface="+mj-ea"/>
                <a:ea typeface="+mj-ea"/>
              </a:rPr>
              <a:t>天</a:t>
            </a:r>
            <a:endParaRPr lang="en-US" altLang="zh-CN" sz="1400" b="1">
              <a:solidFill>
                <a:srgbClr val="FF0000"/>
              </a:solidFill>
              <a:latin typeface="+mj-ea"/>
              <a:ea typeface="+mj-ea"/>
            </a:endParaRPr>
          </a:p>
          <a:p>
            <a:r>
              <a:rPr lang="zh-CN" altLang="en-US" sz="1400">
                <a:latin typeface="+mj-ea"/>
                <a:ea typeface="+mj-ea"/>
              </a:rPr>
              <a:t>自</a:t>
            </a:r>
            <a:r>
              <a:rPr lang="en-US" altLang="zh-CN" sz="1400">
                <a:latin typeface="+mj-ea"/>
                <a:ea typeface="+mj-ea"/>
              </a:rPr>
              <a:t>5</a:t>
            </a:r>
            <a:r>
              <a:rPr lang="zh-CN" altLang="en-US" sz="1400">
                <a:latin typeface="+mj-ea"/>
                <a:ea typeface="+mj-ea"/>
              </a:rPr>
              <a:t>月起，分享课件审核时长逐月递减</a:t>
            </a:r>
            <a:endParaRPr lang="en-US" altLang="zh-CN" sz="1400">
              <a:latin typeface="+mj-ea"/>
              <a:ea typeface="+mj-ea"/>
            </a:endParaRPr>
          </a:p>
          <a:p>
            <a:r>
              <a:rPr lang="zh-CN" altLang="en-US" sz="1400">
                <a:latin typeface="+mj-ea"/>
                <a:ea typeface="+mj-ea"/>
              </a:rPr>
              <a:t>但</a:t>
            </a:r>
            <a:r>
              <a:rPr lang="en-US" altLang="zh-CN" sz="1400">
                <a:latin typeface="+mj-ea"/>
                <a:ea typeface="+mj-ea"/>
              </a:rPr>
              <a:t>7</a:t>
            </a:r>
            <a:r>
              <a:rPr lang="zh-CN" altLang="en-US" sz="1400">
                <a:latin typeface="+mj-ea"/>
                <a:ea typeface="+mj-ea"/>
              </a:rPr>
              <a:t>月的课件评审审核时长</a:t>
            </a:r>
            <a:r>
              <a:rPr lang="zh-CN" altLang="en-US" sz="1400" b="1">
                <a:solidFill>
                  <a:srgbClr val="FF0000"/>
                </a:solidFill>
                <a:latin typeface="+mj-ea"/>
                <a:ea typeface="+mj-ea"/>
              </a:rPr>
              <a:t>仍为</a:t>
            </a:r>
            <a:r>
              <a:rPr lang="en-US" altLang="zh-CN" sz="1400" b="1">
                <a:solidFill>
                  <a:srgbClr val="FF0000"/>
                </a:solidFill>
                <a:latin typeface="+mj-ea"/>
                <a:ea typeface="+mj-ea"/>
              </a:rPr>
              <a:t>6.25</a:t>
            </a:r>
            <a:r>
              <a:rPr lang="zh-CN" altLang="en-US" sz="1400" b="1">
                <a:solidFill>
                  <a:srgbClr val="FF0000"/>
                </a:solidFill>
                <a:latin typeface="+mj-ea"/>
                <a:ea typeface="+mj-ea"/>
              </a:rPr>
              <a:t>天</a:t>
            </a:r>
          </a:p>
          <a:p>
            <a:endParaRPr lang="zh-CN" altLang="en-US" sz="1400" b="1">
              <a:solidFill>
                <a:srgbClr val="FF0000"/>
              </a:solidFill>
              <a:latin typeface="+mj-ea"/>
              <a:ea typeface="+mj-ea"/>
            </a:endParaRPr>
          </a:p>
        </p:txBody>
      </p:sp>
      <p:sp>
        <p:nvSpPr>
          <p:cNvPr id="18" name="文本框 17">
            <a:extLst>
              <a:ext uri="{FF2B5EF4-FFF2-40B4-BE49-F238E27FC236}">
                <a16:creationId xmlns:a16="http://schemas.microsoft.com/office/drawing/2014/main" id="{E47ABCDE-4681-71B3-EF0B-6F35108B017C}"/>
              </a:ext>
            </a:extLst>
          </p:cNvPr>
          <p:cNvSpPr txBox="1"/>
          <p:nvPr/>
        </p:nvSpPr>
        <p:spPr>
          <a:xfrm>
            <a:off x="7114143" y="1094425"/>
            <a:ext cx="3299257" cy="338554"/>
          </a:xfrm>
          <a:prstGeom prst="rect">
            <a:avLst/>
          </a:prstGeom>
          <a:noFill/>
        </p:spPr>
        <p:txBody>
          <a:bodyPr wrap="square" rtlCol="0">
            <a:spAutoFit/>
          </a:bodyPr>
          <a:lstStyle/>
          <a:p>
            <a:r>
              <a:rPr lang="zh-CN" altLang="en-US" sz="1600" b="1"/>
              <a:t>课件审批时长有一定的提效空间</a:t>
            </a:r>
          </a:p>
        </p:txBody>
      </p:sp>
      <p:sp>
        <p:nvSpPr>
          <p:cNvPr id="19" name="文本框 18">
            <a:extLst>
              <a:ext uri="{FF2B5EF4-FFF2-40B4-BE49-F238E27FC236}">
                <a16:creationId xmlns:a16="http://schemas.microsoft.com/office/drawing/2014/main" id="{9C33E24A-2082-A15F-E627-E89C8BCA18FF}"/>
              </a:ext>
            </a:extLst>
          </p:cNvPr>
          <p:cNvSpPr txBox="1"/>
          <p:nvPr/>
        </p:nvSpPr>
        <p:spPr>
          <a:xfrm>
            <a:off x="376941" y="5906635"/>
            <a:ext cx="5245622" cy="461665"/>
          </a:xfrm>
          <a:prstGeom prst="rect">
            <a:avLst/>
          </a:prstGeom>
          <a:noFill/>
        </p:spPr>
        <p:txBody>
          <a:bodyPr wrap="square" rtlCol="0">
            <a:spAutoFit/>
          </a:bodyPr>
          <a:lstStyle/>
          <a:p>
            <a:r>
              <a:rPr lang="zh-CN" altLang="en-US" sz="1200" b="1"/>
              <a:t>学发反馈</a:t>
            </a:r>
            <a:r>
              <a:rPr lang="zh-CN" altLang="en-US" sz="1200"/>
              <a:t>：因需要人工判断是否发放积分，目前是通过学发专员审核后即可发放，</a:t>
            </a:r>
            <a:r>
              <a:rPr lang="zh-CN" altLang="en-US" sz="1200" b="1"/>
              <a:t>但存在学发部门负责人驳回的情况，导致员工提交优化后的课件超时。</a:t>
            </a:r>
          </a:p>
        </p:txBody>
      </p:sp>
      <p:pic>
        <p:nvPicPr>
          <p:cNvPr id="20" name="图片 19">
            <a:extLst>
              <a:ext uri="{FF2B5EF4-FFF2-40B4-BE49-F238E27FC236}">
                <a16:creationId xmlns:a16="http://schemas.microsoft.com/office/drawing/2014/main" id="{B7DDEFE6-FE3A-FEB8-2A21-E1A6F49722EC}"/>
              </a:ext>
            </a:extLst>
          </p:cNvPr>
          <p:cNvPicPr>
            <a:picLocks noChangeAspect="1"/>
          </p:cNvPicPr>
          <p:nvPr/>
        </p:nvPicPr>
        <p:blipFill>
          <a:blip r:embed="rId4"/>
          <a:stretch>
            <a:fillRect/>
          </a:stretch>
        </p:blipFill>
        <p:spPr>
          <a:xfrm>
            <a:off x="908081" y="1549064"/>
            <a:ext cx="4255019" cy="1958520"/>
          </a:xfrm>
          <a:prstGeom prst="rect">
            <a:avLst/>
          </a:prstGeom>
        </p:spPr>
      </p:pic>
      <p:pic>
        <p:nvPicPr>
          <p:cNvPr id="21" name="图片 20">
            <a:extLst>
              <a:ext uri="{FF2B5EF4-FFF2-40B4-BE49-F238E27FC236}">
                <a16:creationId xmlns:a16="http://schemas.microsoft.com/office/drawing/2014/main" id="{D1C6A007-AA3D-FC88-8507-36A3321376EC}"/>
              </a:ext>
            </a:extLst>
          </p:cNvPr>
          <p:cNvPicPr>
            <a:picLocks noChangeAspect="1"/>
          </p:cNvPicPr>
          <p:nvPr/>
        </p:nvPicPr>
        <p:blipFill>
          <a:blip r:embed="rId5"/>
          <a:stretch>
            <a:fillRect/>
          </a:stretch>
        </p:blipFill>
        <p:spPr>
          <a:xfrm>
            <a:off x="818897" y="3302367"/>
            <a:ext cx="4344203" cy="1933267"/>
          </a:xfrm>
          <a:prstGeom prst="rect">
            <a:avLst/>
          </a:prstGeom>
        </p:spPr>
      </p:pic>
      <p:pic>
        <p:nvPicPr>
          <p:cNvPr id="22" name="图形 21" descr="警告 纯色填充">
            <a:extLst>
              <a:ext uri="{FF2B5EF4-FFF2-40B4-BE49-F238E27FC236}">
                <a16:creationId xmlns:a16="http://schemas.microsoft.com/office/drawing/2014/main" id="{BE89A1FA-9E16-9031-E8C4-939962D3D0D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27018" y="2420869"/>
            <a:ext cx="844604" cy="844604"/>
          </a:xfrm>
          <a:prstGeom prst="rect">
            <a:avLst/>
          </a:prstGeom>
        </p:spPr>
      </p:pic>
      <p:cxnSp>
        <p:nvCxnSpPr>
          <p:cNvPr id="17" name="直接连接符 16">
            <a:extLst>
              <a:ext uri="{FF2B5EF4-FFF2-40B4-BE49-F238E27FC236}">
                <a16:creationId xmlns:a16="http://schemas.microsoft.com/office/drawing/2014/main" id="{851BC524-0363-D897-4508-C050573E8804}"/>
              </a:ext>
            </a:extLst>
          </p:cNvPr>
          <p:cNvCxnSpPr/>
          <p:nvPr/>
        </p:nvCxnSpPr>
        <p:spPr>
          <a:xfrm>
            <a:off x="276300" y="836691"/>
            <a:ext cx="3033430" cy="0"/>
          </a:xfrm>
          <a:prstGeom prst="line">
            <a:avLst/>
          </a:prstGeom>
          <a:ln w="38100">
            <a:solidFill>
              <a:schemeClr val="accent5">
                <a:lumMod val="50000"/>
              </a:schemeClr>
            </a:solidFill>
          </a:ln>
        </p:spPr>
        <p:style>
          <a:lnRef idx="1">
            <a:schemeClr val="accent6"/>
          </a:lnRef>
          <a:fillRef idx="0">
            <a:schemeClr val="accent6"/>
          </a:fillRef>
          <a:effectRef idx="0">
            <a:schemeClr val="accent6"/>
          </a:effectRef>
          <a:fontRef idx="minor">
            <a:schemeClr val="tx1"/>
          </a:fontRef>
        </p:style>
      </p:cxnSp>
      <p:sp>
        <p:nvSpPr>
          <p:cNvPr id="23" name="文本框 22">
            <a:extLst>
              <a:ext uri="{FF2B5EF4-FFF2-40B4-BE49-F238E27FC236}">
                <a16:creationId xmlns:a16="http://schemas.microsoft.com/office/drawing/2014/main" id="{9BAC514D-ADFD-5184-7A7E-F520BFB0702D}"/>
              </a:ext>
            </a:extLst>
          </p:cNvPr>
          <p:cNvSpPr txBox="1"/>
          <p:nvPr/>
        </p:nvSpPr>
        <p:spPr>
          <a:xfrm>
            <a:off x="221642" y="272615"/>
            <a:ext cx="46714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0070C0"/>
                </a:solidFill>
                <a:effectLst/>
                <a:uLnTx/>
                <a:uFillTx/>
                <a:latin typeface="微软雅黑"/>
                <a:ea typeface="微软雅黑"/>
                <a:cs typeface="+mn-cs"/>
              </a:rPr>
              <a:t>二、检查内容</a:t>
            </a:r>
            <a:r>
              <a:rPr kumimoji="0" lang="en-US" altLang="zh-CN" sz="2400" b="1" i="0" u="none" strike="noStrike" kern="1200" cap="none" spc="0" normalizeH="0" baseline="0" noProof="0">
                <a:ln>
                  <a:noFill/>
                </a:ln>
                <a:solidFill>
                  <a:srgbClr val="0070C0"/>
                </a:solidFill>
                <a:effectLst/>
                <a:uLnTx/>
                <a:uFillTx/>
                <a:latin typeface="微软雅黑"/>
                <a:ea typeface="微软雅黑"/>
                <a:cs typeface="+mn-cs"/>
              </a:rPr>
              <a:t>—</a:t>
            </a:r>
            <a:r>
              <a:rPr kumimoji="0" lang="zh-CN" altLang="en-US" sz="2000" b="1" i="0" u="none" strike="noStrike" kern="1200" cap="none" spc="0" normalizeH="0" baseline="0" noProof="0">
                <a:ln>
                  <a:noFill/>
                </a:ln>
                <a:solidFill>
                  <a:srgbClr val="0070C0"/>
                </a:solidFill>
                <a:effectLst/>
                <a:uLnTx/>
                <a:uFillTx/>
                <a:latin typeface="微软雅黑"/>
                <a:ea typeface="微软雅黑"/>
                <a:cs typeface="+mn-cs"/>
              </a:rPr>
              <a:t>执行情况举证与分析</a:t>
            </a:r>
          </a:p>
        </p:txBody>
      </p:sp>
    </p:spTree>
    <p:extLst>
      <p:ext uri="{BB962C8B-B14F-4D97-AF65-F5344CB8AC3E}">
        <p14:creationId xmlns:p14="http://schemas.microsoft.com/office/powerpoint/2010/main" val="3603383095"/>
      </p:ext>
    </p:extLst>
  </p:cSld>
  <p:clrMapOvr>
    <a:masterClrMapping/>
  </p:clrMapOvr>
  <mc:AlternateContent xmlns:mc="http://schemas.openxmlformats.org/markup-compatibility/2006">
    <mc:Choice xmlns:p14="http://schemas.microsoft.com/office/powerpoint/2010/main" Requires="p14">
      <p:transition spd="slow" p14:dur="225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C4BE7C8E-9A8D-41F6-8021-78C4E89F4013}"/>
              </a:ext>
            </a:extLst>
          </p:cNvPr>
          <p:cNvPicPr>
            <a:picLocks noChangeAspect="1"/>
          </p:cNvPicPr>
          <p:nvPr/>
        </p:nvPicPr>
        <p:blipFill>
          <a:blip r:embed="rId2"/>
          <a:stretch>
            <a:fillRect/>
          </a:stretch>
        </p:blipFill>
        <p:spPr>
          <a:xfrm>
            <a:off x="967834" y="3511294"/>
            <a:ext cx="8470163" cy="3160495"/>
          </a:xfrm>
          <a:prstGeom prst="rect">
            <a:avLst/>
          </a:prstGeom>
          <a:effectLst>
            <a:glow rad="63500">
              <a:srgbClr val="0B8EF4">
                <a:satMod val="175000"/>
                <a:alpha val="40000"/>
              </a:srgbClr>
            </a:glow>
          </a:effectLst>
        </p:spPr>
      </p:pic>
      <p:pic>
        <p:nvPicPr>
          <p:cNvPr id="20" name="图片 19">
            <a:extLst>
              <a:ext uri="{FF2B5EF4-FFF2-40B4-BE49-F238E27FC236}">
                <a16:creationId xmlns:a16="http://schemas.microsoft.com/office/drawing/2014/main" id="{22037243-289B-4A01-8E17-950AAA7DDE5A}"/>
              </a:ext>
            </a:extLst>
          </p:cNvPr>
          <p:cNvPicPr>
            <a:picLocks noChangeAspect="1"/>
          </p:cNvPicPr>
          <p:nvPr/>
        </p:nvPicPr>
        <p:blipFill>
          <a:blip r:embed="rId3"/>
          <a:stretch>
            <a:fillRect/>
          </a:stretch>
        </p:blipFill>
        <p:spPr>
          <a:xfrm>
            <a:off x="965241" y="1933204"/>
            <a:ext cx="3861284" cy="897757"/>
          </a:xfrm>
          <a:prstGeom prst="rect">
            <a:avLst/>
          </a:prstGeom>
          <a:effectLst>
            <a:glow rad="63500">
              <a:srgbClr val="0B8EF4">
                <a:satMod val="175000"/>
                <a:alpha val="40000"/>
              </a:srgbClr>
            </a:glow>
          </a:effectLst>
        </p:spPr>
      </p:pic>
      <p:pic>
        <p:nvPicPr>
          <p:cNvPr id="21" name="图片 20">
            <a:extLst>
              <a:ext uri="{FF2B5EF4-FFF2-40B4-BE49-F238E27FC236}">
                <a16:creationId xmlns:a16="http://schemas.microsoft.com/office/drawing/2014/main" id="{4D1F1F87-46D4-431A-8F9B-75CA7AAE715C}"/>
              </a:ext>
            </a:extLst>
          </p:cNvPr>
          <p:cNvPicPr>
            <a:picLocks noChangeAspect="1"/>
          </p:cNvPicPr>
          <p:nvPr/>
        </p:nvPicPr>
        <p:blipFill>
          <a:blip r:embed="rId4"/>
          <a:stretch>
            <a:fillRect/>
          </a:stretch>
        </p:blipFill>
        <p:spPr>
          <a:xfrm>
            <a:off x="5490118" y="1933204"/>
            <a:ext cx="4189787" cy="897757"/>
          </a:xfrm>
          <a:prstGeom prst="rect">
            <a:avLst/>
          </a:prstGeom>
          <a:effectLst>
            <a:glow rad="63500">
              <a:srgbClr val="0B8EF4">
                <a:satMod val="175000"/>
                <a:alpha val="40000"/>
              </a:srgbClr>
            </a:glow>
          </a:effectLst>
        </p:spPr>
      </p:pic>
      <p:sp>
        <p:nvSpPr>
          <p:cNvPr id="22" name="文本框 26">
            <a:extLst>
              <a:ext uri="{FF2B5EF4-FFF2-40B4-BE49-F238E27FC236}">
                <a16:creationId xmlns:a16="http://schemas.microsoft.com/office/drawing/2014/main" id="{1AE9FAFB-53B6-4F8E-81D0-851B4F5264DB}"/>
              </a:ext>
            </a:extLst>
          </p:cNvPr>
          <p:cNvSpPr txBox="1"/>
          <p:nvPr/>
        </p:nvSpPr>
        <p:spPr>
          <a:xfrm>
            <a:off x="920698" y="1549208"/>
            <a:ext cx="4168590" cy="217251"/>
          </a:xfrm>
          <a:prstGeom prst="rect">
            <a:avLst/>
          </a:prstGeom>
          <a:noFill/>
        </p:spPr>
        <p:txBody>
          <a:bodyPr wrap="square" rtlCol="0">
            <a:noAutofit/>
          </a:bodyPr>
          <a:lstStyle>
            <a:defPPr marL="0" marR="0" indent="0" algn="l" defTabSz="342155" rtl="0" fontAlgn="auto" latinLnBrk="1" hangingPunct="0">
              <a:lnSpc>
                <a:spcPct val="100000"/>
              </a:lnSpc>
              <a:spcBef>
                <a:spcPts val="0"/>
              </a:spcBef>
              <a:spcAft>
                <a:spcPts val="0"/>
              </a:spcAft>
              <a:buClrTx/>
              <a:buSzTx/>
              <a:buFontTx/>
              <a:buNone/>
              <a:tabLst/>
              <a:defRPr kumimoji="0" sz="700" b="0" i="0" u="none" strike="noStrike" cap="none" spc="0" normalizeH="0" baseline="0">
                <a:ln>
                  <a:noFill/>
                </a:ln>
                <a:solidFill>
                  <a:srgbClr val="000000"/>
                </a:solidFill>
                <a:effectLst/>
                <a:uFillTx/>
              </a:defRPr>
            </a:defPPr>
            <a:lvl1pPr marL="0" marR="0" indent="0" algn="l" defTabSz="684357"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accent1"/>
                </a:solidFill>
                <a:effectLst/>
                <a:uFillTx/>
                <a:latin typeface="+mj-lt"/>
                <a:ea typeface="+mj-ea"/>
                <a:cs typeface="+mj-cs"/>
                <a:sym typeface="Calibri"/>
              </a:defRPr>
            </a:lvl1pPr>
            <a:lvl2pPr marL="0" marR="0" indent="171093" algn="l" defTabSz="684357"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accent1"/>
                </a:solidFill>
                <a:effectLst/>
                <a:uFillTx/>
                <a:latin typeface="+mj-lt"/>
                <a:ea typeface="+mj-ea"/>
                <a:cs typeface="+mj-cs"/>
                <a:sym typeface="Calibri"/>
              </a:defRPr>
            </a:lvl2pPr>
            <a:lvl3pPr marL="0" marR="0" indent="342155" algn="l" defTabSz="684357"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accent1"/>
                </a:solidFill>
                <a:effectLst/>
                <a:uFillTx/>
                <a:latin typeface="+mj-lt"/>
                <a:ea typeface="+mj-ea"/>
                <a:cs typeface="+mj-cs"/>
                <a:sym typeface="Calibri"/>
              </a:defRPr>
            </a:lvl3pPr>
            <a:lvl4pPr marL="0" marR="0" indent="513299" algn="l" defTabSz="684357"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accent1"/>
                </a:solidFill>
                <a:effectLst/>
                <a:uFillTx/>
                <a:latin typeface="+mj-lt"/>
                <a:ea typeface="+mj-ea"/>
                <a:cs typeface="+mj-cs"/>
                <a:sym typeface="Calibri"/>
              </a:defRPr>
            </a:lvl4pPr>
            <a:lvl5pPr marL="0" marR="0" indent="684357" algn="l" defTabSz="684357"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accent1"/>
                </a:solidFill>
                <a:effectLst/>
                <a:uFillTx/>
                <a:latin typeface="+mj-lt"/>
                <a:ea typeface="+mj-ea"/>
                <a:cs typeface="+mj-cs"/>
                <a:sym typeface="Calibri"/>
              </a:defRPr>
            </a:lvl5pPr>
            <a:lvl6pPr marL="0" marR="0" indent="855451" algn="l" defTabSz="684357"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accent1"/>
                </a:solidFill>
                <a:effectLst/>
                <a:uFillTx/>
                <a:latin typeface="+mj-lt"/>
                <a:ea typeface="+mj-ea"/>
                <a:cs typeface="+mj-cs"/>
                <a:sym typeface="Calibri"/>
              </a:defRPr>
            </a:lvl6pPr>
            <a:lvl7pPr marL="0" marR="0" indent="1026536" algn="l" defTabSz="684357"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accent1"/>
                </a:solidFill>
                <a:effectLst/>
                <a:uFillTx/>
                <a:latin typeface="+mj-lt"/>
                <a:ea typeface="+mj-ea"/>
                <a:cs typeface="+mj-cs"/>
                <a:sym typeface="Calibri"/>
              </a:defRPr>
            </a:lvl7pPr>
            <a:lvl8pPr marL="0" marR="0" indent="1197610" algn="l" defTabSz="684357"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accent1"/>
                </a:solidFill>
                <a:effectLst/>
                <a:uFillTx/>
                <a:latin typeface="+mj-lt"/>
                <a:ea typeface="+mj-ea"/>
                <a:cs typeface="+mj-cs"/>
                <a:sym typeface="Calibri"/>
              </a:defRPr>
            </a:lvl8pPr>
            <a:lvl9pPr marL="0" marR="0" indent="1368713" algn="l" defTabSz="684357"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accent1"/>
                </a:solidFill>
                <a:effectLst/>
                <a:uFillTx/>
                <a:latin typeface="+mj-lt"/>
                <a:ea typeface="+mj-ea"/>
                <a:cs typeface="+mj-cs"/>
                <a:sym typeface="Calibri"/>
              </a:defRPr>
            </a:lvl9pPr>
          </a:lstStyle>
          <a:p>
            <a:pPr marL="0" marR="0" lvl="0" indent="0" algn="just" defTabSz="684357"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prstClr val="black"/>
                </a:solidFill>
                <a:effectLst/>
                <a:uLnTx/>
                <a:uFillTx/>
                <a:latin typeface="微软雅黑"/>
                <a:ea typeface="微软雅黑"/>
                <a:cs typeface="+mj-cs"/>
                <a:sym typeface="Calibri"/>
              </a:rPr>
              <a:t>4</a:t>
            </a:r>
            <a:r>
              <a:rPr kumimoji="0" lang="zh-CN" altLang="en-US" sz="1200" b="0" i="0" u="none" strike="noStrike" kern="0" cap="none" spc="0" normalizeH="0" baseline="0" noProof="0">
                <a:ln>
                  <a:noFill/>
                </a:ln>
                <a:solidFill>
                  <a:prstClr val="black"/>
                </a:solidFill>
                <a:effectLst/>
                <a:uLnTx/>
                <a:uFillTx/>
                <a:latin typeface="微软雅黑"/>
                <a:ea typeface="微软雅黑"/>
                <a:cs typeface="+mj-cs"/>
                <a:sym typeface="Calibri"/>
              </a:rPr>
              <a:t>月</a:t>
            </a:r>
            <a:r>
              <a:rPr kumimoji="0" lang="en-US" altLang="zh-CN" sz="1200" b="0" i="0" u="none" strike="noStrike" kern="0" cap="none" spc="0" normalizeH="0" baseline="0" noProof="0">
                <a:ln>
                  <a:noFill/>
                </a:ln>
                <a:solidFill>
                  <a:prstClr val="black"/>
                </a:solidFill>
                <a:effectLst/>
                <a:uLnTx/>
                <a:uFillTx/>
                <a:latin typeface="微软雅黑"/>
                <a:ea typeface="微软雅黑"/>
                <a:cs typeface="+mj-cs"/>
                <a:sym typeface="Calibri"/>
              </a:rPr>
              <a:t>13</a:t>
            </a:r>
            <a:r>
              <a:rPr kumimoji="0" lang="zh-CN" altLang="en-US" sz="1200" b="0" i="0" u="none" strike="noStrike" kern="0" cap="none" spc="0" normalizeH="0" baseline="0" noProof="0">
                <a:ln>
                  <a:noFill/>
                </a:ln>
                <a:solidFill>
                  <a:prstClr val="black"/>
                </a:solidFill>
                <a:effectLst/>
                <a:uLnTx/>
                <a:uFillTx/>
                <a:latin typeface="微软雅黑"/>
                <a:ea typeface="微软雅黑"/>
                <a:cs typeface="+mj-cs"/>
                <a:sym typeface="Calibri"/>
              </a:rPr>
              <a:t>日至</a:t>
            </a:r>
            <a:r>
              <a:rPr kumimoji="0" lang="en-US" altLang="zh-CN" sz="1200" b="0" i="0" u="none" strike="noStrike" kern="0" cap="none" spc="0" normalizeH="0" baseline="0" noProof="0">
                <a:ln>
                  <a:noFill/>
                </a:ln>
                <a:solidFill>
                  <a:prstClr val="black"/>
                </a:solidFill>
                <a:effectLst/>
                <a:uLnTx/>
                <a:uFillTx/>
                <a:latin typeface="微软雅黑"/>
                <a:ea typeface="微软雅黑"/>
                <a:cs typeface="+mj-cs"/>
                <a:sym typeface="Calibri"/>
              </a:rPr>
              <a:t>6</a:t>
            </a:r>
            <a:r>
              <a:rPr kumimoji="0" lang="zh-CN" altLang="en-US" sz="1200" b="0" i="0" u="none" strike="noStrike" kern="0" cap="none" spc="0" normalizeH="0" baseline="0" noProof="0">
                <a:ln>
                  <a:noFill/>
                </a:ln>
                <a:solidFill>
                  <a:prstClr val="black"/>
                </a:solidFill>
                <a:effectLst/>
                <a:uLnTx/>
                <a:uFillTx/>
                <a:latin typeface="微软雅黑"/>
                <a:ea typeface="微软雅黑"/>
                <a:cs typeface="+mj-cs"/>
                <a:sym typeface="Calibri"/>
              </a:rPr>
              <a:t>月</a:t>
            </a:r>
            <a:r>
              <a:rPr kumimoji="0" lang="en-US" altLang="zh-CN" sz="1200" b="0" i="0" u="none" strike="noStrike" kern="0" cap="none" spc="0" normalizeH="0" baseline="0" noProof="0">
                <a:ln>
                  <a:noFill/>
                </a:ln>
                <a:solidFill>
                  <a:prstClr val="black"/>
                </a:solidFill>
                <a:effectLst/>
                <a:uLnTx/>
                <a:uFillTx/>
                <a:latin typeface="微软雅黑"/>
                <a:ea typeface="微软雅黑"/>
                <a:cs typeface="+mj-cs"/>
                <a:sym typeface="Calibri"/>
              </a:rPr>
              <a:t>1</a:t>
            </a:r>
            <a:r>
              <a:rPr kumimoji="0" lang="zh-CN" altLang="en-US" sz="1200" b="0" i="0" u="none" strike="noStrike" kern="0" cap="none" spc="0" normalizeH="0" baseline="0" noProof="0">
                <a:ln>
                  <a:noFill/>
                </a:ln>
                <a:solidFill>
                  <a:prstClr val="black"/>
                </a:solidFill>
                <a:effectLst/>
                <a:uLnTx/>
                <a:uFillTx/>
                <a:latin typeface="微软雅黑"/>
                <a:ea typeface="微软雅黑"/>
                <a:cs typeface="+mj-cs"/>
                <a:sym typeface="Calibri"/>
              </a:rPr>
              <a:t>日，制度规定的调整分享积分规则：</a:t>
            </a:r>
          </a:p>
        </p:txBody>
      </p:sp>
      <p:sp>
        <p:nvSpPr>
          <p:cNvPr id="25" name="文本框 29">
            <a:extLst>
              <a:ext uri="{FF2B5EF4-FFF2-40B4-BE49-F238E27FC236}">
                <a16:creationId xmlns:a16="http://schemas.microsoft.com/office/drawing/2014/main" id="{DFA51963-EA9D-4877-9665-56AAC2C0B6FF}"/>
              </a:ext>
            </a:extLst>
          </p:cNvPr>
          <p:cNvSpPr txBox="1"/>
          <p:nvPr/>
        </p:nvSpPr>
        <p:spPr>
          <a:xfrm>
            <a:off x="5446575" y="1563693"/>
            <a:ext cx="4066388" cy="217251"/>
          </a:xfrm>
          <a:prstGeom prst="rect">
            <a:avLst/>
          </a:prstGeom>
          <a:noFill/>
        </p:spPr>
        <p:txBody>
          <a:bodyPr wrap="square" rtlCol="0">
            <a:noAutofit/>
          </a:bodyPr>
          <a:lstStyle>
            <a:defPPr marL="0" marR="0" indent="0" algn="l" defTabSz="342155" rtl="0" fontAlgn="auto" latinLnBrk="1" hangingPunct="0">
              <a:lnSpc>
                <a:spcPct val="100000"/>
              </a:lnSpc>
              <a:spcBef>
                <a:spcPts val="0"/>
              </a:spcBef>
              <a:spcAft>
                <a:spcPts val="0"/>
              </a:spcAft>
              <a:buClrTx/>
              <a:buSzTx/>
              <a:buFontTx/>
              <a:buNone/>
              <a:tabLst/>
              <a:defRPr kumimoji="0" sz="700" b="0" i="0" u="none" strike="noStrike" cap="none" spc="0" normalizeH="0" baseline="0">
                <a:ln>
                  <a:noFill/>
                </a:ln>
                <a:solidFill>
                  <a:srgbClr val="000000"/>
                </a:solidFill>
                <a:effectLst/>
                <a:uFillTx/>
              </a:defRPr>
            </a:defPPr>
            <a:lvl1pPr marL="0" marR="0" indent="0" algn="l" defTabSz="684357"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accent1"/>
                </a:solidFill>
                <a:effectLst/>
                <a:uFillTx/>
                <a:latin typeface="+mj-lt"/>
                <a:ea typeface="+mj-ea"/>
                <a:cs typeface="+mj-cs"/>
                <a:sym typeface="Calibri"/>
              </a:defRPr>
            </a:lvl1pPr>
            <a:lvl2pPr marL="0" marR="0" indent="171093" algn="l" defTabSz="684357"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accent1"/>
                </a:solidFill>
                <a:effectLst/>
                <a:uFillTx/>
                <a:latin typeface="+mj-lt"/>
                <a:ea typeface="+mj-ea"/>
                <a:cs typeface="+mj-cs"/>
                <a:sym typeface="Calibri"/>
              </a:defRPr>
            </a:lvl2pPr>
            <a:lvl3pPr marL="0" marR="0" indent="342155" algn="l" defTabSz="684357"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accent1"/>
                </a:solidFill>
                <a:effectLst/>
                <a:uFillTx/>
                <a:latin typeface="+mj-lt"/>
                <a:ea typeface="+mj-ea"/>
                <a:cs typeface="+mj-cs"/>
                <a:sym typeface="Calibri"/>
              </a:defRPr>
            </a:lvl3pPr>
            <a:lvl4pPr marL="0" marR="0" indent="513299" algn="l" defTabSz="684357"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accent1"/>
                </a:solidFill>
                <a:effectLst/>
                <a:uFillTx/>
                <a:latin typeface="+mj-lt"/>
                <a:ea typeface="+mj-ea"/>
                <a:cs typeface="+mj-cs"/>
                <a:sym typeface="Calibri"/>
              </a:defRPr>
            </a:lvl4pPr>
            <a:lvl5pPr marL="0" marR="0" indent="684357" algn="l" defTabSz="684357"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accent1"/>
                </a:solidFill>
                <a:effectLst/>
                <a:uFillTx/>
                <a:latin typeface="+mj-lt"/>
                <a:ea typeface="+mj-ea"/>
                <a:cs typeface="+mj-cs"/>
                <a:sym typeface="Calibri"/>
              </a:defRPr>
            </a:lvl5pPr>
            <a:lvl6pPr marL="0" marR="0" indent="855451" algn="l" defTabSz="684357"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accent1"/>
                </a:solidFill>
                <a:effectLst/>
                <a:uFillTx/>
                <a:latin typeface="+mj-lt"/>
                <a:ea typeface="+mj-ea"/>
                <a:cs typeface="+mj-cs"/>
                <a:sym typeface="Calibri"/>
              </a:defRPr>
            </a:lvl6pPr>
            <a:lvl7pPr marL="0" marR="0" indent="1026536" algn="l" defTabSz="684357"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accent1"/>
                </a:solidFill>
                <a:effectLst/>
                <a:uFillTx/>
                <a:latin typeface="+mj-lt"/>
                <a:ea typeface="+mj-ea"/>
                <a:cs typeface="+mj-cs"/>
                <a:sym typeface="Calibri"/>
              </a:defRPr>
            </a:lvl7pPr>
            <a:lvl8pPr marL="0" marR="0" indent="1197610" algn="l" defTabSz="684357"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accent1"/>
                </a:solidFill>
                <a:effectLst/>
                <a:uFillTx/>
                <a:latin typeface="+mj-lt"/>
                <a:ea typeface="+mj-ea"/>
                <a:cs typeface="+mj-cs"/>
                <a:sym typeface="Calibri"/>
              </a:defRPr>
            </a:lvl8pPr>
            <a:lvl9pPr marL="0" marR="0" indent="1368713" algn="l" defTabSz="684357"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chemeClr val="accent1"/>
                </a:solidFill>
                <a:effectLst/>
                <a:uFillTx/>
                <a:latin typeface="+mj-lt"/>
                <a:ea typeface="+mj-ea"/>
                <a:cs typeface="+mj-cs"/>
                <a:sym typeface="Calibri"/>
              </a:defRPr>
            </a:lvl9pPr>
          </a:lstStyle>
          <a:p>
            <a:pPr marL="0" marR="0" lvl="0" indent="0" algn="just" defTabSz="684357"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prstClr val="black"/>
                </a:solidFill>
                <a:effectLst/>
                <a:uLnTx/>
                <a:uFillTx/>
                <a:latin typeface="微软雅黑"/>
                <a:ea typeface="微软雅黑"/>
                <a:cs typeface="+mj-cs"/>
                <a:sym typeface="Calibri"/>
              </a:rPr>
              <a:t>6</a:t>
            </a:r>
            <a:r>
              <a:rPr kumimoji="0" lang="zh-CN" altLang="en-US" sz="1200" b="0" i="0" u="none" strike="noStrike" kern="0" cap="none" spc="0" normalizeH="0" baseline="0" noProof="0">
                <a:ln>
                  <a:noFill/>
                </a:ln>
                <a:solidFill>
                  <a:prstClr val="black"/>
                </a:solidFill>
                <a:effectLst/>
                <a:uLnTx/>
                <a:uFillTx/>
                <a:latin typeface="微软雅黑"/>
                <a:ea typeface="微软雅黑"/>
                <a:cs typeface="+mj-cs"/>
                <a:sym typeface="Calibri"/>
              </a:rPr>
              <a:t>月</a:t>
            </a:r>
            <a:r>
              <a:rPr kumimoji="0" lang="en-US" altLang="zh-CN" sz="1200" b="0" i="0" u="none" strike="noStrike" kern="0" cap="none" spc="0" normalizeH="0" baseline="0" noProof="0">
                <a:ln>
                  <a:noFill/>
                </a:ln>
                <a:solidFill>
                  <a:prstClr val="black"/>
                </a:solidFill>
                <a:effectLst/>
                <a:uLnTx/>
                <a:uFillTx/>
                <a:latin typeface="微软雅黑"/>
                <a:ea typeface="微软雅黑"/>
                <a:cs typeface="+mj-cs"/>
                <a:sym typeface="Calibri"/>
              </a:rPr>
              <a:t>2</a:t>
            </a:r>
            <a:r>
              <a:rPr kumimoji="0" lang="zh-CN" altLang="en-US" sz="1200" b="0" i="0" u="none" strike="noStrike" kern="0" cap="none" spc="0" normalizeH="0" baseline="0" noProof="0">
                <a:ln>
                  <a:noFill/>
                </a:ln>
                <a:solidFill>
                  <a:prstClr val="black"/>
                </a:solidFill>
                <a:effectLst/>
                <a:uLnTx/>
                <a:uFillTx/>
                <a:latin typeface="微软雅黑"/>
                <a:ea typeface="微软雅黑"/>
                <a:cs typeface="+mj-cs"/>
                <a:sym typeface="Calibri"/>
              </a:rPr>
              <a:t>日至今，制度规定的调整分享积分规则：</a:t>
            </a:r>
          </a:p>
        </p:txBody>
      </p:sp>
      <p:sp>
        <p:nvSpPr>
          <p:cNvPr id="30" name="文本框 29">
            <a:extLst>
              <a:ext uri="{FF2B5EF4-FFF2-40B4-BE49-F238E27FC236}">
                <a16:creationId xmlns:a16="http://schemas.microsoft.com/office/drawing/2014/main" id="{74C999AB-0973-4660-A320-D8F63FF5F40F}"/>
              </a:ext>
            </a:extLst>
          </p:cNvPr>
          <p:cNvSpPr txBox="1"/>
          <p:nvPr/>
        </p:nvSpPr>
        <p:spPr>
          <a:xfrm>
            <a:off x="898855" y="1017024"/>
            <a:ext cx="8029876"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a:ln>
                  <a:noFill/>
                </a:ln>
                <a:solidFill>
                  <a:prstClr val="black"/>
                </a:solidFill>
                <a:effectLst/>
                <a:uLnTx/>
                <a:uFillTx/>
                <a:latin typeface="微软雅黑"/>
                <a:ea typeface="微软雅黑"/>
                <a:cs typeface="+mn-cs"/>
              </a:rPr>
              <a:t>学习发展部</a:t>
            </a:r>
            <a:r>
              <a:rPr kumimoji="0" lang="zh-CN" altLang="en-US" sz="1600" b="1" i="0" u="none" strike="noStrike" kern="1200" cap="none" spc="0" normalizeH="0" baseline="0" noProof="0">
                <a:ln>
                  <a:noFill/>
                </a:ln>
                <a:solidFill>
                  <a:srgbClr val="FF0000"/>
                </a:solidFill>
                <a:effectLst/>
                <a:uLnTx/>
                <a:uFillTx/>
                <a:latin typeface="微软雅黑"/>
                <a:ea typeface="微软雅黑"/>
                <a:cs typeface="+mn-cs"/>
              </a:rPr>
              <a:t>未严格执行制度规定，根据学员评价情况对分享积分进行下调</a:t>
            </a:r>
            <a:endParaRPr kumimoji="0" lang="zh-CN" altLang="en-US" sz="1600" b="1" i="0" u="none" strike="noStrike" kern="1200" cap="none" spc="0" normalizeH="0" baseline="0" noProof="0">
              <a:ln>
                <a:noFill/>
              </a:ln>
              <a:solidFill>
                <a:srgbClr val="FF0000"/>
              </a:solidFill>
              <a:effectLst/>
              <a:uLnTx/>
              <a:uFillTx/>
              <a:latin typeface="Arial"/>
              <a:ea typeface="微软雅黑"/>
              <a:cs typeface="+mn-cs"/>
            </a:endParaRPr>
          </a:p>
        </p:txBody>
      </p:sp>
      <p:sp>
        <p:nvSpPr>
          <p:cNvPr id="32" name="文本框 31">
            <a:extLst>
              <a:ext uri="{FF2B5EF4-FFF2-40B4-BE49-F238E27FC236}">
                <a16:creationId xmlns:a16="http://schemas.microsoft.com/office/drawing/2014/main" id="{89E98C88-E0E0-41E1-9A40-27E64CE81893}"/>
              </a:ext>
            </a:extLst>
          </p:cNvPr>
          <p:cNvSpPr txBox="1"/>
          <p:nvPr/>
        </p:nvSpPr>
        <p:spPr>
          <a:xfrm>
            <a:off x="920698" y="3103028"/>
            <a:ext cx="5026257" cy="582817"/>
          </a:xfrm>
          <a:prstGeom prst="rect">
            <a:avLst/>
          </a:prstGeom>
          <a:noFill/>
        </p:spPr>
        <p:txBody>
          <a:bodyPr wrap="square" rtlCol="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a:ln>
                  <a:noFill/>
                </a:ln>
                <a:solidFill>
                  <a:srgbClr val="FF0000"/>
                </a:solidFill>
                <a:effectLst/>
                <a:uLnTx/>
                <a:uFillTx/>
                <a:latin typeface="微软雅黑"/>
                <a:ea typeface="微软雅黑"/>
                <a:cs typeface="+mn-cs"/>
              </a:rPr>
              <a:t>列举：部分未按规则调整分享积分的分享行为</a:t>
            </a:r>
          </a:p>
        </p:txBody>
      </p:sp>
      <p:sp>
        <p:nvSpPr>
          <p:cNvPr id="2" name="椭圆 1">
            <a:extLst>
              <a:ext uri="{FF2B5EF4-FFF2-40B4-BE49-F238E27FC236}">
                <a16:creationId xmlns:a16="http://schemas.microsoft.com/office/drawing/2014/main" id="{555CC992-A458-BF48-BC49-57C69FC9612F}"/>
              </a:ext>
            </a:extLst>
          </p:cNvPr>
          <p:cNvSpPr/>
          <p:nvPr/>
        </p:nvSpPr>
        <p:spPr>
          <a:xfrm>
            <a:off x="8597583" y="3237046"/>
            <a:ext cx="1047761" cy="3614057"/>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solidFill>
                  <a:srgbClr val="FF0000"/>
                </a:solidFill>
              </a:ln>
              <a:noFill/>
              <a:effectLst/>
              <a:uLnTx/>
              <a:uFillTx/>
              <a:latin typeface="Arial"/>
              <a:ea typeface="微软雅黑"/>
              <a:cs typeface="+mn-cs"/>
            </a:endParaRPr>
          </a:p>
        </p:txBody>
      </p:sp>
      <p:pic>
        <p:nvPicPr>
          <p:cNvPr id="3" name="图形 2" descr="警告 纯色填充">
            <a:extLst>
              <a:ext uri="{FF2B5EF4-FFF2-40B4-BE49-F238E27FC236}">
                <a16:creationId xmlns:a16="http://schemas.microsoft.com/office/drawing/2014/main" id="{83E90EDE-F7E4-99D9-9DE6-6B9FF973169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46083" y="4180189"/>
            <a:ext cx="844604" cy="844604"/>
          </a:xfrm>
          <a:prstGeom prst="rect">
            <a:avLst/>
          </a:prstGeom>
        </p:spPr>
      </p:pic>
      <p:sp>
        <p:nvSpPr>
          <p:cNvPr id="4" name="文本框 3">
            <a:extLst>
              <a:ext uri="{FF2B5EF4-FFF2-40B4-BE49-F238E27FC236}">
                <a16:creationId xmlns:a16="http://schemas.microsoft.com/office/drawing/2014/main" id="{F6139CD3-EF1A-4788-9B2C-25428EBA5708}"/>
              </a:ext>
            </a:extLst>
          </p:cNvPr>
          <p:cNvSpPr txBox="1"/>
          <p:nvPr/>
        </p:nvSpPr>
        <p:spPr>
          <a:xfrm>
            <a:off x="9818556" y="5024793"/>
            <a:ext cx="1917092" cy="16004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600"/>
              </a:spcBef>
              <a:buClrTx/>
              <a:buSzTx/>
              <a:buFontTx/>
              <a:buNone/>
              <a:tabLst/>
              <a:defRPr/>
            </a:pPr>
            <a:r>
              <a:rPr kumimoji="0" lang="zh-CN" altLang="en-US" sz="1100" b="1" i="0" u="none" strike="noStrike" kern="1200" cap="none" spc="0" normalizeH="0" baseline="0" noProof="0">
                <a:ln>
                  <a:noFill/>
                </a:ln>
                <a:solidFill>
                  <a:prstClr val="black"/>
                </a:solidFill>
                <a:effectLst/>
                <a:uLnTx/>
                <a:uFillTx/>
                <a:latin typeface="Arial"/>
                <a:ea typeface="微软雅黑"/>
                <a:cs typeface="+mn-cs"/>
              </a:rPr>
              <a:t>学发反馈：</a:t>
            </a:r>
            <a:endParaRPr kumimoji="0" lang="en-US" altLang="zh-CN" sz="1100" b="1" i="0" u="none" strike="noStrike" kern="1200" cap="none" spc="0" normalizeH="0" baseline="0" noProof="0">
              <a:ln>
                <a:noFill/>
              </a:ln>
              <a:solidFill>
                <a:prstClr val="black"/>
              </a:solidFill>
              <a:effectLst/>
              <a:uLnTx/>
              <a:uFillTx/>
              <a:latin typeface="Arial"/>
              <a:ea typeface="微软雅黑"/>
              <a:cs typeface="+mn-cs"/>
            </a:endParaRPr>
          </a:p>
          <a:p>
            <a:pPr marL="171450" marR="0" lvl="0" indent="-171450" algn="l" defTabSz="914400" rtl="0" eaLnBrk="1" fontAlgn="auto" latinLnBrk="0" hangingPunct="1">
              <a:lnSpc>
                <a:spcPct val="100000"/>
              </a:lnSpc>
              <a:spcBef>
                <a:spcPts val="600"/>
              </a:spcBef>
              <a:buClrTx/>
              <a:buSzTx/>
              <a:buFont typeface="Wingdings" panose="05000000000000000000" pitchFamily="2" charset="2"/>
              <a:buChar char="Ø"/>
              <a:tabLst/>
              <a:defRPr/>
            </a:pPr>
            <a:r>
              <a:rPr kumimoji="0" lang="zh-CN" altLang="en-US" sz="1100" b="0" i="0" u="none" strike="noStrike" kern="1200" cap="none" spc="0" normalizeH="0" baseline="0" noProof="0">
                <a:ln>
                  <a:noFill/>
                </a:ln>
                <a:solidFill>
                  <a:prstClr val="black"/>
                </a:solidFill>
                <a:effectLst/>
                <a:uLnTx/>
                <a:uFillTx/>
                <a:latin typeface="Arial"/>
                <a:ea typeface="微软雅黑"/>
                <a:cs typeface="+mn-cs"/>
              </a:rPr>
              <a:t>晓静姐当时有指示暂停机制应用，后优化问卷机制后恢复应用规则。</a:t>
            </a:r>
            <a:endParaRPr kumimoji="0" lang="en-US" altLang="zh-CN" sz="1100" b="0" i="0" u="none" strike="noStrike" kern="1200" cap="none" spc="0" normalizeH="0" baseline="0" noProof="0">
              <a:ln>
                <a:noFill/>
              </a:ln>
              <a:solidFill>
                <a:prstClr val="black"/>
              </a:solidFill>
              <a:effectLst/>
              <a:uLnTx/>
              <a:uFillTx/>
              <a:latin typeface="Arial"/>
              <a:ea typeface="微软雅黑"/>
              <a:cs typeface="+mn-cs"/>
            </a:endParaRPr>
          </a:p>
          <a:p>
            <a:pPr marL="171450" marR="0" lvl="0" indent="-171450" algn="l" defTabSz="914400" rtl="0" eaLnBrk="1" fontAlgn="auto" latinLnBrk="0" hangingPunct="1">
              <a:lnSpc>
                <a:spcPct val="100000"/>
              </a:lnSpc>
              <a:spcBef>
                <a:spcPts val="600"/>
              </a:spcBef>
              <a:buClrTx/>
              <a:buSzTx/>
              <a:buFont typeface="Wingdings" panose="05000000000000000000" pitchFamily="2" charset="2"/>
              <a:buChar char="Ø"/>
              <a:tabLst/>
              <a:defRPr/>
            </a:pPr>
            <a:r>
              <a:rPr kumimoji="0" lang="zh-CN" altLang="en-US" sz="1100" b="0" i="0" u="none" strike="noStrike" kern="1200" cap="none" spc="0" normalizeH="0" baseline="0" noProof="0">
                <a:ln>
                  <a:noFill/>
                </a:ln>
                <a:solidFill>
                  <a:prstClr val="black"/>
                </a:solidFill>
                <a:effectLst/>
                <a:uLnTx/>
                <a:uFillTx/>
                <a:latin typeface="Arial"/>
                <a:ea typeface="微软雅黑"/>
                <a:cs typeface="+mn-cs"/>
              </a:rPr>
              <a:t>经梳理停用期间的低分位数据，当时复盘结果是需要低于</a:t>
            </a:r>
            <a:r>
              <a:rPr kumimoji="0" lang="en-US" altLang="zh-CN" sz="1100" b="0" i="0" u="none" strike="noStrike" kern="1200" cap="none" spc="0" normalizeH="0" baseline="0" noProof="0">
                <a:ln>
                  <a:noFill/>
                </a:ln>
                <a:solidFill>
                  <a:prstClr val="black"/>
                </a:solidFill>
                <a:effectLst/>
                <a:uLnTx/>
                <a:uFillTx/>
                <a:latin typeface="Arial"/>
                <a:ea typeface="微软雅黑"/>
                <a:cs typeface="+mn-cs"/>
              </a:rPr>
              <a:t>75</a:t>
            </a:r>
            <a:r>
              <a:rPr kumimoji="0" lang="zh-CN" altLang="en-US" sz="1100" b="0" i="0" u="none" strike="noStrike" kern="1200" cap="none" spc="0" normalizeH="0" baseline="0" noProof="0">
                <a:ln>
                  <a:noFill/>
                </a:ln>
                <a:solidFill>
                  <a:prstClr val="black"/>
                </a:solidFill>
                <a:effectLst/>
                <a:uLnTx/>
                <a:uFillTx/>
                <a:latin typeface="Arial"/>
                <a:ea typeface="微软雅黑"/>
                <a:cs typeface="+mn-cs"/>
              </a:rPr>
              <a:t>分才要扣除，所以未应用。</a:t>
            </a:r>
          </a:p>
        </p:txBody>
      </p:sp>
      <p:sp>
        <p:nvSpPr>
          <p:cNvPr id="6" name="文本框 5">
            <a:extLst>
              <a:ext uri="{FF2B5EF4-FFF2-40B4-BE49-F238E27FC236}">
                <a16:creationId xmlns:a16="http://schemas.microsoft.com/office/drawing/2014/main" id="{537AB291-096D-0036-ACEE-747B2A9F545E}"/>
              </a:ext>
            </a:extLst>
          </p:cNvPr>
          <p:cNvSpPr txBox="1"/>
          <p:nvPr/>
        </p:nvSpPr>
        <p:spPr>
          <a:xfrm>
            <a:off x="6953266" y="200103"/>
            <a:ext cx="2415010" cy="276999"/>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sz="1200"/>
              <a:t>三勤行为管理</a:t>
            </a:r>
          </a:p>
        </p:txBody>
      </p:sp>
      <p:sp>
        <p:nvSpPr>
          <p:cNvPr id="7" name="文本框 6">
            <a:extLst>
              <a:ext uri="{FF2B5EF4-FFF2-40B4-BE49-F238E27FC236}">
                <a16:creationId xmlns:a16="http://schemas.microsoft.com/office/drawing/2014/main" id="{EAA0C7F7-DA8E-0737-3AB7-DF555288EB42}"/>
              </a:ext>
            </a:extLst>
          </p:cNvPr>
          <p:cNvSpPr txBox="1"/>
          <p:nvPr/>
        </p:nvSpPr>
        <p:spPr>
          <a:xfrm>
            <a:off x="6953266" y="561262"/>
            <a:ext cx="762584" cy="261610"/>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学习行为</a:t>
            </a:r>
          </a:p>
        </p:txBody>
      </p:sp>
      <p:sp>
        <p:nvSpPr>
          <p:cNvPr id="9" name="文本框 8">
            <a:extLst>
              <a:ext uri="{FF2B5EF4-FFF2-40B4-BE49-F238E27FC236}">
                <a16:creationId xmlns:a16="http://schemas.microsoft.com/office/drawing/2014/main" id="{C4A86EC4-6E74-B45B-E7E3-E343E7DD0A2B}"/>
              </a:ext>
            </a:extLst>
          </p:cNvPr>
          <p:cNvSpPr txBox="1"/>
          <p:nvPr/>
        </p:nvSpPr>
        <p:spPr>
          <a:xfrm>
            <a:off x="7779479" y="557575"/>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分享行为</a:t>
            </a:r>
          </a:p>
        </p:txBody>
      </p:sp>
      <p:sp>
        <p:nvSpPr>
          <p:cNvPr id="10" name="文本框 9">
            <a:extLst>
              <a:ext uri="{FF2B5EF4-FFF2-40B4-BE49-F238E27FC236}">
                <a16:creationId xmlns:a16="http://schemas.microsoft.com/office/drawing/2014/main" id="{C2086FC0-D601-1800-92CA-CFB5F0029778}"/>
              </a:ext>
            </a:extLst>
          </p:cNvPr>
          <p:cNvSpPr txBox="1"/>
          <p:nvPr/>
        </p:nvSpPr>
        <p:spPr>
          <a:xfrm>
            <a:off x="8605692" y="557575"/>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项目行为</a:t>
            </a:r>
          </a:p>
        </p:txBody>
      </p:sp>
      <p:sp>
        <p:nvSpPr>
          <p:cNvPr id="14" name="文本框 13">
            <a:extLst>
              <a:ext uri="{FF2B5EF4-FFF2-40B4-BE49-F238E27FC236}">
                <a16:creationId xmlns:a16="http://schemas.microsoft.com/office/drawing/2014/main" id="{191BF45D-9A3B-2861-4B2F-F653D2466BEC}"/>
              </a:ext>
            </a:extLst>
          </p:cNvPr>
          <p:cNvSpPr txBox="1"/>
          <p:nvPr/>
        </p:nvSpPr>
        <p:spPr>
          <a:xfrm>
            <a:off x="9542172" y="200103"/>
            <a:ext cx="2415010" cy="276999"/>
          </a:xfrm>
          <a:prstGeom prst="rect">
            <a:avLst/>
          </a:prstGeom>
          <a:solidFill>
            <a:srgbClr val="FF0000"/>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prstClr val="white"/>
                </a:solidFill>
                <a:effectLst/>
                <a:uLnTx/>
                <a:uFillTx/>
                <a:latin typeface="Arial"/>
                <a:ea typeface="微软雅黑"/>
              </a:defRPr>
            </a:lvl1pPr>
          </a:lstStyle>
          <a:p>
            <a:r>
              <a:rPr lang="zh-CN" altLang="en-US"/>
              <a:t>三勤积分管理</a:t>
            </a:r>
          </a:p>
        </p:txBody>
      </p:sp>
      <p:sp>
        <p:nvSpPr>
          <p:cNvPr id="15" name="文本框 14">
            <a:extLst>
              <a:ext uri="{FF2B5EF4-FFF2-40B4-BE49-F238E27FC236}">
                <a16:creationId xmlns:a16="http://schemas.microsoft.com/office/drawing/2014/main" id="{155212FC-5F39-0567-0059-5211667CF5C0}"/>
              </a:ext>
            </a:extLst>
          </p:cNvPr>
          <p:cNvSpPr txBox="1"/>
          <p:nvPr/>
        </p:nvSpPr>
        <p:spPr>
          <a:xfrm>
            <a:off x="9542172" y="561262"/>
            <a:ext cx="762584" cy="261610"/>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积分设置</a:t>
            </a:r>
          </a:p>
        </p:txBody>
      </p:sp>
      <p:sp>
        <p:nvSpPr>
          <p:cNvPr id="16" name="文本框 15">
            <a:extLst>
              <a:ext uri="{FF2B5EF4-FFF2-40B4-BE49-F238E27FC236}">
                <a16:creationId xmlns:a16="http://schemas.microsoft.com/office/drawing/2014/main" id="{EDADA2A3-5C7A-4B9E-1300-6D3B336628A2}"/>
              </a:ext>
            </a:extLst>
          </p:cNvPr>
          <p:cNvSpPr txBox="1"/>
          <p:nvPr/>
        </p:nvSpPr>
        <p:spPr>
          <a:xfrm>
            <a:off x="10368385" y="557575"/>
            <a:ext cx="762584" cy="261610"/>
          </a:xfrm>
          <a:prstGeom prst="rect">
            <a:avLst/>
          </a:prstGeom>
          <a:solidFill>
            <a:srgbClr val="FF0000"/>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积分核算</a:t>
            </a:r>
          </a:p>
        </p:txBody>
      </p:sp>
      <p:sp>
        <p:nvSpPr>
          <p:cNvPr id="17" name="文本框 16">
            <a:extLst>
              <a:ext uri="{FF2B5EF4-FFF2-40B4-BE49-F238E27FC236}">
                <a16:creationId xmlns:a16="http://schemas.microsoft.com/office/drawing/2014/main" id="{1798E4A9-F14E-3814-B731-2F5C3F477905}"/>
              </a:ext>
            </a:extLst>
          </p:cNvPr>
          <p:cNvSpPr txBox="1"/>
          <p:nvPr/>
        </p:nvSpPr>
        <p:spPr>
          <a:xfrm>
            <a:off x="11194598" y="557575"/>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积分应用</a:t>
            </a:r>
          </a:p>
        </p:txBody>
      </p:sp>
      <p:cxnSp>
        <p:nvCxnSpPr>
          <p:cNvPr id="11" name="直接连接符 10">
            <a:extLst>
              <a:ext uri="{FF2B5EF4-FFF2-40B4-BE49-F238E27FC236}">
                <a16:creationId xmlns:a16="http://schemas.microsoft.com/office/drawing/2014/main" id="{B3EBEEA5-FCED-0684-482E-6F9919449749}"/>
              </a:ext>
            </a:extLst>
          </p:cNvPr>
          <p:cNvCxnSpPr/>
          <p:nvPr/>
        </p:nvCxnSpPr>
        <p:spPr>
          <a:xfrm>
            <a:off x="276300" y="836691"/>
            <a:ext cx="3033430" cy="0"/>
          </a:xfrm>
          <a:prstGeom prst="line">
            <a:avLst/>
          </a:prstGeom>
          <a:ln w="38100">
            <a:solidFill>
              <a:schemeClr val="accent5">
                <a:lumMod val="50000"/>
              </a:schemeClr>
            </a:solidFill>
          </a:ln>
        </p:spPr>
        <p:style>
          <a:lnRef idx="1">
            <a:schemeClr val="accent6"/>
          </a:lnRef>
          <a:fillRef idx="0">
            <a:schemeClr val="accent6"/>
          </a:fillRef>
          <a:effectRef idx="0">
            <a:schemeClr val="accent6"/>
          </a:effectRef>
          <a:fontRef idx="minor">
            <a:schemeClr val="tx1"/>
          </a:fontRef>
        </p:style>
      </p:cxnSp>
      <p:sp>
        <p:nvSpPr>
          <p:cNvPr id="12" name="文本框 11">
            <a:extLst>
              <a:ext uri="{FF2B5EF4-FFF2-40B4-BE49-F238E27FC236}">
                <a16:creationId xmlns:a16="http://schemas.microsoft.com/office/drawing/2014/main" id="{862A589F-D184-A78D-5A31-0468D65ED5AA}"/>
              </a:ext>
            </a:extLst>
          </p:cNvPr>
          <p:cNvSpPr txBox="1"/>
          <p:nvPr/>
        </p:nvSpPr>
        <p:spPr>
          <a:xfrm>
            <a:off x="221642" y="272615"/>
            <a:ext cx="46714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0070C0"/>
                </a:solidFill>
                <a:effectLst/>
                <a:uLnTx/>
                <a:uFillTx/>
                <a:latin typeface="微软雅黑"/>
                <a:ea typeface="微软雅黑"/>
                <a:cs typeface="+mn-cs"/>
              </a:rPr>
              <a:t>二、检查内容</a:t>
            </a:r>
            <a:r>
              <a:rPr kumimoji="0" lang="en-US" altLang="zh-CN" sz="2400" b="1" i="0" u="none" strike="noStrike" kern="1200" cap="none" spc="0" normalizeH="0" baseline="0" noProof="0">
                <a:ln>
                  <a:noFill/>
                </a:ln>
                <a:solidFill>
                  <a:srgbClr val="0070C0"/>
                </a:solidFill>
                <a:effectLst/>
                <a:uLnTx/>
                <a:uFillTx/>
                <a:latin typeface="微软雅黑"/>
                <a:ea typeface="微软雅黑"/>
                <a:cs typeface="+mn-cs"/>
              </a:rPr>
              <a:t>—</a:t>
            </a:r>
            <a:r>
              <a:rPr kumimoji="0" lang="zh-CN" altLang="en-US" sz="2000" b="1" i="0" u="none" strike="noStrike" kern="1200" cap="none" spc="0" normalizeH="0" baseline="0" noProof="0">
                <a:ln>
                  <a:noFill/>
                </a:ln>
                <a:solidFill>
                  <a:srgbClr val="0070C0"/>
                </a:solidFill>
                <a:effectLst/>
                <a:uLnTx/>
                <a:uFillTx/>
                <a:latin typeface="微软雅黑"/>
                <a:ea typeface="微软雅黑"/>
                <a:cs typeface="+mn-cs"/>
              </a:rPr>
              <a:t>执行情况举证与分析</a:t>
            </a:r>
          </a:p>
        </p:txBody>
      </p:sp>
    </p:spTree>
    <p:extLst>
      <p:ext uri="{BB962C8B-B14F-4D97-AF65-F5344CB8AC3E}">
        <p14:creationId xmlns:p14="http://schemas.microsoft.com/office/powerpoint/2010/main" val="2481590853"/>
      </p:ext>
    </p:extLst>
  </p:cSld>
  <p:clrMapOvr>
    <a:masterClrMapping/>
  </p:clrMapOvr>
  <mc:AlternateContent xmlns:mc="http://schemas.openxmlformats.org/markup-compatibility/2006">
    <mc:Choice xmlns:p14="http://schemas.microsoft.com/office/powerpoint/2010/main" Requires="p14">
      <p:transition spd="slow" p14:dur="225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37562C93-705A-5101-008B-677F088B060C}"/>
              </a:ext>
            </a:extLst>
          </p:cNvPr>
          <p:cNvSpPr/>
          <p:nvPr/>
        </p:nvSpPr>
        <p:spPr>
          <a:xfrm>
            <a:off x="-17572" y="3809827"/>
            <a:ext cx="12191999" cy="3048173"/>
          </a:xfrm>
          <a:prstGeom prst="rect">
            <a:avLst/>
          </a:prstGeom>
          <a:solidFill>
            <a:schemeClr val="bg1">
              <a:lumMod val="75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4" name="文本框 3">
            <a:extLst>
              <a:ext uri="{FF2B5EF4-FFF2-40B4-BE49-F238E27FC236}">
                <a16:creationId xmlns:a16="http://schemas.microsoft.com/office/drawing/2014/main" id="{4ED3F1EF-5023-F7AE-4F2A-3F954A24768D}"/>
              </a:ext>
            </a:extLst>
          </p:cNvPr>
          <p:cNvSpPr txBox="1"/>
          <p:nvPr/>
        </p:nvSpPr>
        <p:spPr>
          <a:xfrm>
            <a:off x="580967" y="1491251"/>
            <a:ext cx="10994923" cy="709173"/>
          </a:xfrm>
          <a:prstGeom prst="rect">
            <a:avLst/>
          </a:prstGeom>
          <a:noFill/>
        </p:spPr>
        <p:txBody>
          <a:bodyPr wrap="square" rtlCol="0">
            <a:noAutofit/>
          </a:bodyPr>
          <a:lstStyle/>
          <a:p>
            <a:pPr marL="228594" marR="0" lvl="0" indent="-228594"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400" b="0" i="0" u="none" strike="noStrike" kern="1200" cap="none" spc="0" normalizeH="0" baseline="0" noProof="0">
                <a:ln>
                  <a:noFill/>
                </a:ln>
                <a:solidFill>
                  <a:prstClr val="black"/>
                </a:solidFill>
                <a:effectLst/>
                <a:uLnTx/>
                <a:uFillTx/>
                <a:latin typeface="微软雅黑"/>
                <a:ea typeface="微软雅黑"/>
                <a:cs typeface="+mn-cs"/>
              </a:rPr>
              <a:t>经核查，</a:t>
            </a:r>
            <a:r>
              <a:rPr kumimoji="0" lang="en-US" altLang="zh-CN" sz="1400" b="1" i="0" u="none" strike="noStrike" kern="1200" cap="none" spc="0" normalizeH="0" baseline="0" noProof="0">
                <a:ln>
                  <a:noFill/>
                </a:ln>
                <a:solidFill>
                  <a:srgbClr val="FF0000"/>
                </a:solidFill>
                <a:effectLst/>
                <a:uLnTx/>
                <a:uFillTx/>
                <a:latin typeface="微软雅黑"/>
                <a:ea typeface="微软雅黑"/>
                <a:cs typeface="+mn-cs"/>
              </a:rPr>
              <a:t>6</a:t>
            </a:r>
            <a:r>
              <a:rPr kumimoji="0" lang="zh-CN" altLang="en-US" sz="1400" b="1" i="0" u="none" strike="noStrike" kern="1200" cap="none" spc="0" normalizeH="0" baseline="0" noProof="0">
                <a:ln>
                  <a:noFill/>
                </a:ln>
                <a:solidFill>
                  <a:srgbClr val="FF0000"/>
                </a:solidFill>
                <a:effectLst/>
                <a:uLnTx/>
                <a:uFillTx/>
                <a:latin typeface="微软雅黑"/>
                <a:ea typeface="微软雅黑"/>
                <a:cs typeface="+mn-cs"/>
              </a:rPr>
              <a:t>月</a:t>
            </a:r>
            <a:r>
              <a:rPr kumimoji="0" lang="en-US" altLang="zh-CN" sz="1400" b="1" i="0" u="none" strike="noStrike" kern="1200" cap="none" spc="0" normalizeH="0" baseline="0" noProof="0">
                <a:ln>
                  <a:noFill/>
                </a:ln>
                <a:solidFill>
                  <a:srgbClr val="FF0000"/>
                </a:solidFill>
                <a:effectLst/>
                <a:uLnTx/>
                <a:uFillTx/>
                <a:latin typeface="微软雅黑"/>
                <a:ea typeface="微软雅黑"/>
                <a:cs typeface="+mn-cs"/>
              </a:rPr>
              <a:t>2</a:t>
            </a:r>
            <a:r>
              <a:rPr kumimoji="0" lang="zh-CN" altLang="en-US" sz="1400" b="1" i="0" u="none" strike="noStrike" kern="1200" cap="none" spc="0" normalizeH="0" baseline="0" noProof="0">
                <a:ln>
                  <a:noFill/>
                </a:ln>
                <a:solidFill>
                  <a:srgbClr val="FF0000"/>
                </a:solidFill>
                <a:effectLst/>
                <a:uLnTx/>
                <a:uFillTx/>
                <a:latin typeface="微软雅黑"/>
                <a:ea typeface="微软雅黑"/>
                <a:cs typeface="+mn-cs"/>
              </a:rPr>
              <a:t>日至</a:t>
            </a:r>
            <a:r>
              <a:rPr kumimoji="0" lang="en-US" altLang="zh-CN" sz="1400" b="1" i="0" u="none" strike="noStrike" kern="1200" cap="none" spc="0" normalizeH="0" baseline="0" noProof="0">
                <a:ln>
                  <a:noFill/>
                </a:ln>
                <a:solidFill>
                  <a:srgbClr val="FF0000"/>
                </a:solidFill>
                <a:effectLst/>
                <a:uLnTx/>
                <a:uFillTx/>
                <a:latin typeface="微软雅黑"/>
                <a:ea typeface="微软雅黑"/>
                <a:cs typeface="+mn-cs"/>
              </a:rPr>
              <a:t>8</a:t>
            </a:r>
            <a:r>
              <a:rPr kumimoji="0" lang="zh-CN" altLang="en-US" sz="1400" b="1" i="0" u="none" strike="noStrike" kern="1200" cap="none" spc="0" normalizeH="0" baseline="0" noProof="0">
                <a:ln>
                  <a:noFill/>
                </a:ln>
                <a:solidFill>
                  <a:srgbClr val="FF0000"/>
                </a:solidFill>
                <a:effectLst/>
                <a:uLnTx/>
                <a:uFillTx/>
                <a:latin typeface="微软雅黑"/>
                <a:ea typeface="微软雅黑"/>
                <a:cs typeface="+mn-cs"/>
              </a:rPr>
              <a:t>月</a:t>
            </a:r>
            <a:r>
              <a:rPr kumimoji="0" lang="en-US" altLang="zh-CN" sz="1400" b="1" i="0" u="none" strike="noStrike" kern="1200" cap="none" spc="0" normalizeH="0" baseline="0" noProof="0">
                <a:ln>
                  <a:noFill/>
                </a:ln>
                <a:solidFill>
                  <a:srgbClr val="FF0000"/>
                </a:solidFill>
                <a:effectLst/>
                <a:uLnTx/>
                <a:uFillTx/>
                <a:latin typeface="微软雅黑"/>
                <a:ea typeface="微软雅黑"/>
                <a:cs typeface="+mn-cs"/>
              </a:rPr>
              <a:t>13</a:t>
            </a:r>
            <a:r>
              <a:rPr kumimoji="0" lang="zh-CN" altLang="en-US" sz="1400" b="1" i="0" u="none" strike="noStrike" kern="1200" cap="none" spc="0" normalizeH="0" baseline="0" noProof="0">
                <a:ln>
                  <a:noFill/>
                </a:ln>
                <a:solidFill>
                  <a:srgbClr val="FF0000"/>
                </a:solidFill>
                <a:effectLst/>
                <a:uLnTx/>
                <a:uFillTx/>
                <a:latin typeface="微软雅黑"/>
                <a:ea typeface="微软雅黑"/>
                <a:cs typeface="+mn-cs"/>
              </a:rPr>
              <a:t>日</a:t>
            </a:r>
            <a:r>
              <a:rPr kumimoji="0" lang="zh-CN" altLang="en-US" sz="1400" b="0" i="0" u="none" strike="noStrike" kern="1200" cap="none" spc="0" normalizeH="0" baseline="0" noProof="0">
                <a:ln>
                  <a:noFill/>
                </a:ln>
                <a:solidFill>
                  <a:prstClr val="black"/>
                </a:solidFill>
                <a:effectLst/>
                <a:uLnTx/>
                <a:uFillTx/>
                <a:latin typeface="微软雅黑"/>
                <a:ea typeface="微软雅黑"/>
                <a:cs typeface="+mn-cs"/>
              </a:rPr>
              <a:t>期间，学习发展部</a:t>
            </a:r>
            <a:r>
              <a:rPr kumimoji="0" lang="zh-CN" altLang="en-US" sz="1400" b="1" i="0" u="none" strike="noStrike" kern="1200" cap="none" spc="0" normalizeH="0" baseline="0" noProof="0">
                <a:ln>
                  <a:noFill/>
                </a:ln>
                <a:solidFill>
                  <a:srgbClr val="FF0000"/>
                </a:solidFill>
                <a:effectLst/>
                <a:uLnTx/>
                <a:uFillTx/>
                <a:latin typeface="微软雅黑"/>
                <a:ea typeface="微软雅黑"/>
                <a:cs typeface="+mn-cs"/>
              </a:rPr>
              <a:t>未发放</a:t>
            </a:r>
            <a:r>
              <a:rPr kumimoji="0" lang="zh-CN" altLang="en-US" sz="1400" b="0" i="0" u="none" strike="noStrike" kern="1200" cap="none" spc="0" normalizeH="0" baseline="0" noProof="0">
                <a:ln>
                  <a:noFill/>
                </a:ln>
                <a:solidFill>
                  <a:prstClr val="black"/>
                </a:solidFill>
                <a:effectLst/>
                <a:uLnTx/>
                <a:uFillTx/>
                <a:latin typeface="微软雅黑"/>
                <a:ea typeface="微软雅黑"/>
                <a:cs typeface="+mn-cs"/>
              </a:rPr>
              <a:t>任何课件导师积分。</a:t>
            </a:r>
            <a:r>
              <a:rPr kumimoji="0" lang="en-US" altLang="zh-CN" sz="1400" b="0" i="0" u="none" strike="noStrike" kern="1200" cap="none" spc="0" normalizeH="0" baseline="0" noProof="0">
                <a:ln>
                  <a:noFill/>
                </a:ln>
                <a:solidFill>
                  <a:prstClr val="black"/>
                </a:solidFill>
                <a:effectLst/>
                <a:uLnTx/>
                <a:uFillTx/>
                <a:latin typeface="微软雅黑"/>
                <a:ea typeface="微软雅黑"/>
                <a:cs typeface="+mn-cs"/>
              </a:rPr>
              <a:t>8</a:t>
            </a:r>
            <a:r>
              <a:rPr kumimoji="0" lang="zh-CN" altLang="en-US" sz="1400" b="0" i="0" u="none" strike="noStrike" kern="1200" cap="none" spc="0" normalizeH="0" baseline="0" noProof="0">
                <a:ln>
                  <a:noFill/>
                </a:ln>
                <a:solidFill>
                  <a:prstClr val="black"/>
                </a:solidFill>
                <a:effectLst/>
                <a:uLnTx/>
                <a:uFillTx/>
                <a:latin typeface="微软雅黑"/>
                <a:ea typeface="微软雅黑"/>
                <a:cs typeface="+mn-cs"/>
              </a:rPr>
              <a:t>月</a:t>
            </a:r>
            <a:r>
              <a:rPr kumimoji="0" lang="en-US" altLang="zh-CN" sz="1400" b="0" i="0" u="none" strike="noStrike" kern="1200" cap="none" spc="0" normalizeH="0" baseline="0" noProof="0">
                <a:ln>
                  <a:noFill/>
                </a:ln>
                <a:solidFill>
                  <a:prstClr val="black"/>
                </a:solidFill>
                <a:effectLst/>
                <a:uLnTx/>
                <a:uFillTx/>
                <a:latin typeface="微软雅黑"/>
                <a:ea typeface="微软雅黑"/>
                <a:cs typeface="+mn-cs"/>
              </a:rPr>
              <a:t>14</a:t>
            </a:r>
            <a:r>
              <a:rPr kumimoji="0" lang="zh-CN" altLang="en-US" sz="1400" b="0" i="0" u="none" strike="noStrike" kern="1200" cap="none" spc="0" normalizeH="0" baseline="0" noProof="0">
                <a:ln>
                  <a:noFill/>
                </a:ln>
                <a:solidFill>
                  <a:prstClr val="black"/>
                </a:solidFill>
                <a:effectLst/>
                <a:uLnTx/>
                <a:uFillTx/>
                <a:latin typeface="微软雅黑"/>
                <a:ea typeface="微软雅黑"/>
                <a:cs typeface="+mn-cs"/>
              </a:rPr>
              <a:t>日，学习发展部补发</a:t>
            </a:r>
            <a:r>
              <a:rPr kumimoji="0" lang="en-US" altLang="zh-CN" sz="1400" b="0" i="0" u="none" strike="noStrike" kern="1200" cap="none" spc="0" normalizeH="0" baseline="0" noProof="0">
                <a:ln>
                  <a:noFill/>
                </a:ln>
                <a:solidFill>
                  <a:prstClr val="black"/>
                </a:solidFill>
                <a:effectLst/>
                <a:uLnTx/>
                <a:uFillTx/>
                <a:latin typeface="微软雅黑"/>
                <a:ea typeface="微软雅黑"/>
                <a:cs typeface="+mn-cs"/>
              </a:rPr>
              <a:t>7</a:t>
            </a:r>
            <a:r>
              <a:rPr kumimoji="0" lang="zh-CN" altLang="en-US" sz="1400" b="0" i="0" u="none" strike="noStrike" kern="1200" cap="none" spc="0" normalizeH="0" baseline="0" noProof="0">
                <a:ln>
                  <a:noFill/>
                </a:ln>
                <a:solidFill>
                  <a:prstClr val="black"/>
                </a:solidFill>
                <a:effectLst/>
                <a:uLnTx/>
                <a:uFillTx/>
                <a:latin typeface="微软雅黑"/>
                <a:ea typeface="微软雅黑"/>
                <a:cs typeface="+mn-cs"/>
              </a:rPr>
              <a:t>月</a:t>
            </a:r>
            <a:r>
              <a:rPr kumimoji="0" lang="en-US" altLang="zh-CN" sz="1400" b="0" i="0" u="none" strike="noStrike" kern="1200" cap="none" spc="0" normalizeH="0" baseline="0" noProof="0">
                <a:ln>
                  <a:noFill/>
                </a:ln>
                <a:solidFill>
                  <a:prstClr val="black"/>
                </a:solidFill>
                <a:effectLst/>
                <a:uLnTx/>
                <a:uFillTx/>
                <a:latin typeface="微软雅黑"/>
                <a:ea typeface="微软雅黑"/>
                <a:cs typeface="+mn-cs"/>
              </a:rPr>
              <a:t>4</a:t>
            </a:r>
            <a:r>
              <a:rPr kumimoji="0" lang="zh-CN" altLang="en-US" sz="1400" b="0" i="0" u="none" strike="noStrike" kern="1200" cap="none" spc="0" normalizeH="0" baseline="0" noProof="0">
                <a:ln>
                  <a:noFill/>
                </a:ln>
                <a:solidFill>
                  <a:prstClr val="black"/>
                </a:solidFill>
                <a:effectLst/>
                <a:uLnTx/>
                <a:uFillTx/>
                <a:latin typeface="微软雅黑"/>
                <a:ea typeface="微软雅黑"/>
                <a:cs typeface="+mn-cs"/>
              </a:rPr>
              <a:t>日至</a:t>
            </a:r>
            <a:r>
              <a:rPr kumimoji="0" lang="en-US" altLang="zh-CN" sz="1400" b="0" i="0" u="none" strike="noStrike" kern="1200" cap="none" spc="0" normalizeH="0" baseline="0" noProof="0">
                <a:ln>
                  <a:noFill/>
                </a:ln>
                <a:solidFill>
                  <a:prstClr val="black"/>
                </a:solidFill>
                <a:effectLst/>
                <a:uLnTx/>
                <a:uFillTx/>
                <a:latin typeface="微软雅黑"/>
                <a:ea typeface="微软雅黑"/>
                <a:cs typeface="+mn-cs"/>
              </a:rPr>
              <a:t>8</a:t>
            </a:r>
            <a:r>
              <a:rPr kumimoji="0" lang="zh-CN" altLang="en-US" sz="1400" b="0" i="0" u="none" strike="noStrike" kern="1200" cap="none" spc="0" normalizeH="0" baseline="0" noProof="0">
                <a:ln>
                  <a:noFill/>
                </a:ln>
                <a:solidFill>
                  <a:prstClr val="black"/>
                </a:solidFill>
                <a:effectLst/>
                <a:uLnTx/>
                <a:uFillTx/>
                <a:latin typeface="微软雅黑"/>
                <a:ea typeface="微软雅黑"/>
                <a:cs typeface="+mn-cs"/>
              </a:rPr>
              <a:t>月</a:t>
            </a:r>
            <a:r>
              <a:rPr kumimoji="0" lang="en-US" altLang="zh-CN" sz="1400" b="0" i="0" u="none" strike="noStrike" kern="1200" cap="none" spc="0" normalizeH="0" baseline="0" noProof="0">
                <a:ln>
                  <a:noFill/>
                </a:ln>
                <a:solidFill>
                  <a:prstClr val="black"/>
                </a:solidFill>
                <a:effectLst/>
                <a:uLnTx/>
                <a:uFillTx/>
                <a:latin typeface="微软雅黑"/>
                <a:ea typeface="微软雅黑"/>
                <a:cs typeface="+mn-cs"/>
              </a:rPr>
              <a:t>13</a:t>
            </a:r>
            <a:r>
              <a:rPr kumimoji="0" lang="zh-CN" altLang="en-US" sz="1400" b="0" i="0" u="none" strike="noStrike" kern="1200" cap="none" spc="0" normalizeH="0" baseline="0" noProof="0">
                <a:ln>
                  <a:noFill/>
                </a:ln>
                <a:solidFill>
                  <a:prstClr val="black"/>
                </a:solidFill>
                <a:effectLst/>
                <a:uLnTx/>
                <a:uFillTx/>
                <a:latin typeface="微软雅黑"/>
                <a:ea typeface="微软雅黑"/>
                <a:cs typeface="+mn-cs"/>
              </a:rPr>
              <a:t>日的课件导师积分</a:t>
            </a:r>
            <a:r>
              <a:rPr kumimoji="0" lang="en-US" altLang="zh-CN" sz="1400" b="0" i="0" u="none" strike="noStrike" kern="1200" cap="none" spc="0" normalizeH="0" baseline="0" noProof="0">
                <a:ln>
                  <a:noFill/>
                </a:ln>
                <a:solidFill>
                  <a:prstClr val="black"/>
                </a:solidFill>
                <a:effectLst/>
                <a:uLnTx/>
                <a:uFillTx/>
                <a:latin typeface="微软雅黑"/>
                <a:ea typeface="微软雅黑"/>
                <a:cs typeface="+mn-cs"/>
              </a:rPr>
              <a:t>600</a:t>
            </a:r>
            <a:r>
              <a:rPr kumimoji="0" lang="zh-CN" altLang="en-US" sz="1400" b="0" i="0" u="none" strike="noStrike" kern="1200" cap="none" spc="0" normalizeH="0" baseline="0" noProof="0">
                <a:ln>
                  <a:noFill/>
                </a:ln>
                <a:solidFill>
                  <a:prstClr val="black"/>
                </a:solidFill>
                <a:effectLst/>
                <a:uLnTx/>
                <a:uFillTx/>
                <a:latin typeface="微软雅黑"/>
                <a:ea typeface="微软雅黑"/>
                <a:cs typeface="+mn-cs"/>
              </a:rPr>
              <a:t>分，涉及</a:t>
            </a:r>
            <a:r>
              <a:rPr kumimoji="0" lang="en-US" altLang="zh-CN" sz="1400" b="0" i="0" u="none" strike="noStrike" kern="1200" cap="none" spc="0" normalizeH="0" baseline="0" noProof="0">
                <a:ln>
                  <a:noFill/>
                </a:ln>
                <a:solidFill>
                  <a:prstClr val="black"/>
                </a:solidFill>
                <a:effectLst/>
                <a:uLnTx/>
                <a:uFillTx/>
                <a:latin typeface="微软雅黑"/>
                <a:ea typeface="微软雅黑"/>
                <a:cs typeface="+mn-cs"/>
              </a:rPr>
              <a:t>13</a:t>
            </a:r>
            <a:r>
              <a:rPr kumimoji="0" lang="zh-CN" altLang="en-US" sz="1400" b="0" i="0" u="none" strike="noStrike" kern="1200" cap="none" spc="0" normalizeH="0" baseline="0" noProof="0">
                <a:ln>
                  <a:noFill/>
                </a:ln>
                <a:solidFill>
                  <a:prstClr val="black"/>
                </a:solidFill>
                <a:effectLst/>
                <a:uLnTx/>
                <a:uFillTx/>
                <a:latin typeface="微软雅黑"/>
                <a:ea typeface="微软雅黑"/>
                <a:cs typeface="+mn-cs"/>
              </a:rPr>
              <a:t>名课件导师。截止审计日（</a:t>
            </a:r>
            <a:r>
              <a:rPr kumimoji="0" lang="en-US" altLang="zh-CN" sz="1400" b="0" i="0" u="none" strike="noStrike" kern="1200" cap="none" spc="0" normalizeH="0" baseline="0" noProof="0">
                <a:ln>
                  <a:noFill/>
                </a:ln>
                <a:solidFill>
                  <a:prstClr val="black"/>
                </a:solidFill>
                <a:effectLst/>
                <a:uLnTx/>
                <a:uFillTx/>
                <a:latin typeface="微软雅黑"/>
                <a:ea typeface="微软雅黑"/>
                <a:cs typeface="+mn-cs"/>
              </a:rPr>
              <a:t>8</a:t>
            </a:r>
            <a:r>
              <a:rPr kumimoji="0" lang="zh-CN" altLang="en-US" sz="1400" b="0" i="0" u="none" strike="noStrike" kern="1200" cap="none" spc="0" normalizeH="0" baseline="0" noProof="0">
                <a:ln>
                  <a:noFill/>
                </a:ln>
                <a:solidFill>
                  <a:prstClr val="black"/>
                </a:solidFill>
                <a:effectLst/>
                <a:uLnTx/>
                <a:uFillTx/>
                <a:latin typeface="微软雅黑"/>
                <a:ea typeface="微软雅黑"/>
                <a:cs typeface="+mn-cs"/>
              </a:rPr>
              <a:t>月</a:t>
            </a:r>
            <a:r>
              <a:rPr kumimoji="0" lang="en-US" altLang="zh-CN" sz="1400" b="0" i="0" u="none" strike="noStrike" kern="1200" cap="none" spc="0" normalizeH="0" baseline="0" noProof="0">
                <a:ln>
                  <a:noFill/>
                </a:ln>
                <a:solidFill>
                  <a:prstClr val="black"/>
                </a:solidFill>
                <a:effectLst/>
                <a:uLnTx/>
                <a:uFillTx/>
                <a:latin typeface="微软雅黑"/>
                <a:ea typeface="微软雅黑"/>
                <a:cs typeface="+mn-cs"/>
              </a:rPr>
              <a:t>14</a:t>
            </a:r>
            <a:r>
              <a:rPr kumimoji="0" lang="zh-CN" altLang="en-US" sz="1400" b="0" i="0" u="none" strike="noStrike" kern="1200" cap="none" spc="0" normalizeH="0" baseline="0" noProof="0">
                <a:ln>
                  <a:noFill/>
                </a:ln>
                <a:solidFill>
                  <a:prstClr val="black"/>
                </a:solidFill>
                <a:effectLst/>
                <a:uLnTx/>
                <a:uFillTx/>
                <a:latin typeface="微软雅黑"/>
                <a:ea typeface="微软雅黑"/>
                <a:cs typeface="+mn-cs"/>
              </a:rPr>
              <a:t>日），学习发展部未追溯发放</a:t>
            </a:r>
            <a:r>
              <a:rPr kumimoji="0" lang="en-US" altLang="zh-CN" sz="1400" b="1" i="0" u="none" strike="noStrike" kern="1200" cap="none" spc="0" normalizeH="0" baseline="0" noProof="0">
                <a:ln>
                  <a:noFill/>
                </a:ln>
                <a:solidFill>
                  <a:srgbClr val="FF0000"/>
                </a:solidFill>
                <a:effectLst/>
                <a:uLnTx/>
                <a:uFillTx/>
                <a:latin typeface="微软雅黑"/>
                <a:ea typeface="微软雅黑"/>
                <a:cs typeface="+mn-cs"/>
              </a:rPr>
              <a:t>6</a:t>
            </a:r>
            <a:r>
              <a:rPr kumimoji="0" lang="zh-CN" altLang="en-US" sz="1400" b="1" i="0" u="none" strike="noStrike" kern="1200" cap="none" spc="0" normalizeH="0" baseline="0" noProof="0">
                <a:ln>
                  <a:noFill/>
                </a:ln>
                <a:solidFill>
                  <a:srgbClr val="FF0000"/>
                </a:solidFill>
                <a:effectLst/>
                <a:uLnTx/>
                <a:uFillTx/>
                <a:latin typeface="微软雅黑"/>
                <a:ea typeface="微软雅黑"/>
                <a:cs typeface="+mn-cs"/>
              </a:rPr>
              <a:t>月</a:t>
            </a:r>
            <a:r>
              <a:rPr kumimoji="0" lang="en-US" altLang="zh-CN" sz="1400" b="1" i="0" u="none" strike="noStrike" kern="1200" cap="none" spc="0" normalizeH="0" baseline="0" noProof="0">
                <a:ln>
                  <a:noFill/>
                </a:ln>
                <a:solidFill>
                  <a:srgbClr val="FF0000"/>
                </a:solidFill>
                <a:effectLst/>
                <a:uLnTx/>
                <a:uFillTx/>
                <a:latin typeface="微软雅黑"/>
                <a:ea typeface="微软雅黑"/>
                <a:cs typeface="+mn-cs"/>
              </a:rPr>
              <a:t>2</a:t>
            </a:r>
            <a:r>
              <a:rPr kumimoji="0" lang="zh-CN" altLang="en-US" sz="1400" b="1" i="0" u="none" strike="noStrike" kern="1200" cap="none" spc="0" normalizeH="0" baseline="0" noProof="0">
                <a:ln>
                  <a:noFill/>
                </a:ln>
                <a:solidFill>
                  <a:srgbClr val="FF0000"/>
                </a:solidFill>
                <a:effectLst/>
                <a:uLnTx/>
                <a:uFillTx/>
                <a:latin typeface="微软雅黑"/>
                <a:ea typeface="微软雅黑"/>
                <a:cs typeface="+mn-cs"/>
              </a:rPr>
              <a:t>日至</a:t>
            </a:r>
            <a:r>
              <a:rPr kumimoji="0" lang="en-US" altLang="zh-CN" sz="1400" b="1" i="0" u="none" strike="noStrike" kern="1200" cap="none" spc="0" normalizeH="0" baseline="0" noProof="0">
                <a:ln>
                  <a:noFill/>
                </a:ln>
                <a:solidFill>
                  <a:srgbClr val="FF0000"/>
                </a:solidFill>
                <a:effectLst/>
                <a:uLnTx/>
                <a:uFillTx/>
                <a:latin typeface="微软雅黑"/>
                <a:ea typeface="微软雅黑"/>
                <a:cs typeface="+mn-cs"/>
              </a:rPr>
              <a:t>6</a:t>
            </a:r>
            <a:r>
              <a:rPr kumimoji="0" lang="zh-CN" altLang="en-US" sz="1400" b="1" i="0" u="none" strike="noStrike" kern="1200" cap="none" spc="0" normalizeH="0" baseline="0" noProof="0">
                <a:ln>
                  <a:noFill/>
                </a:ln>
                <a:solidFill>
                  <a:srgbClr val="FF0000"/>
                </a:solidFill>
                <a:effectLst/>
                <a:uLnTx/>
                <a:uFillTx/>
                <a:latin typeface="微软雅黑"/>
                <a:ea typeface="微软雅黑"/>
                <a:cs typeface="+mn-cs"/>
              </a:rPr>
              <a:t>月</a:t>
            </a:r>
            <a:r>
              <a:rPr kumimoji="0" lang="en-US" altLang="zh-CN" sz="1400" b="1" i="0" u="none" strike="noStrike" kern="1200" cap="none" spc="0" normalizeH="0" baseline="0" noProof="0">
                <a:ln>
                  <a:noFill/>
                </a:ln>
                <a:solidFill>
                  <a:srgbClr val="FF0000"/>
                </a:solidFill>
                <a:effectLst/>
                <a:uLnTx/>
                <a:uFillTx/>
                <a:latin typeface="微软雅黑"/>
                <a:ea typeface="微软雅黑"/>
                <a:cs typeface="+mn-cs"/>
              </a:rPr>
              <a:t>30</a:t>
            </a:r>
            <a:r>
              <a:rPr kumimoji="0" lang="zh-CN" altLang="en-US" sz="1400" b="1" i="0" u="none" strike="noStrike" kern="1200" cap="none" spc="0" normalizeH="0" baseline="0" noProof="0">
                <a:ln>
                  <a:noFill/>
                </a:ln>
                <a:solidFill>
                  <a:srgbClr val="FF0000"/>
                </a:solidFill>
                <a:effectLst/>
                <a:uLnTx/>
                <a:uFillTx/>
                <a:latin typeface="微软雅黑"/>
                <a:ea typeface="微软雅黑"/>
                <a:cs typeface="+mn-cs"/>
              </a:rPr>
              <a:t>日</a:t>
            </a:r>
            <a:r>
              <a:rPr kumimoji="0" lang="zh-CN" altLang="en-US" sz="1400" b="0" i="0" u="none" strike="noStrike" kern="1200" cap="none" spc="0" normalizeH="0" baseline="0" noProof="0">
                <a:ln>
                  <a:noFill/>
                </a:ln>
                <a:solidFill>
                  <a:prstClr val="black"/>
                </a:solidFill>
                <a:effectLst/>
                <a:uLnTx/>
                <a:uFillTx/>
                <a:latin typeface="微软雅黑"/>
                <a:ea typeface="微软雅黑"/>
                <a:cs typeface="+mn-cs"/>
              </a:rPr>
              <a:t>的课件导师积分，</a:t>
            </a:r>
            <a:r>
              <a:rPr kumimoji="0" lang="zh-CN" altLang="en-US" sz="1400" b="1" i="0" u="none" strike="noStrike" kern="1200" cap="none" spc="0" normalizeH="0" baseline="0" noProof="0">
                <a:ln>
                  <a:noFill/>
                </a:ln>
                <a:solidFill>
                  <a:srgbClr val="FF0000"/>
                </a:solidFill>
                <a:effectLst/>
                <a:uLnTx/>
                <a:uFillTx/>
                <a:latin typeface="微软雅黑"/>
                <a:ea typeface="微软雅黑"/>
                <a:cs typeface="+mn-cs"/>
              </a:rPr>
              <a:t>影响</a:t>
            </a:r>
            <a:r>
              <a:rPr kumimoji="0" lang="en-US" altLang="zh-CN" sz="1400" b="1" i="0" u="none" strike="noStrike" kern="1200" cap="none" spc="0" normalizeH="0" baseline="0" noProof="0" err="1">
                <a:ln>
                  <a:noFill/>
                </a:ln>
                <a:solidFill>
                  <a:srgbClr val="FF0000"/>
                </a:solidFill>
                <a:effectLst/>
                <a:uLnTx/>
                <a:uFillTx/>
                <a:latin typeface="微软雅黑"/>
                <a:ea typeface="微软雅黑"/>
                <a:cs typeface="+mn-cs"/>
              </a:rPr>
              <a:t>Q2</a:t>
            </a:r>
            <a:r>
              <a:rPr kumimoji="0" lang="zh-CN" altLang="en-US" sz="1400" b="1" i="0" u="none" strike="noStrike" kern="1200" cap="none" spc="0" normalizeH="0" baseline="0" noProof="0">
                <a:ln>
                  <a:noFill/>
                </a:ln>
                <a:solidFill>
                  <a:srgbClr val="FF0000"/>
                </a:solidFill>
                <a:effectLst/>
                <a:uLnTx/>
                <a:uFillTx/>
                <a:latin typeface="微软雅黑"/>
                <a:ea typeface="微软雅黑"/>
                <a:cs typeface="+mn-cs"/>
              </a:rPr>
              <a:t>季度三勤积分核算的准确性及公平性。</a:t>
            </a:r>
            <a:r>
              <a:rPr kumimoji="0" lang="zh-CN" altLang="en-US" sz="1400" b="1" i="0" u="none" strike="noStrike" kern="1200" cap="none" spc="0" normalizeH="0" baseline="0" noProof="0">
                <a:ln>
                  <a:noFill/>
                </a:ln>
                <a:solidFill>
                  <a:prstClr val="black"/>
                </a:solidFill>
                <a:effectLst/>
                <a:uLnTx/>
                <a:uFillTx/>
                <a:latin typeface="微软雅黑"/>
                <a:ea typeface="微软雅黑"/>
                <a:cs typeface="+mn-cs"/>
              </a:rPr>
              <a:t>经学发反馈，目前</a:t>
            </a:r>
            <a:r>
              <a:rPr kumimoji="0" lang="zh-CN" altLang="en-US" sz="1400" b="1" i="0" u="none" strike="noStrike" kern="1200" cap="none" spc="0" normalizeH="0" baseline="0" noProof="0">
                <a:ln>
                  <a:noFill/>
                </a:ln>
                <a:solidFill>
                  <a:prstClr val="black"/>
                </a:solidFill>
                <a:effectLst/>
                <a:uLnTx/>
                <a:uFillTx/>
                <a:latin typeface="Arial"/>
                <a:ea typeface="微软雅黑"/>
                <a:cs typeface="+mn-cs"/>
              </a:rPr>
              <a:t>已全部补发，并已在系统上线。</a:t>
            </a:r>
          </a:p>
          <a:p>
            <a:pPr marL="228594" marR="0" lvl="0" indent="-228594"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1333" b="1" i="0" u="none" strike="noStrike" kern="1200" cap="none" spc="0" normalizeH="0" baseline="0" noProof="0">
              <a:ln>
                <a:noFill/>
              </a:ln>
              <a:solidFill>
                <a:prstClr val="black"/>
              </a:solidFill>
              <a:effectLst/>
              <a:uLnTx/>
              <a:uFillTx/>
              <a:latin typeface="微软雅黑"/>
              <a:ea typeface="微软雅黑"/>
              <a:cs typeface="+mn-cs"/>
            </a:endParaRPr>
          </a:p>
        </p:txBody>
      </p:sp>
      <p:pic>
        <p:nvPicPr>
          <p:cNvPr id="6" name="图片 5">
            <a:extLst>
              <a:ext uri="{FF2B5EF4-FFF2-40B4-BE49-F238E27FC236}">
                <a16:creationId xmlns:a16="http://schemas.microsoft.com/office/drawing/2014/main" id="{4F8E8D0E-6AA2-17BC-A87A-2B062C22C67C}"/>
              </a:ext>
            </a:extLst>
          </p:cNvPr>
          <p:cNvPicPr>
            <a:picLocks noChangeAspect="1"/>
          </p:cNvPicPr>
          <p:nvPr/>
        </p:nvPicPr>
        <p:blipFill>
          <a:blip r:embed="rId3"/>
          <a:stretch>
            <a:fillRect/>
          </a:stretch>
        </p:blipFill>
        <p:spPr>
          <a:xfrm>
            <a:off x="864092" y="2736325"/>
            <a:ext cx="4665877" cy="950147"/>
          </a:xfrm>
          <a:prstGeom prst="rect">
            <a:avLst/>
          </a:prstGeom>
          <a:effectLst>
            <a:glow rad="63500">
              <a:schemeClr val="accent1">
                <a:satMod val="175000"/>
                <a:alpha val="40000"/>
              </a:schemeClr>
            </a:glow>
          </a:effectLst>
        </p:spPr>
      </p:pic>
      <p:pic>
        <p:nvPicPr>
          <p:cNvPr id="7" name="图片 6">
            <a:extLst>
              <a:ext uri="{FF2B5EF4-FFF2-40B4-BE49-F238E27FC236}">
                <a16:creationId xmlns:a16="http://schemas.microsoft.com/office/drawing/2014/main" id="{1A38F722-8E29-8811-5D27-0BDE7F6028D2}"/>
              </a:ext>
            </a:extLst>
          </p:cNvPr>
          <p:cNvPicPr>
            <a:picLocks noChangeAspect="1"/>
          </p:cNvPicPr>
          <p:nvPr/>
        </p:nvPicPr>
        <p:blipFill>
          <a:blip r:embed="rId4"/>
          <a:stretch>
            <a:fillRect/>
          </a:stretch>
        </p:blipFill>
        <p:spPr>
          <a:xfrm>
            <a:off x="6528721" y="2733163"/>
            <a:ext cx="4665877" cy="953308"/>
          </a:xfrm>
          <a:prstGeom prst="rect">
            <a:avLst/>
          </a:prstGeom>
          <a:effectLst>
            <a:glow rad="63500">
              <a:schemeClr val="accent1">
                <a:satMod val="175000"/>
                <a:alpha val="40000"/>
              </a:schemeClr>
            </a:glow>
          </a:effectLst>
        </p:spPr>
      </p:pic>
      <p:grpSp>
        <p:nvGrpSpPr>
          <p:cNvPr id="9" name="2d5da97a-d2c2-4fb7-ae7d-b8d48b0e2d6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30896889-8C33-F405-23B2-588873CBE480}"/>
              </a:ext>
            </a:extLst>
          </p:cNvPr>
          <p:cNvGrpSpPr>
            <a:grpSpLocks noChangeAspect="1"/>
          </p:cNvGrpSpPr>
          <p:nvPr>
            <p:custDataLst>
              <p:tags r:id="rId1"/>
            </p:custDataLst>
          </p:nvPr>
        </p:nvGrpSpPr>
        <p:grpSpPr>
          <a:xfrm>
            <a:off x="600690" y="4772940"/>
            <a:ext cx="10849395" cy="2140308"/>
            <a:chOff x="670299" y="3352679"/>
            <a:chExt cx="10849395" cy="2140306"/>
          </a:xfrm>
        </p:grpSpPr>
        <p:sp>
          <p:nvSpPr>
            <p:cNvPr id="10" name="îṥlïḑê">
              <a:extLst>
                <a:ext uri="{FF2B5EF4-FFF2-40B4-BE49-F238E27FC236}">
                  <a16:creationId xmlns:a16="http://schemas.microsoft.com/office/drawing/2014/main" id="{3F1E3484-7438-0EF1-8CB1-0B168DAC4BB4}"/>
                </a:ext>
              </a:extLst>
            </p:cNvPr>
            <p:cNvSpPr/>
            <p:nvPr/>
          </p:nvSpPr>
          <p:spPr>
            <a:xfrm>
              <a:off x="672306" y="3416219"/>
              <a:ext cx="10847388" cy="444662"/>
            </a:xfrm>
            <a:prstGeom prst="rightArrow">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775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14" name="iş1îḓê">
              <a:extLst>
                <a:ext uri="{FF2B5EF4-FFF2-40B4-BE49-F238E27FC236}">
                  <a16:creationId xmlns:a16="http://schemas.microsoft.com/office/drawing/2014/main" id="{66AA1C9D-BDC7-301E-1725-4C1B6E82DCB5}"/>
                </a:ext>
              </a:extLst>
            </p:cNvPr>
            <p:cNvGrpSpPr/>
            <p:nvPr/>
          </p:nvGrpSpPr>
          <p:grpSpPr>
            <a:xfrm>
              <a:off x="1866397" y="3352940"/>
              <a:ext cx="571222" cy="571221"/>
              <a:chOff x="2357791" y="3177651"/>
              <a:chExt cx="571222" cy="571221"/>
            </a:xfrm>
          </p:grpSpPr>
          <p:sp>
            <p:nvSpPr>
              <p:cNvPr id="47" name="iṥļíḋe">
                <a:extLst>
                  <a:ext uri="{FF2B5EF4-FFF2-40B4-BE49-F238E27FC236}">
                    <a16:creationId xmlns:a16="http://schemas.microsoft.com/office/drawing/2014/main" id="{40E0939C-1BE4-BA18-40AA-C9D661B34A13}"/>
                  </a:ext>
                </a:extLst>
              </p:cNvPr>
              <p:cNvSpPr/>
              <p:nvPr/>
            </p:nvSpPr>
            <p:spPr>
              <a:xfrm>
                <a:off x="2357791" y="3177651"/>
                <a:ext cx="571222" cy="571221"/>
              </a:xfrm>
              <a:prstGeom prst="ellipse">
                <a:avLst/>
              </a:prstGeom>
              <a:solidFill>
                <a:schemeClr val="accent1"/>
              </a:solidFill>
              <a:ln w="38100">
                <a:solidFill>
                  <a:schemeClr val="bg1"/>
                </a:solidFill>
              </a:ln>
            </p:spPr>
            <p:style>
              <a:lnRef idx="2">
                <a:schemeClr val="dk1"/>
              </a:lnRef>
              <a:fillRef idx="1">
                <a:schemeClr val="lt1"/>
              </a:fillRef>
              <a:effectRef idx="0">
                <a:schemeClr val="dk1"/>
              </a:effectRef>
              <a:fontRef idx="minor">
                <a:schemeClr val="dk1"/>
              </a:fontRef>
            </p:style>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Arial"/>
                  <a:ea typeface="微软雅黑"/>
                  <a:cs typeface="+mn-cs"/>
                </a:endParaRPr>
              </a:p>
            </p:txBody>
          </p:sp>
          <p:grpSp>
            <p:nvGrpSpPr>
              <p:cNvPr id="48" name="isḻiḑé">
                <a:extLst>
                  <a:ext uri="{FF2B5EF4-FFF2-40B4-BE49-F238E27FC236}">
                    <a16:creationId xmlns:a16="http://schemas.microsoft.com/office/drawing/2014/main" id="{CA7D31D9-00B1-CA48-E189-2422A1D9A91C}"/>
                  </a:ext>
                </a:extLst>
              </p:cNvPr>
              <p:cNvGrpSpPr/>
              <p:nvPr/>
            </p:nvGrpSpPr>
            <p:grpSpPr>
              <a:xfrm>
                <a:off x="2494406" y="3305437"/>
                <a:ext cx="297990" cy="315648"/>
                <a:chOff x="0" y="0"/>
                <a:chExt cx="483010" cy="511631"/>
              </a:xfrm>
            </p:grpSpPr>
            <p:sp>
              <p:nvSpPr>
                <p:cNvPr id="49" name="íṩḻiďé">
                  <a:extLst>
                    <a:ext uri="{FF2B5EF4-FFF2-40B4-BE49-F238E27FC236}">
                      <a16:creationId xmlns:a16="http://schemas.microsoft.com/office/drawing/2014/main" id="{36D812B6-9E2A-DDEC-2D18-A048848D4C20}"/>
                    </a:ext>
                  </a:extLst>
                </p:cNvPr>
                <p:cNvSpPr/>
                <p:nvPr/>
              </p:nvSpPr>
              <p:spPr>
                <a:xfrm>
                  <a:off x="0" y="0"/>
                  <a:ext cx="483010" cy="361363"/>
                </a:xfrm>
                <a:custGeom>
                  <a:avLst/>
                  <a:gdLst/>
                  <a:ahLst/>
                  <a:cxnLst/>
                  <a:rect l="0" t="0" r="0" b="0"/>
                  <a:pathLst>
                    <a:path w="120000" h="120000" extrusionOk="0">
                      <a:moveTo>
                        <a:pt x="116450" y="93983"/>
                      </a:moveTo>
                      <a:cubicBezTo>
                        <a:pt x="116450" y="97905"/>
                        <a:pt x="114061" y="101100"/>
                        <a:pt x="111122" y="101100"/>
                      </a:cubicBezTo>
                      <a:lnTo>
                        <a:pt x="8877" y="101100"/>
                      </a:lnTo>
                      <a:cubicBezTo>
                        <a:pt x="5938" y="101100"/>
                        <a:pt x="3550" y="97905"/>
                        <a:pt x="3550" y="93983"/>
                      </a:cubicBezTo>
                      <a:lnTo>
                        <a:pt x="3550" y="11855"/>
                      </a:lnTo>
                      <a:cubicBezTo>
                        <a:pt x="3550" y="7933"/>
                        <a:pt x="5938" y="4738"/>
                        <a:pt x="8877" y="4738"/>
                      </a:cubicBezTo>
                      <a:lnTo>
                        <a:pt x="111122" y="4738"/>
                      </a:lnTo>
                      <a:cubicBezTo>
                        <a:pt x="114061" y="4738"/>
                        <a:pt x="116450" y="7933"/>
                        <a:pt x="116450" y="11855"/>
                      </a:cubicBezTo>
                      <a:cubicBezTo>
                        <a:pt x="116450" y="11855"/>
                        <a:pt x="116450" y="93983"/>
                        <a:pt x="116450" y="93983"/>
                      </a:cubicBezTo>
                      <a:close/>
                      <a:moveTo>
                        <a:pt x="111122" y="0"/>
                      </a:moveTo>
                      <a:lnTo>
                        <a:pt x="8877" y="0"/>
                      </a:lnTo>
                      <a:cubicBezTo>
                        <a:pt x="3983" y="0"/>
                        <a:pt x="0" y="5316"/>
                        <a:pt x="0" y="11855"/>
                      </a:cubicBezTo>
                      <a:lnTo>
                        <a:pt x="0" y="93983"/>
                      </a:lnTo>
                      <a:cubicBezTo>
                        <a:pt x="0" y="100522"/>
                        <a:pt x="3983" y="105838"/>
                        <a:pt x="8877" y="105838"/>
                      </a:cubicBezTo>
                      <a:lnTo>
                        <a:pt x="58222" y="105838"/>
                      </a:lnTo>
                      <a:lnTo>
                        <a:pt x="58222" y="115261"/>
                      </a:lnTo>
                      <a:lnTo>
                        <a:pt x="36472" y="115261"/>
                      </a:lnTo>
                      <a:lnTo>
                        <a:pt x="36472" y="120000"/>
                      </a:lnTo>
                      <a:lnTo>
                        <a:pt x="83522" y="120000"/>
                      </a:lnTo>
                      <a:lnTo>
                        <a:pt x="83522" y="115261"/>
                      </a:lnTo>
                      <a:lnTo>
                        <a:pt x="61772" y="115261"/>
                      </a:lnTo>
                      <a:lnTo>
                        <a:pt x="61772" y="105838"/>
                      </a:lnTo>
                      <a:lnTo>
                        <a:pt x="111122" y="105838"/>
                      </a:lnTo>
                      <a:cubicBezTo>
                        <a:pt x="116016" y="105838"/>
                        <a:pt x="120000" y="100522"/>
                        <a:pt x="120000" y="93983"/>
                      </a:cubicBezTo>
                      <a:lnTo>
                        <a:pt x="120000" y="11855"/>
                      </a:lnTo>
                      <a:cubicBezTo>
                        <a:pt x="120000" y="5316"/>
                        <a:pt x="116016" y="0"/>
                        <a:pt x="111122" y="0"/>
                      </a:cubicBezTo>
                      <a:close/>
                    </a:path>
                  </a:pathLst>
                </a:custGeom>
                <a:solidFill>
                  <a:srgbClr val="FFFFFF"/>
                </a:solidFill>
                <a:ln>
                  <a:noFill/>
                </a:ln>
              </p:spPr>
              <p:txBody>
                <a:bodyPr wrap="square" lIns="91440" tIns="45720" rIns="91440" bIns="45720" anchor="t" anchorCtr="0">
                  <a:normAutofit fontScale="25000" lnSpcReduction="20000"/>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5400" b="0" i="0" u="none" strike="noStrike" kern="1200" cap="none" spc="0" normalizeH="0" baseline="0" noProof="0">
                    <a:ln>
                      <a:noFill/>
                    </a:ln>
                    <a:solidFill>
                      <a:srgbClr val="000000"/>
                    </a:solidFill>
                    <a:effectLst/>
                    <a:uLnTx/>
                    <a:uFillTx/>
                    <a:latin typeface="Arial"/>
                    <a:ea typeface="微软雅黑"/>
                    <a:cs typeface="+mn-cs"/>
                  </a:endParaRPr>
                </a:p>
              </p:txBody>
            </p:sp>
            <p:sp>
              <p:nvSpPr>
                <p:cNvPr id="50" name="îSliḑé">
                  <a:extLst>
                    <a:ext uri="{FF2B5EF4-FFF2-40B4-BE49-F238E27FC236}">
                      <a16:creationId xmlns:a16="http://schemas.microsoft.com/office/drawing/2014/main" id="{5A5170BA-2E18-05E2-A4AF-6AECD763FE58}"/>
                    </a:ext>
                  </a:extLst>
                </p:cNvPr>
                <p:cNvSpPr/>
                <p:nvPr/>
              </p:nvSpPr>
              <p:spPr>
                <a:xfrm>
                  <a:off x="28622" y="28623"/>
                  <a:ext cx="398932" cy="245083"/>
                </a:xfrm>
                <a:custGeom>
                  <a:avLst/>
                  <a:gdLst/>
                  <a:ahLst/>
                  <a:cxnLst/>
                  <a:rect l="0" t="0" r="0" b="0"/>
                  <a:pathLst>
                    <a:path w="120000" h="120000" extrusionOk="0">
                      <a:moveTo>
                        <a:pt x="4294" y="6994"/>
                      </a:moveTo>
                      <a:lnTo>
                        <a:pt x="115705" y="6994"/>
                      </a:lnTo>
                      <a:lnTo>
                        <a:pt x="115705" y="113005"/>
                      </a:lnTo>
                      <a:lnTo>
                        <a:pt x="4294" y="113005"/>
                      </a:lnTo>
                      <a:cubicBezTo>
                        <a:pt x="4294" y="113005"/>
                        <a:pt x="4294" y="6994"/>
                        <a:pt x="4294" y="6994"/>
                      </a:cubicBezTo>
                      <a:close/>
                      <a:moveTo>
                        <a:pt x="0" y="120000"/>
                      </a:moveTo>
                      <a:lnTo>
                        <a:pt x="120000" y="120000"/>
                      </a:lnTo>
                      <a:lnTo>
                        <a:pt x="120000" y="0"/>
                      </a:lnTo>
                      <a:lnTo>
                        <a:pt x="0" y="0"/>
                      </a:lnTo>
                      <a:cubicBezTo>
                        <a:pt x="0" y="0"/>
                        <a:pt x="0" y="120000"/>
                        <a:pt x="0" y="120000"/>
                      </a:cubicBezTo>
                      <a:close/>
                    </a:path>
                  </a:pathLst>
                </a:custGeom>
                <a:solidFill>
                  <a:srgbClr val="FFFFFF"/>
                </a:solidFill>
                <a:ln>
                  <a:noFill/>
                </a:ln>
              </p:spPr>
              <p:txBody>
                <a:bodyPr wrap="square" lIns="91440" tIns="45720" rIns="91440" bIns="45720" anchor="t" anchorCtr="0">
                  <a:normAutofit fontScale="25000" lnSpcReduction="20000"/>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5400" b="0" i="0" u="none" strike="noStrike" kern="1200" cap="none" spc="0" normalizeH="0" baseline="0" noProof="0">
                    <a:ln>
                      <a:noFill/>
                    </a:ln>
                    <a:solidFill>
                      <a:srgbClr val="000000"/>
                    </a:solidFill>
                    <a:effectLst/>
                    <a:uLnTx/>
                    <a:uFillTx/>
                    <a:latin typeface="Arial"/>
                    <a:ea typeface="微软雅黑"/>
                    <a:cs typeface="+mn-cs"/>
                  </a:endParaRPr>
                </a:p>
              </p:txBody>
            </p:sp>
            <p:sp>
              <p:nvSpPr>
                <p:cNvPr id="51" name="îŝľiďè">
                  <a:extLst>
                    <a:ext uri="{FF2B5EF4-FFF2-40B4-BE49-F238E27FC236}">
                      <a16:creationId xmlns:a16="http://schemas.microsoft.com/office/drawing/2014/main" id="{B2FD1B8A-D471-1954-C417-CAB4E9A2DFEE}"/>
                    </a:ext>
                  </a:extLst>
                </p:cNvPr>
                <p:cNvSpPr/>
                <p:nvPr/>
              </p:nvSpPr>
              <p:spPr>
                <a:xfrm>
                  <a:off x="0" y="400717"/>
                  <a:ext cx="483010" cy="110914"/>
                </a:xfrm>
                <a:custGeom>
                  <a:avLst/>
                  <a:gdLst/>
                  <a:ahLst/>
                  <a:cxnLst/>
                  <a:rect l="0" t="0" r="0" b="0"/>
                  <a:pathLst>
                    <a:path w="120000" h="120000" extrusionOk="0">
                      <a:moveTo>
                        <a:pt x="3550" y="15388"/>
                      </a:moveTo>
                      <a:lnTo>
                        <a:pt x="116450" y="15388"/>
                      </a:lnTo>
                      <a:lnTo>
                        <a:pt x="116450" y="104611"/>
                      </a:lnTo>
                      <a:lnTo>
                        <a:pt x="3550" y="104611"/>
                      </a:lnTo>
                      <a:cubicBezTo>
                        <a:pt x="3550" y="104611"/>
                        <a:pt x="3550" y="15388"/>
                        <a:pt x="3550" y="15388"/>
                      </a:cubicBezTo>
                      <a:close/>
                      <a:moveTo>
                        <a:pt x="0" y="120000"/>
                      </a:moveTo>
                      <a:lnTo>
                        <a:pt x="120000" y="120000"/>
                      </a:lnTo>
                      <a:lnTo>
                        <a:pt x="120000" y="0"/>
                      </a:lnTo>
                      <a:lnTo>
                        <a:pt x="0" y="0"/>
                      </a:lnTo>
                      <a:cubicBezTo>
                        <a:pt x="0" y="0"/>
                        <a:pt x="0" y="120000"/>
                        <a:pt x="0" y="120000"/>
                      </a:cubicBezTo>
                      <a:close/>
                    </a:path>
                  </a:pathLst>
                </a:custGeom>
                <a:solidFill>
                  <a:srgbClr val="FFFFFF"/>
                </a:solidFill>
                <a:ln>
                  <a:noFill/>
                </a:ln>
              </p:spPr>
              <p:txBody>
                <a:bodyPr wrap="square" lIns="91440" tIns="45720" rIns="91440" bIns="45720" anchor="t" anchorCtr="0">
                  <a:normAutofit fontScale="25000" lnSpcReduction="20000"/>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5400" b="0" i="0" u="none" strike="noStrike" kern="1200" cap="none" spc="0" normalizeH="0" baseline="0" noProof="0">
                    <a:ln>
                      <a:noFill/>
                    </a:ln>
                    <a:solidFill>
                      <a:srgbClr val="000000"/>
                    </a:solidFill>
                    <a:effectLst/>
                    <a:uLnTx/>
                    <a:uFillTx/>
                    <a:latin typeface="Arial"/>
                    <a:ea typeface="微软雅黑"/>
                    <a:cs typeface="+mn-cs"/>
                  </a:endParaRPr>
                </a:p>
              </p:txBody>
            </p:sp>
            <p:sp>
              <p:nvSpPr>
                <p:cNvPr id="52" name="ïsḻïde">
                  <a:extLst>
                    <a:ext uri="{FF2B5EF4-FFF2-40B4-BE49-F238E27FC236}">
                      <a16:creationId xmlns:a16="http://schemas.microsoft.com/office/drawing/2014/main" id="{D3B998C8-9730-6C52-F754-BB4C6D4EE281}"/>
                    </a:ext>
                  </a:extLst>
                </p:cNvPr>
                <p:cNvSpPr/>
                <p:nvPr/>
              </p:nvSpPr>
              <p:spPr>
                <a:xfrm>
                  <a:off x="28622" y="429341"/>
                  <a:ext cx="48302" cy="48302"/>
                </a:xfrm>
                <a:custGeom>
                  <a:avLst/>
                  <a:gdLst/>
                  <a:ahLst/>
                  <a:cxnLst/>
                  <a:rect l="0" t="0" r="0" b="0"/>
                  <a:pathLst>
                    <a:path w="120000" h="120000" extrusionOk="0">
                      <a:moveTo>
                        <a:pt x="59966" y="84833"/>
                      </a:moveTo>
                      <a:cubicBezTo>
                        <a:pt x="46294" y="84833"/>
                        <a:pt x="35166" y="73666"/>
                        <a:pt x="35166" y="59966"/>
                      </a:cubicBezTo>
                      <a:cubicBezTo>
                        <a:pt x="35166" y="46294"/>
                        <a:pt x="46294" y="35166"/>
                        <a:pt x="59966" y="35166"/>
                      </a:cubicBezTo>
                      <a:cubicBezTo>
                        <a:pt x="73666" y="35166"/>
                        <a:pt x="84833" y="46294"/>
                        <a:pt x="84833" y="59966"/>
                      </a:cubicBezTo>
                      <a:cubicBezTo>
                        <a:pt x="84833" y="73666"/>
                        <a:pt x="73666" y="84833"/>
                        <a:pt x="59966" y="84833"/>
                      </a:cubicBezTo>
                      <a:close/>
                      <a:moveTo>
                        <a:pt x="59966" y="0"/>
                      </a:moveTo>
                      <a:cubicBezTo>
                        <a:pt x="26894" y="0"/>
                        <a:pt x="0" y="26894"/>
                        <a:pt x="0" y="59966"/>
                      </a:cubicBezTo>
                      <a:cubicBezTo>
                        <a:pt x="0" y="93072"/>
                        <a:pt x="26894" y="120000"/>
                        <a:pt x="59966" y="120000"/>
                      </a:cubicBezTo>
                      <a:cubicBezTo>
                        <a:pt x="93072" y="120000"/>
                        <a:pt x="120000" y="93072"/>
                        <a:pt x="120000" y="59966"/>
                      </a:cubicBezTo>
                      <a:cubicBezTo>
                        <a:pt x="120000" y="26894"/>
                        <a:pt x="93072" y="0"/>
                        <a:pt x="59966" y="0"/>
                      </a:cubicBezTo>
                      <a:close/>
                    </a:path>
                  </a:pathLst>
                </a:custGeom>
                <a:solidFill>
                  <a:srgbClr val="FFFFFF"/>
                </a:solidFill>
                <a:ln>
                  <a:noFill/>
                </a:ln>
              </p:spPr>
              <p:txBody>
                <a:bodyPr wrap="square" lIns="91440" tIns="45720" rIns="91440" bIns="45720" anchor="t" anchorCtr="0">
                  <a:normAutofit fontScale="25000" lnSpcReduction="20000"/>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5400" b="0" i="0" u="none" strike="noStrike" kern="1200" cap="none" spc="0" normalizeH="0" baseline="0" noProof="0">
                    <a:ln>
                      <a:noFill/>
                    </a:ln>
                    <a:solidFill>
                      <a:srgbClr val="000000"/>
                    </a:solidFill>
                    <a:effectLst/>
                    <a:uLnTx/>
                    <a:uFillTx/>
                    <a:latin typeface="Arial"/>
                    <a:ea typeface="微软雅黑"/>
                    <a:cs typeface="+mn-cs"/>
                  </a:endParaRPr>
                </a:p>
              </p:txBody>
            </p:sp>
            <p:sp>
              <p:nvSpPr>
                <p:cNvPr id="53" name="iṡľïdê">
                  <a:extLst>
                    <a:ext uri="{FF2B5EF4-FFF2-40B4-BE49-F238E27FC236}">
                      <a16:creationId xmlns:a16="http://schemas.microsoft.com/office/drawing/2014/main" id="{411ECD7D-F18B-C990-C556-8AAA636ADC51}"/>
                    </a:ext>
                  </a:extLst>
                </p:cNvPr>
                <p:cNvSpPr/>
                <p:nvPr/>
              </p:nvSpPr>
              <p:spPr>
                <a:xfrm>
                  <a:off x="271914" y="457964"/>
                  <a:ext cx="148481" cy="14312"/>
                </a:xfrm>
                <a:custGeom>
                  <a:avLst/>
                  <a:gdLst/>
                  <a:ahLst/>
                  <a:cxnLst/>
                  <a:rect l="0" t="0" r="0" b="0"/>
                  <a:pathLst>
                    <a:path w="120000" h="120000" extrusionOk="0">
                      <a:moveTo>
                        <a:pt x="0" y="120000"/>
                      </a:moveTo>
                      <a:lnTo>
                        <a:pt x="120000" y="120000"/>
                      </a:lnTo>
                      <a:lnTo>
                        <a:pt x="120000" y="0"/>
                      </a:lnTo>
                      <a:lnTo>
                        <a:pt x="0" y="0"/>
                      </a:lnTo>
                      <a:cubicBezTo>
                        <a:pt x="0" y="0"/>
                        <a:pt x="0" y="120000"/>
                        <a:pt x="0" y="120000"/>
                      </a:cubicBezTo>
                      <a:close/>
                    </a:path>
                  </a:pathLst>
                </a:custGeom>
                <a:solidFill>
                  <a:srgbClr val="FFFFFF"/>
                </a:solidFill>
                <a:ln>
                  <a:noFill/>
                </a:ln>
              </p:spPr>
              <p:txBody>
                <a:bodyPr wrap="square" lIns="91440" tIns="45720" rIns="91440" bIns="45720" anchor="t" anchorCtr="0">
                  <a:normAutofit fontScale="25000" lnSpcReduction="20000"/>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5400" b="0" i="0" u="none" strike="noStrike" kern="1200" cap="none" spc="0" normalizeH="0" baseline="0" noProof="0">
                    <a:ln>
                      <a:noFill/>
                    </a:ln>
                    <a:solidFill>
                      <a:srgbClr val="000000"/>
                    </a:solidFill>
                    <a:effectLst/>
                    <a:uLnTx/>
                    <a:uFillTx/>
                    <a:latin typeface="Arial"/>
                    <a:ea typeface="微软雅黑"/>
                    <a:cs typeface="+mn-cs"/>
                  </a:endParaRPr>
                </a:p>
              </p:txBody>
            </p:sp>
          </p:grpSp>
        </p:grpSp>
        <p:grpSp>
          <p:nvGrpSpPr>
            <p:cNvPr id="15" name="iSļíḍé">
              <a:extLst>
                <a:ext uri="{FF2B5EF4-FFF2-40B4-BE49-F238E27FC236}">
                  <a16:creationId xmlns:a16="http://schemas.microsoft.com/office/drawing/2014/main" id="{31B48C35-656C-9222-36A3-D4A0421979AD}"/>
                </a:ext>
              </a:extLst>
            </p:cNvPr>
            <p:cNvGrpSpPr/>
            <p:nvPr/>
          </p:nvGrpSpPr>
          <p:grpSpPr>
            <a:xfrm>
              <a:off x="7344138" y="3352940"/>
              <a:ext cx="571223" cy="571221"/>
              <a:chOff x="7352026" y="3177651"/>
              <a:chExt cx="571223" cy="571221"/>
            </a:xfrm>
          </p:grpSpPr>
          <p:sp>
            <p:nvSpPr>
              <p:cNvPr id="43" name="íṣḷíḑé">
                <a:extLst>
                  <a:ext uri="{FF2B5EF4-FFF2-40B4-BE49-F238E27FC236}">
                    <a16:creationId xmlns:a16="http://schemas.microsoft.com/office/drawing/2014/main" id="{4E169338-4E0E-F494-B97F-6BAB22D2DAFD}"/>
                  </a:ext>
                </a:extLst>
              </p:cNvPr>
              <p:cNvSpPr/>
              <p:nvPr/>
            </p:nvSpPr>
            <p:spPr>
              <a:xfrm>
                <a:off x="7352026" y="3177651"/>
                <a:ext cx="571223" cy="571221"/>
              </a:xfrm>
              <a:prstGeom prst="ellipse">
                <a:avLst/>
              </a:prstGeom>
              <a:solidFill>
                <a:schemeClr val="accent1"/>
              </a:solidFill>
              <a:ln w="38100">
                <a:solidFill>
                  <a:schemeClr val="bg1"/>
                </a:solidFill>
              </a:ln>
            </p:spPr>
            <p:style>
              <a:lnRef idx="2">
                <a:schemeClr val="dk1"/>
              </a:lnRef>
              <a:fillRef idx="1">
                <a:schemeClr val="lt1"/>
              </a:fillRef>
              <a:effectRef idx="0">
                <a:schemeClr val="dk1"/>
              </a:effectRef>
              <a:fontRef idx="minor">
                <a:schemeClr val="dk1"/>
              </a:fontRef>
            </p:style>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Arial"/>
                  <a:ea typeface="微软雅黑"/>
                  <a:cs typeface="+mn-cs"/>
                </a:endParaRPr>
              </a:p>
            </p:txBody>
          </p:sp>
          <p:grpSp>
            <p:nvGrpSpPr>
              <p:cNvPr id="44" name="ïṧļïḑê">
                <a:extLst>
                  <a:ext uri="{FF2B5EF4-FFF2-40B4-BE49-F238E27FC236}">
                    <a16:creationId xmlns:a16="http://schemas.microsoft.com/office/drawing/2014/main" id="{C7122610-7C33-675E-A75F-CEDFB1903C5E}"/>
                  </a:ext>
                </a:extLst>
              </p:cNvPr>
              <p:cNvGrpSpPr/>
              <p:nvPr/>
            </p:nvGrpSpPr>
            <p:grpSpPr>
              <a:xfrm>
                <a:off x="7513878" y="3317400"/>
                <a:ext cx="291357" cy="316453"/>
                <a:chOff x="2322096" y="37084"/>
                <a:chExt cx="436914" cy="474547"/>
              </a:xfrm>
            </p:grpSpPr>
            <p:sp>
              <p:nvSpPr>
                <p:cNvPr id="45" name="íṣľidé">
                  <a:extLst>
                    <a:ext uri="{FF2B5EF4-FFF2-40B4-BE49-F238E27FC236}">
                      <a16:creationId xmlns:a16="http://schemas.microsoft.com/office/drawing/2014/main" id="{10025B11-07CD-6C6D-61A2-D0B08E03F4E1}"/>
                    </a:ext>
                  </a:extLst>
                </p:cNvPr>
                <p:cNvSpPr/>
                <p:nvPr/>
              </p:nvSpPr>
              <p:spPr>
                <a:xfrm>
                  <a:off x="2507684" y="272868"/>
                  <a:ext cx="251326" cy="238763"/>
                </a:xfrm>
                <a:custGeom>
                  <a:avLst/>
                  <a:gdLst/>
                  <a:ahLst/>
                  <a:cxnLst/>
                  <a:rect l="0" t="0" r="0" b="0"/>
                  <a:pathLst>
                    <a:path w="120000" h="120000" extrusionOk="0">
                      <a:moveTo>
                        <a:pt x="84122" y="101244"/>
                      </a:moveTo>
                      <a:lnTo>
                        <a:pt x="60005" y="82805"/>
                      </a:lnTo>
                      <a:lnTo>
                        <a:pt x="35888" y="101244"/>
                      </a:lnTo>
                      <a:lnTo>
                        <a:pt x="45094" y="71416"/>
                      </a:lnTo>
                      <a:lnTo>
                        <a:pt x="20972" y="52994"/>
                      </a:lnTo>
                      <a:lnTo>
                        <a:pt x="50783" y="52994"/>
                      </a:lnTo>
                      <a:lnTo>
                        <a:pt x="60005" y="23177"/>
                      </a:lnTo>
                      <a:lnTo>
                        <a:pt x="69211" y="52994"/>
                      </a:lnTo>
                      <a:lnTo>
                        <a:pt x="99027" y="52994"/>
                      </a:lnTo>
                      <a:lnTo>
                        <a:pt x="74916" y="71416"/>
                      </a:lnTo>
                      <a:cubicBezTo>
                        <a:pt x="74916" y="71416"/>
                        <a:pt x="84122" y="101244"/>
                        <a:pt x="84122" y="101244"/>
                      </a:cubicBezTo>
                      <a:close/>
                      <a:moveTo>
                        <a:pt x="120000" y="45827"/>
                      </a:moveTo>
                      <a:lnTo>
                        <a:pt x="74161" y="45827"/>
                      </a:lnTo>
                      <a:lnTo>
                        <a:pt x="60005" y="0"/>
                      </a:lnTo>
                      <a:lnTo>
                        <a:pt x="45833" y="45827"/>
                      </a:lnTo>
                      <a:lnTo>
                        <a:pt x="0" y="45827"/>
                      </a:lnTo>
                      <a:lnTo>
                        <a:pt x="37083" y="74161"/>
                      </a:lnTo>
                      <a:lnTo>
                        <a:pt x="22944" y="120000"/>
                      </a:lnTo>
                      <a:lnTo>
                        <a:pt x="60005" y="91666"/>
                      </a:lnTo>
                      <a:lnTo>
                        <a:pt x="97083" y="120000"/>
                      </a:lnTo>
                      <a:lnTo>
                        <a:pt x="82927" y="74161"/>
                      </a:lnTo>
                      <a:cubicBezTo>
                        <a:pt x="82927" y="74161"/>
                        <a:pt x="120000" y="45827"/>
                        <a:pt x="120000" y="45827"/>
                      </a:cubicBezTo>
                      <a:close/>
                    </a:path>
                  </a:pathLst>
                </a:custGeom>
                <a:solidFill>
                  <a:srgbClr val="FFFFFF"/>
                </a:solidFill>
                <a:ln>
                  <a:noFill/>
                </a:ln>
              </p:spPr>
              <p:txBody>
                <a:bodyPr wrap="square" lIns="91440" tIns="45720" rIns="91440" bIns="45720" anchor="t" anchorCtr="0">
                  <a:normAutofit fontScale="25000" lnSpcReduction="20000"/>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endParaRPr kumimoji="0" sz="5400" b="0" i="0" u="none" strike="noStrike" kern="1200" cap="none" spc="0" normalizeH="0" baseline="0" noProof="0">
                    <a:ln>
                      <a:noFill/>
                    </a:ln>
                    <a:solidFill>
                      <a:srgbClr val="000000"/>
                    </a:solidFill>
                    <a:effectLst/>
                    <a:uLnTx/>
                    <a:uFillTx/>
                    <a:latin typeface="Arial"/>
                    <a:ea typeface="微软雅黑"/>
                    <a:cs typeface="+mn-cs"/>
                  </a:endParaRPr>
                </a:p>
              </p:txBody>
            </p:sp>
            <p:sp>
              <p:nvSpPr>
                <p:cNvPr id="46" name="íṣ1íḋê">
                  <a:extLst>
                    <a:ext uri="{FF2B5EF4-FFF2-40B4-BE49-F238E27FC236}">
                      <a16:creationId xmlns:a16="http://schemas.microsoft.com/office/drawing/2014/main" id="{0748876D-9B72-B808-9727-3CCFA9F5ACFD}"/>
                    </a:ext>
                  </a:extLst>
                </p:cNvPr>
                <p:cNvSpPr/>
                <p:nvPr/>
              </p:nvSpPr>
              <p:spPr>
                <a:xfrm>
                  <a:off x="2322096" y="37084"/>
                  <a:ext cx="382380" cy="439825"/>
                </a:xfrm>
                <a:custGeom>
                  <a:avLst/>
                  <a:gdLst/>
                  <a:ahLst/>
                  <a:cxnLst/>
                  <a:rect l="0" t="0" r="0" b="0"/>
                  <a:pathLst>
                    <a:path w="120000" h="120000" extrusionOk="0">
                      <a:moveTo>
                        <a:pt x="4500" y="22594"/>
                      </a:moveTo>
                      <a:cubicBezTo>
                        <a:pt x="4655" y="22700"/>
                        <a:pt x="4855" y="22800"/>
                        <a:pt x="5022" y="22900"/>
                      </a:cubicBezTo>
                      <a:cubicBezTo>
                        <a:pt x="5244" y="23038"/>
                        <a:pt x="5483" y="23177"/>
                        <a:pt x="5716" y="23316"/>
                      </a:cubicBezTo>
                      <a:cubicBezTo>
                        <a:pt x="6311" y="23650"/>
                        <a:pt x="6938" y="23977"/>
                        <a:pt x="7611" y="24294"/>
                      </a:cubicBezTo>
                      <a:cubicBezTo>
                        <a:pt x="7850" y="24411"/>
                        <a:pt x="8077" y="24527"/>
                        <a:pt x="8327" y="24644"/>
                      </a:cubicBezTo>
                      <a:cubicBezTo>
                        <a:pt x="10194" y="25477"/>
                        <a:pt x="12327" y="26250"/>
                        <a:pt x="14683" y="26955"/>
                      </a:cubicBezTo>
                      <a:cubicBezTo>
                        <a:pt x="15005" y="27050"/>
                        <a:pt x="15350" y="27144"/>
                        <a:pt x="15688" y="27238"/>
                      </a:cubicBezTo>
                      <a:cubicBezTo>
                        <a:pt x="16583" y="27494"/>
                        <a:pt x="17505" y="27738"/>
                        <a:pt x="18450" y="27972"/>
                      </a:cubicBezTo>
                      <a:cubicBezTo>
                        <a:pt x="18833" y="28072"/>
                        <a:pt x="19205" y="28161"/>
                        <a:pt x="19600" y="28255"/>
                      </a:cubicBezTo>
                      <a:cubicBezTo>
                        <a:pt x="20711" y="28511"/>
                        <a:pt x="21855" y="28761"/>
                        <a:pt x="23027" y="29000"/>
                      </a:cubicBezTo>
                      <a:cubicBezTo>
                        <a:pt x="23238" y="29038"/>
                        <a:pt x="23433" y="29088"/>
                        <a:pt x="23638" y="29122"/>
                      </a:cubicBezTo>
                      <a:cubicBezTo>
                        <a:pt x="25033" y="29394"/>
                        <a:pt x="26472" y="29650"/>
                        <a:pt x="27938" y="29883"/>
                      </a:cubicBezTo>
                      <a:cubicBezTo>
                        <a:pt x="28311" y="29944"/>
                        <a:pt x="28700" y="30005"/>
                        <a:pt x="29083" y="30061"/>
                      </a:cubicBezTo>
                      <a:cubicBezTo>
                        <a:pt x="30200" y="30233"/>
                        <a:pt x="31327" y="30394"/>
                        <a:pt x="32477" y="30544"/>
                      </a:cubicBezTo>
                      <a:cubicBezTo>
                        <a:pt x="32961" y="30611"/>
                        <a:pt x="33444" y="30672"/>
                        <a:pt x="33938" y="30733"/>
                      </a:cubicBezTo>
                      <a:cubicBezTo>
                        <a:pt x="35111" y="30877"/>
                        <a:pt x="36300" y="31011"/>
                        <a:pt x="37500" y="31133"/>
                      </a:cubicBezTo>
                      <a:cubicBezTo>
                        <a:pt x="37894" y="31177"/>
                        <a:pt x="38283" y="31222"/>
                        <a:pt x="38677" y="31261"/>
                      </a:cubicBezTo>
                      <a:cubicBezTo>
                        <a:pt x="40266" y="31416"/>
                        <a:pt x="41866" y="31555"/>
                        <a:pt x="43494" y="31677"/>
                      </a:cubicBezTo>
                      <a:cubicBezTo>
                        <a:pt x="43794" y="31700"/>
                        <a:pt x="44094" y="31716"/>
                        <a:pt x="44400" y="31733"/>
                      </a:cubicBezTo>
                      <a:cubicBezTo>
                        <a:pt x="45727" y="31827"/>
                        <a:pt x="47066" y="31905"/>
                        <a:pt x="48405" y="31977"/>
                      </a:cubicBezTo>
                      <a:cubicBezTo>
                        <a:pt x="48933" y="32005"/>
                        <a:pt x="49461" y="32027"/>
                        <a:pt x="49988" y="32050"/>
                      </a:cubicBezTo>
                      <a:cubicBezTo>
                        <a:pt x="51177" y="32105"/>
                        <a:pt x="52372" y="32144"/>
                        <a:pt x="53572" y="32183"/>
                      </a:cubicBezTo>
                      <a:cubicBezTo>
                        <a:pt x="54066" y="32194"/>
                        <a:pt x="54550" y="32211"/>
                        <a:pt x="55044" y="32222"/>
                      </a:cubicBezTo>
                      <a:cubicBezTo>
                        <a:pt x="56700" y="32261"/>
                        <a:pt x="58355" y="32283"/>
                        <a:pt x="60005" y="32283"/>
                      </a:cubicBezTo>
                      <a:cubicBezTo>
                        <a:pt x="61650" y="32283"/>
                        <a:pt x="63305" y="32261"/>
                        <a:pt x="64961" y="32222"/>
                      </a:cubicBezTo>
                      <a:cubicBezTo>
                        <a:pt x="65455" y="32211"/>
                        <a:pt x="65944" y="32194"/>
                        <a:pt x="66438" y="32183"/>
                      </a:cubicBezTo>
                      <a:cubicBezTo>
                        <a:pt x="67633" y="32144"/>
                        <a:pt x="68827" y="32105"/>
                        <a:pt x="70022" y="32050"/>
                      </a:cubicBezTo>
                      <a:cubicBezTo>
                        <a:pt x="70550" y="32027"/>
                        <a:pt x="71077" y="32005"/>
                        <a:pt x="71605" y="31977"/>
                      </a:cubicBezTo>
                      <a:cubicBezTo>
                        <a:pt x="72938" y="31905"/>
                        <a:pt x="74266" y="31833"/>
                        <a:pt x="75594" y="31733"/>
                      </a:cubicBezTo>
                      <a:cubicBezTo>
                        <a:pt x="75900" y="31716"/>
                        <a:pt x="76211" y="31700"/>
                        <a:pt x="76516" y="31677"/>
                      </a:cubicBezTo>
                      <a:cubicBezTo>
                        <a:pt x="78133" y="31555"/>
                        <a:pt x="79733" y="31416"/>
                        <a:pt x="81316" y="31266"/>
                      </a:cubicBezTo>
                      <a:cubicBezTo>
                        <a:pt x="81727" y="31222"/>
                        <a:pt x="82122" y="31177"/>
                        <a:pt x="82527" y="31133"/>
                      </a:cubicBezTo>
                      <a:cubicBezTo>
                        <a:pt x="83716" y="31011"/>
                        <a:pt x="84888" y="30877"/>
                        <a:pt x="86050" y="30738"/>
                      </a:cubicBezTo>
                      <a:cubicBezTo>
                        <a:pt x="86550" y="30677"/>
                        <a:pt x="87050" y="30605"/>
                        <a:pt x="87544" y="30544"/>
                      </a:cubicBezTo>
                      <a:cubicBezTo>
                        <a:pt x="88677" y="30394"/>
                        <a:pt x="89783" y="30233"/>
                        <a:pt x="90883" y="30066"/>
                      </a:cubicBezTo>
                      <a:cubicBezTo>
                        <a:pt x="91283" y="30005"/>
                        <a:pt x="91688" y="29950"/>
                        <a:pt x="92083" y="29883"/>
                      </a:cubicBezTo>
                      <a:cubicBezTo>
                        <a:pt x="93538" y="29650"/>
                        <a:pt x="94961" y="29400"/>
                        <a:pt x="96344" y="29127"/>
                      </a:cubicBezTo>
                      <a:cubicBezTo>
                        <a:pt x="96583" y="29077"/>
                        <a:pt x="96811" y="29027"/>
                        <a:pt x="97050" y="28977"/>
                      </a:cubicBezTo>
                      <a:cubicBezTo>
                        <a:pt x="98188" y="28750"/>
                        <a:pt x="99300" y="28511"/>
                        <a:pt x="100372" y="28261"/>
                      </a:cubicBezTo>
                      <a:cubicBezTo>
                        <a:pt x="100788" y="28161"/>
                        <a:pt x="101188" y="28061"/>
                        <a:pt x="101588" y="27961"/>
                      </a:cubicBezTo>
                      <a:cubicBezTo>
                        <a:pt x="102505" y="27733"/>
                        <a:pt x="103400" y="27494"/>
                        <a:pt x="104266" y="27250"/>
                      </a:cubicBezTo>
                      <a:cubicBezTo>
                        <a:pt x="104627" y="27150"/>
                        <a:pt x="104994" y="27050"/>
                        <a:pt x="105344" y="26944"/>
                      </a:cubicBezTo>
                      <a:cubicBezTo>
                        <a:pt x="106477" y="26605"/>
                        <a:pt x="107566" y="26255"/>
                        <a:pt x="108594" y="25883"/>
                      </a:cubicBezTo>
                      <a:cubicBezTo>
                        <a:pt x="108627" y="25877"/>
                        <a:pt x="108666" y="25866"/>
                        <a:pt x="108694" y="25850"/>
                      </a:cubicBezTo>
                      <a:cubicBezTo>
                        <a:pt x="109750" y="25472"/>
                        <a:pt x="110727" y="25066"/>
                        <a:pt x="111655" y="24650"/>
                      </a:cubicBezTo>
                      <a:cubicBezTo>
                        <a:pt x="111922" y="24527"/>
                        <a:pt x="112161" y="24405"/>
                        <a:pt x="112411" y="24283"/>
                      </a:cubicBezTo>
                      <a:cubicBezTo>
                        <a:pt x="113072" y="23972"/>
                        <a:pt x="113688" y="23650"/>
                        <a:pt x="114272" y="23316"/>
                      </a:cubicBezTo>
                      <a:cubicBezTo>
                        <a:pt x="114511" y="23177"/>
                        <a:pt x="114755" y="23038"/>
                        <a:pt x="114983" y="22900"/>
                      </a:cubicBezTo>
                      <a:cubicBezTo>
                        <a:pt x="115150" y="22794"/>
                        <a:pt x="115344" y="22700"/>
                        <a:pt x="115500" y="22594"/>
                      </a:cubicBezTo>
                      <a:lnTo>
                        <a:pt x="115500" y="48161"/>
                      </a:lnTo>
                      <a:cubicBezTo>
                        <a:pt x="115500" y="53266"/>
                        <a:pt x="94388" y="60383"/>
                        <a:pt x="60005" y="60383"/>
                      </a:cubicBezTo>
                      <a:cubicBezTo>
                        <a:pt x="25611" y="60383"/>
                        <a:pt x="4500" y="53266"/>
                        <a:pt x="4500" y="48161"/>
                      </a:cubicBezTo>
                      <a:cubicBezTo>
                        <a:pt x="4500" y="48161"/>
                        <a:pt x="4500" y="22594"/>
                        <a:pt x="4500" y="22594"/>
                      </a:cubicBezTo>
                      <a:close/>
                      <a:moveTo>
                        <a:pt x="60005" y="3916"/>
                      </a:moveTo>
                      <a:cubicBezTo>
                        <a:pt x="94388" y="3916"/>
                        <a:pt x="115500" y="11033"/>
                        <a:pt x="115500" y="16144"/>
                      </a:cubicBezTo>
                      <a:cubicBezTo>
                        <a:pt x="115500" y="21244"/>
                        <a:pt x="94388" y="28366"/>
                        <a:pt x="60005" y="28366"/>
                      </a:cubicBezTo>
                      <a:cubicBezTo>
                        <a:pt x="25611" y="28366"/>
                        <a:pt x="4500" y="21244"/>
                        <a:pt x="4500" y="16144"/>
                      </a:cubicBezTo>
                      <a:cubicBezTo>
                        <a:pt x="4500" y="11033"/>
                        <a:pt x="25611" y="3916"/>
                        <a:pt x="60005" y="3916"/>
                      </a:cubicBezTo>
                      <a:close/>
                      <a:moveTo>
                        <a:pt x="75866" y="88200"/>
                      </a:moveTo>
                      <a:cubicBezTo>
                        <a:pt x="70727" y="88561"/>
                        <a:pt x="65388" y="88750"/>
                        <a:pt x="60005" y="88750"/>
                      </a:cubicBezTo>
                      <a:cubicBezTo>
                        <a:pt x="25611" y="88750"/>
                        <a:pt x="4500" y="81627"/>
                        <a:pt x="4500" y="76527"/>
                      </a:cubicBezTo>
                      <a:lnTo>
                        <a:pt x="4500" y="54555"/>
                      </a:lnTo>
                      <a:cubicBezTo>
                        <a:pt x="14066" y="60911"/>
                        <a:pt x="37550" y="64300"/>
                        <a:pt x="60005" y="64300"/>
                      </a:cubicBezTo>
                      <a:cubicBezTo>
                        <a:pt x="82455" y="64300"/>
                        <a:pt x="105933" y="60911"/>
                        <a:pt x="115500" y="54555"/>
                      </a:cubicBezTo>
                      <a:lnTo>
                        <a:pt x="115500" y="65105"/>
                      </a:lnTo>
                      <a:lnTo>
                        <a:pt x="120000" y="65105"/>
                      </a:lnTo>
                      <a:lnTo>
                        <a:pt x="120000" y="16144"/>
                      </a:lnTo>
                      <a:cubicBezTo>
                        <a:pt x="120000" y="5655"/>
                        <a:pt x="89088" y="0"/>
                        <a:pt x="60005" y="0"/>
                      </a:cubicBezTo>
                      <a:cubicBezTo>
                        <a:pt x="30916" y="0"/>
                        <a:pt x="0" y="5655"/>
                        <a:pt x="0" y="16144"/>
                      </a:cubicBezTo>
                      <a:lnTo>
                        <a:pt x="0" y="103861"/>
                      </a:lnTo>
                      <a:cubicBezTo>
                        <a:pt x="0" y="114344"/>
                        <a:pt x="30916" y="120000"/>
                        <a:pt x="60005" y="120000"/>
                      </a:cubicBezTo>
                      <a:cubicBezTo>
                        <a:pt x="65355" y="119994"/>
                        <a:pt x="70605" y="119822"/>
                        <a:pt x="75616" y="119477"/>
                      </a:cubicBezTo>
                      <a:lnTo>
                        <a:pt x="75261" y="115577"/>
                      </a:lnTo>
                      <a:cubicBezTo>
                        <a:pt x="70372" y="115911"/>
                        <a:pt x="65238" y="116083"/>
                        <a:pt x="60005" y="116083"/>
                      </a:cubicBezTo>
                      <a:cubicBezTo>
                        <a:pt x="25611" y="116083"/>
                        <a:pt x="4500" y="108966"/>
                        <a:pt x="4500" y="103861"/>
                      </a:cubicBezTo>
                      <a:lnTo>
                        <a:pt x="4500" y="82922"/>
                      </a:lnTo>
                      <a:cubicBezTo>
                        <a:pt x="14066" y="89277"/>
                        <a:pt x="37550" y="92666"/>
                        <a:pt x="60005" y="92666"/>
                      </a:cubicBezTo>
                      <a:cubicBezTo>
                        <a:pt x="65511" y="92666"/>
                        <a:pt x="70972" y="92472"/>
                        <a:pt x="76233" y="92100"/>
                      </a:cubicBezTo>
                      <a:lnTo>
                        <a:pt x="79116" y="91872"/>
                      </a:lnTo>
                      <a:lnTo>
                        <a:pt x="78677" y="87972"/>
                      </a:lnTo>
                      <a:cubicBezTo>
                        <a:pt x="78677" y="87972"/>
                        <a:pt x="75866" y="88200"/>
                        <a:pt x="75866" y="88200"/>
                      </a:cubicBezTo>
                      <a:close/>
                    </a:path>
                  </a:pathLst>
                </a:custGeom>
                <a:solidFill>
                  <a:srgbClr val="FFFFFF"/>
                </a:solidFill>
                <a:ln>
                  <a:noFill/>
                </a:ln>
              </p:spPr>
              <p:txBody>
                <a:bodyPr wrap="square" lIns="91440" tIns="45720" rIns="91440" bIns="45720" anchor="t" anchorCtr="0">
                  <a:normAutofit fontScale="25000" lnSpcReduction="20000"/>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endParaRPr kumimoji="0" sz="5400" b="0" i="0" u="none" strike="noStrike" kern="1200" cap="none" spc="0" normalizeH="0" baseline="0" noProof="0">
                    <a:ln>
                      <a:noFill/>
                    </a:ln>
                    <a:solidFill>
                      <a:srgbClr val="000000"/>
                    </a:solidFill>
                    <a:effectLst/>
                    <a:uLnTx/>
                    <a:uFillTx/>
                    <a:latin typeface="Arial"/>
                    <a:ea typeface="微软雅黑"/>
                    <a:cs typeface="+mn-cs"/>
                  </a:endParaRPr>
                </a:p>
              </p:txBody>
            </p:sp>
          </p:grpSp>
        </p:grpSp>
        <p:grpSp>
          <p:nvGrpSpPr>
            <p:cNvPr id="16" name="ïṥliḑê">
              <a:extLst>
                <a:ext uri="{FF2B5EF4-FFF2-40B4-BE49-F238E27FC236}">
                  <a16:creationId xmlns:a16="http://schemas.microsoft.com/office/drawing/2014/main" id="{F73E962C-7D20-2D80-9598-80E4EDECE2F7}"/>
                </a:ext>
              </a:extLst>
            </p:cNvPr>
            <p:cNvGrpSpPr/>
            <p:nvPr/>
          </p:nvGrpSpPr>
          <p:grpSpPr>
            <a:xfrm>
              <a:off x="9751579" y="3352940"/>
              <a:ext cx="571222" cy="571221"/>
              <a:chOff x="9278761" y="3177651"/>
              <a:chExt cx="571222" cy="571221"/>
            </a:xfrm>
          </p:grpSpPr>
          <p:sp>
            <p:nvSpPr>
              <p:cNvPr id="36" name="îsļiḍe">
                <a:extLst>
                  <a:ext uri="{FF2B5EF4-FFF2-40B4-BE49-F238E27FC236}">
                    <a16:creationId xmlns:a16="http://schemas.microsoft.com/office/drawing/2014/main" id="{7FD50097-0E6B-3CF6-0227-14B30D4A82C7}"/>
                  </a:ext>
                </a:extLst>
              </p:cNvPr>
              <p:cNvSpPr/>
              <p:nvPr/>
            </p:nvSpPr>
            <p:spPr>
              <a:xfrm>
                <a:off x="9278761" y="3177651"/>
                <a:ext cx="571222" cy="571221"/>
              </a:xfrm>
              <a:prstGeom prst="ellipse">
                <a:avLst/>
              </a:prstGeom>
              <a:solidFill>
                <a:schemeClr val="accent1"/>
              </a:solidFill>
              <a:ln w="38100">
                <a:solidFill>
                  <a:schemeClr val="bg1"/>
                </a:solidFill>
              </a:ln>
            </p:spPr>
            <p:style>
              <a:lnRef idx="2">
                <a:schemeClr val="dk1"/>
              </a:lnRef>
              <a:fillRef idx="1">
                <a:schemeClr val="lt1"/>
              </a:fillRef>
              <a:effectRef idx="0">
                <a:schemeClr val="dk1"/>
              </a:effectRef>
              <a:fontRef idx="minor">
                <a:schemeClr val="dk1"/>
              </a:fontRef>
            </p:style>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Arial"/>
                  <a:ea typeface="微软雅黑"/>
                  <a:cs typeface="+mn-cs"/>
                </a:endParaRPr>
              </a:p>
            </p:txBody>
          </p:sp>
          <p:grpSp>
            <p:nvGrpSpPr>
              <p:cNvPr id="37" name="iślïḍé">
                <a:extLst>
                  <a:ext uri="{FF2B5EF4-FFF2-40B4-BE49-F238E27FC236}">
                    <a16:creationId xmlns:a16="http://schemas.microsoft.com/office/drawing/2014/main" id="{2FA9D643-586F-4998-09FC-E4F6316D08DF}"/>
                  </a:ext>
                </a:extLst>
              </p:cNvPr>
              <p:cNvGrpSpPr/>
              <p:nvPr/>
            </p:nvGrpSpPr>
            <p:grpSpPr>
              <a:xfrm>
                <a:off x="9393172" y="3309007"/>
                <a:ext cx="342401" cy="308509"/>
                <a:chOff x="0" y="0"/>
                <a:chExt cx="567835" cy="511630"/>
              </a:xfrm>
            </p:grpSpPr>
            <p:sp>
              <p:nvSpPr>
                <p:cNvPr id="38" name="iŝľïďé">
                  <a:extLst>
                    <a:ext uri="{FF2B5EF4-FFF2-40B4-BE49-F238E27FC236}">
                      <a16:creationId xmlns:a16="http://schemas.microsoft.com/office/drawing/2014/main" id="{9DF1D37A-3F71-25B5-6EB0-49816C05DFAB}"/>
                    </a:ext>
                  </a:extLst>
                </p:cNvPr>
                <p:cNvSpPr/>
                <p:nvPr/>
              </p:nvSpPr>
              <p:spPr>
                <a:xfrm>
                  <a:off x="0" y="62015"/>
                  <a:ext cx="567835" cy="405044"/>
                </a:xfrm>
                <a:custGeom>
                  <a:avLst/>
                  <a:gdLst/>
                  <a:ahLst/>
                  <a:cxnLst/>
                  <a:rect l="0" t="0" r="0" b="0"/>
                  <a:pathLst>
                    <a:path w="120000" h="120000" extrusionOk="0">
                      <a:moveTo>
                        <a:pt x="106683" y="75038"/>
                      </a:moveTo>
                      <a:cubicBezTo>
                        <a:pt x="101155" y="75038"/>
                        <a:pt x="96655" y="68727"/>
                        <a:pt x="96655" y="60972"/>
                      </a:cubicBezTo>
                      <a:lnTo>
                        <a:pt x="93383" y="60972"/>
                      </a:lnTo>
                      <a:cubicBezTo>
                        <a:pt x="93383" y="68727"/>
                        <a:pt x="88877" y="75038"/>
                        <a:pt x="83338" y="75038"/>
                      </a:cubicBezTo>
                      <a:cubicBezTo>
                        <a:pt x="77811" y="75038"/>
                        <a:pt x="73311" y="68727"/>
                        <a:pt x="73311" y="60972"/>
                      </a:cubicBezTo>
                      <a:lnTo>
                        <a:pt x="70038" y="60972"/>
                      </a:lnTo>
                      <a:cubicBezTo>
                        <a:pt x="70038" y="68727"/>
                        <a:pt x="65533" y="75038"/>
                        <a:pt x="59994" y="75038"/>
                      </a:cubicBezTo>
                      <a:cubicBezTo>
                        <a:pt x="54466" y="75038"/>
                        <a:pt x="49961" y="68727"/>
                        <a:pt x="49961" y="60972"/>
                      </a:cubicBezTo>
                      <a:lnTo>
                        <a:pt x="46688" y="60972"/>
                      </a:lnTo>
                      <a:cubicBezTo>
                        <a:pt x="46688" y="68727"/>
                        <a:pt x="42188" y="75038"/>
                        <a:pt x="36650" y="75038"/>
                      </a:cubicBezTo>
                      <a:cubicBezTo>
                        <a:pt x="31122" y="75038"/>
                        <a:pt x="26616" y="68727"/>
                        <a:pt x="26616" y="60972"/>
                      </a:cubicBezTo>
                      <a:lnTo>
                        <a:pt x="23344" y="60972"/>
                      </a:lnTo>
                      <a:cubicBezTo>
                        <a:pt x="23344" y="68727"/>
                        <a:pt x="18844" y="75038"/>
                        <a:pt x="13311" y="75038"/>
                      </a:cubicBezTo>
                      <a:cubicBezTo>
                        <a:pt x="7777" y="75038"/>
                        <a:pt x="3272" y="68727"/>
                        <a:pt x="3272" y="60972"/>
                      </a:cubicBezTo>
                      <a:lnTo>
                        <a:pt x="3272" y="33122"/>
                      </a:lnTo>
                      <a:lnTo>
                        <a:pt x="116727" y="33122"/>
                      </a:lnTo>
                      <a:lnTo>
                        <a:pt x="116727" y="60972"/>
                      </a:lnTo>
                      <a:cubicBezTo>
                        <a:pt x="116727" y="68727"/>
                        <a:pt x="112222" y="75038"/>
                        <a:pt x="106683" y="75038"/>
                      </a:cubicBezTo>
                      <a:close/>
                      <a:moveTo>
                        <a:pt x="116727" y="115411"/>
                      </a:moveTo>
                      <a:lnTo>
                        <a:pt x="3272" y="115411"/>
                      </a:lnTo>
                      <a:lnTo>
                        <a:pt x="3272" y="73088"/>
                      </a:lnTo>
                      <a:cubicBezTo>
                        <a:pt x="5716" y="77055"/>
                        <a:pt x="9288" y="79627"/>
                        <a:pt x="13311" y="79627"/>
                      </a:cubicBezTo>
                      <a:cubicBezTo>
                        <a:pt x="18377" y="79627"/>
                        <a:pt x="22738" y="75594"/>
                        <a:pt x="24983" y="69744"/>
                      </a:cubicBezTo>
                      <a:cubicBezTo>
                        <a:pt x="27233" y="75594"/>
                        <a:pt x="31588" y="79627"/>
                        <a:pt x="36650" y="79627"/>
                      </a:cubicBezTo>
                      <a:cubicBezTo>
                        <a:pt x="41722" y="79627"/>
                        <a:pt x="46083" y="75594"/>
                        <a:pt x="48322" y="69744"/>
                      </a:cubicBezTo>
                      <a:cubicBezTo>
                        <a:pt x="50572" y="75594"/>
                        <a:pt x="54933" y="79627"/>
                        <a:pt x="59994" y="79627"/>
                      </a:cubicBezTo>
                      <a:cubicBezTo>
                        <a:pt x="65066" y="79627"/>
                        <a:pt x="69427" y="75594"/>
                        <a:pt x="71677" y="69744"/>
                      </a:cubicBezTo>
                      <a:cubicBezTo>
                        <a:pt x="73927" y="75594"/>
                        <a:pt x="78277" y="79627"/>
                        <a:pt x="83338" y="79627"/>
                      </a:cubicBezTo>
                      <a:cubicBezTo>
                        <a:pt x="88411" y="79627"/>
                        <a:pt x="92766" y="75594"/>
                        <a:pt x="95022" y="69744"/>
                      </a:cubicBezTo>
                      <a:cubicBezTo>
                        <a:pt x="97272" y="75594"/>
                        <a:pt x="101622" y="79627"/>
                        <a:pt x="106683" y="79627"/>
                      </a:cubicBezTo>
                      <a:cubicBezTo>
                        <a:pt x="110711" y="79627"/>
                        <a:pt x="114283" y="77055"/>
                        <a:pt x="116727" y="73088"/>
                      </a:cubicBezTo>
                      <a:cubicBezTo>
                        <a:pt x="116727" y="73088"/>
                        <a:pt x="116727" y="115411"/>
                        <a:pt x="116727" y="115411"/>
                      </a:cubicBezTo>
                      <a:close/>
                      <a:moveTo>
                        <a:pt x="26116" y="4588"/>
                      </a:moveTo>
                      <a:lnTo>
                        <a:pt x="31894" y="4588"/>
                      </a:lnTo>
                      <a:lnTo>
                        <a:pt x="31894" y="28538"/>
                      </a:lnTo>
                      <a:lnTo>
                        <a:pt x="26116" y="28538"/>
                      </a:lnTo>
                      <a:cubicBezTo>
                        <a:pt x="26116" y="28538"/>
                        <a:pt x="26116" y="4588"/>
                        <a:pt x="26116" y="4588"/>
                      </a:cubicBezTo>
                      <a:close/>
                      <a:moveTo>
                        <a:pt x="57105" y="4588"/>
                      </a:moveTo>
                      <a:lnTo>
                        <a:pt x="62883" y="4588"/>
                      </a:lnTo>
                      <a:lnTo>
                        <a:pt x="62883" y="28538"/>
                      </a:lnTo>
                      <a:lnTo>
                        <a:pt x="57105" y="28538"/>
                      </a:lnTo>
                      <a:cubicBezTo>
                        <a:pt x="57105" y="28538"/>
                        <a:pt x="57105" y="4588"/>
                        <a:pt x="57105" y="4588"/>
                      </a:cubicBezTo>
                      <a:close/>
                      <a:moveTo>
                        <a:pt x="88094" y="4588"/>
                      </a:moveTo>
                      <a:lnTo>
                        <a:pt x="93877" y="4588"/>
                      </a:lnTo>
                      <a:lnTo>
                        <a:pt x="93877" y="28538"/>
                      </a:lnTo>
                      <a:lnTo>
                        <a:pt x="88094" y="28538"/>
                      </a:lnTo>
                      <a:cubicBezTo>
                        <a:pt x="88094" y="28538"/>
                        <a:pt x="88094" y="4588"/>
                        <a:pt x="88094" y="4588"/>
                      </a:cubicBezTo>
                      <a:close/>
                      <a:moveTo>
                        <a:pt x="97150" y="28538"/>
                      </a:moveTo>
                      <a:lnTo>
                        <a:pt x="97150" y="0"/>
                      </a:lnTo>
                      <a:lnTo>
                        <a:pt x="84822" y="0"/>
                      </a:lnTo>
                      <a:lnTo>
                        <a:pt x="84822" y="28538"/>
                      </a:lnTo>
                      <a:lnTo>
                        <a:pt x="66161" y="28538"/>
                      </a:lnTo>
                      <a:lnTo>
                        <a:pt x="66161" y="0"/>
                      </a:lnTo>
                      <a:lnTo>
                        <a:pt x="53833" y="0"/>
                      </a:lnTo>
                      <a:lnTo>
                        <a:pt x="53833" y="28538"/>
                      </a:lnTo>
                      <a:lnTo>
                        <a:pt x="35172" y="28538"/>
                      </a:lnTo>
                      <a:lnTo>
                        <a:pt x="35172" y="0"/>
                      </a:lnTo>
                      <a:lnTo>
                        <a:pt x="22844" y="0"/>
                      </a:lnTo>
                      <a:lnTo>
                        <a:pt x="22844" y="28538"/>
                      </a:lnTo>
                      <a:lnTo>
                        <a:pt x="0" y="28538"/>
                      </a:lnTo>
                      <a:lnTo>
                        <a:pt x="0" y="120000"/>
                      </a:lnTo>
                      <a:lnTo>
                        <a:pt x="120000" y="120000"/>
                      </a:lnTo>
                      <a:lnTo>
                        <a:pt x="120000" y="28538"/>
                      </a:lnTo>
                      <a:cubicBezTo>
                        <a:pt x="120000" y="28538"/>
                        <a:pt x="97150" y="28538"/>
                        <a:pt x="97150" y="28538"/>
                      </a:cubicBezTo>
                      <a:close/>
                    </a:path>
                  </a:pathLst>
                </a:custGeom>
                <a:solidFill>
                  <a:srgbClr val="FFFFFF"/>
                </a:solidFill>
                <a:ln>
                  <a:noFill/>
                </a:ln>
              </p:spPr>
              <p:txBody>
                <a:bodyPr wrap="square" lIns="91440" tIns="45720" rIns="91440" bIns="45720" anchor="t" anchorCtr="0">
                  <a:normAutofit fontScale="25000" lnSpcReduction="20000"/>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5400" b="0" i="0" u="none" strike="noStrike" kern="1200" cap="none" spc="0" normalizeH="0" baseline="0" noProof="0">
                    <a:ln>
                      <a:noFill/>
                    </a:ln>
                    <a:solidFill>
                      <a:srgbClr val="000000"/>
                    </a:solidFill>
                    <a:effectLst/>
                    <a:uLnTx/>
                    <a:uFillTx/>
                    <a:latin typeface="Arial"/>
                    <a:ea typeface="微软雅黑"/>
                    <a:cs typeface="+mn-cs"/>
                  </a:endParaRPr>
                </a:p>
              </p:txBody>
            </p:sp>
            <p:sp>
              <p:nvSpPr>
                <p:cNvPr id="39" name="iṣ1íḑê">
                  <a:extLst>
                    <a:ext uri="{FF2B5EF4-FFF2-40B4-BE49-F238E27FC236}">
                      <a16:creationId xmlns:a16="http://schemas.microsoft.com/office/drawing/2014/main" id="{AD763BE4-2DF7-584C-199F-2C02EB827D21}"/>
                    </a:ext>
                  </a:extLst>
                </p:cNvPr>
                <p:cNvSpPr/>
                <p:nvPr/>
              </p:nvSpPr>
              <p:spPr>
                <a:xfrm>
                  <a:off x="0" y="496127"/>
                  <a:ext cx="552330" cy="15503"/>
                </a:xfrm>
                <a:custGeom>
                  <a:avLst/>
                  <a:gdLst/>
                  <a:ahLst/>
                  <a:cxnLst/>
                  <a:rect l="0" t="0" r="0" b="0"/>
                  <a:pathLst>
                    <a:path w="120000" h="120000" extrusionOk="0">
                      <a:moveTo>
                        <a:pt x="0" y="120000"/>
                      </a:moveTo>
                      <a:lnTo>
                        <a:pt x="120000" y="120000"/>
                      </a:lnTo>
                      <a:lnTo>
                        <a:pt x="120000" y="0"/>
                      </a:lnTo>
                      <a:lnTo>
                        <a:pt x="0" y="0"/>
                      </a:lnTo>
                      <a:cubicBezTo>
                        <a:pt x="0" y="0"/>
                        <a:pt x="0" y="120000"/>
                        <a:pt x="0" y="120000"/>
                      </a:cubicBezTo>
                      <a:close/>
                    </a:path>
                  </a:pathLst>
                </a:custGeom>
                <a:solidFill>
                  <a:srgbClr val="FFFFFF"/>
                </a:solidFill>
                <a:ln>
                  <a:noFill/>
                </a:ln>
              </p:spPr>
              <p:txBody>
                <a:bodyPr wrap="square" lIns="91440" tIns="45720" rIns="91440" bIns="45720" anchor="t" anchorCtr="0">
                  <a:normAutofit fontScale="25000" lnSpcReduction="20000"/>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5400" b="0" i="0" u="none" strike="noStrike" kern="1200" cap="none" spc="0" normalizeH="0" baseline="0" noProof="0">
                    <a:ln>
                      <a:noFill/>
                    </a:ln>
                    <a:solidFill>
                      <a:srgbClr val="000000"/>
                    </a:solidFill>
                    <a:effectLst/>
                    <a:uLnTx/>
                    <a:uFillTx/>
                    <a:latin typeface="Arial"/>
                    <a:ea typeface="微软雅黑"/>
                    <a:cs typeface="+mn-cs"/>
                  </a:endParaRPr>
                </a:p>
              </p:txBody>
            </p:sp>
            <p:sp>
              <p:nvSpPr>
                <p:cNvPr id="40" name="ïṡ1îḑè">
                  <a:extLst>
                    <a:ext uri="{FF2B5EF4-FFF2-40B4-BE49-F238E27FC236}">
                      <a16:creationId xmlns:a16="http://schemas.microsoft.com/office/drawing/2014/main" id="{24C2EB13-CEDB-3ED8-590A-6AC5628D5692}"/>
                    </a:ext>
                  </a:extLst>
                </p:cNvPr>
                <p:cNvSpPr/>
                <p:nvPr/>
              </p:nvSpPr>
              <p:spPr>
                <a:xfrm>
                  <a:off x="108527" y="0"/>
                  <a:ext cx="62015" cy="62015"/>
                </a:xfrm>
                <a:custGeom>
                  <a:avLst/>
                  <a:gdLst/>
                  <a:ahLst/>
                  <a:cxnLst/>
                  <a:rect l="0" t="0" r="0" b="0"/>
                  <a:pathLst>
                    <a:path w="120000" h="120000" extrusionOk="0">
                      <a:moveTo>
                        <a:pt x="59972" y="29694"/>
                      </a:moveTo>
                      <a:cubicBezTo>
                        <a:pt x="76672" y="29694"/>
                        <a:pt x="90305" y="43294"/>
                        <a:pt x="90305" y="60000"/>
                      </a:cubicBezTo>
                      <a:cubicBezTo>
                        <a:pt x="90305" y="76705"/>
                        <a:pt x="76672" y="90305"/>
                        <a:pt x="59972" y="90305"/>
                      </a:cubicBezTo>
                      <a:cubicBezTo>
                        <a:pt x="43266" y="90305"/>
                        <a:pt x="29694" y="76705"/>
                        <a:pt x="29694" y="60000"/>
                      </a:cubicBezTo>
                      <a:cubicBezTo>
                        <a:pt x="29694" y="43294"/>
                        <a:pt x="43266" y="29694"/>
                        <a:pt x="59972" y="29694"/>
                      </a:cubicBezTo>
                      <a:close/>
                      <a:moveTo>
                        <a:pt x="59972" y="120000"/>
                      </a:moveTo>
                      <a:cubicBezTo>
                        <a:pt x="93027" y="120000"/>
                        <a:pt x="120000" y="93088"/>
                        <a:pt x="120000" y="60000"/>
                      </a:cubicBezTo>
                      <a:cubicBezTo>
                        <a:pt x="120000" y="26911"/>
                        <a:pt x="93027" y="0"/>
                        <a:pt x="59972" y="0"/>
                      </a:cubicBezTo>
                      <a:cubicBezTo>
                        <a:pt x="26911" y="0"/>
                        <a:pt x="0" y="26911"/>
                        <a:pt x="0" y="60000"/>
                      </a:cubicBezTo>
                      <a:cubicBezTo>
                        <a:pt x="0" y="93088"/>
                        <a:pt x="26911" y="120000"/>
                        <a:pt x="59972" y="120000"/>
                      </a:cubicBezTo>
                      <a:close/>
                    </a:path>
                  </a:pathLst>
                </a:custGeom>
                <a:solidFill>
                  <a:srgbClr val="FFFFFF"/>
                </a:solidFill>
                <a:ln>
                  <a:noFill/>
                </a:ln>
              </p:spPr>
              <p:txBody>
                <a:bodyPr wrap="square" lIns="91440" tIns="45720" rIns="91440" bIns="45720" anchor="t" anchorCtr="0">
                  <a:normAutofit fontScale="25000" lnSpcReduction="20000"/>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5400" b="0" i="0" u="none" strike="noStrike" kern="1200" cap="none" spc="0" normalizeH="0" baseline="0" noProof="0">
                    <a:ln>
                      <a:noFill/>
                    </a:ln>
                    <a:solidFill>
                      <a:srgbClr val="000000"/>
                    </a:solidFill>
                    <a:effectLst/>
                    <a:uLnTx/>
                    <a:uFillTx/>
                    <a:latin typeface="Arial"/>
                    <a:ea typeface="微软雅黑"/>
                    <a:cs typeface="+mn-cs"/>
                  </a:endParaRPr>
                </a:p>
              </p:txBody>
            </p:sp>
            <p:sp>
              <p:nvSpPr>
                <p:cNvPr id="41" name="iŝ1íḋé">
                  <a:extLst>
                    <a:ext uri="{FF2B5EF4-FFF2-40B4-BE49-F238E27FC236}">
                      <a16:creationId xmlns:a16="http://schemas.microsoft.com/office/drawing/2014/main" id="{9E4FE5A7-47CC-B9CB-1B72-189B0923D064}"/>
                    </a:ext>
                  </a:extLst>
                </p:cNvPr>
                <p:cNvSpPr/>
                <p:nvPr/>
              </p:nvSpPr>
              <p:spPr>
                <a:xfrm>
                  <a:off x="248062" y="0"/>
                  <a:ext cx="62015" cy="62015"/>
                </a:xfrm>
                <a:custGeom>
                  <a:avLst/>
                  <a:gdLst/>
                  <a:ahLst/>
                  <a:cxnLst/>
                  <a:rect l="0" t="0" r="0" b="0"/>
                  <a:pathLst>
                    <a:path w="120000" h="120000" extrusionOk="0">
                      <a:moveTo>
                        <a:pt x="59972" y="29694"/>
                      </a:moveTo>
                      <a:cubicBezTo>
                        <a:pt x="76672" y="29694"/>
                        <a:pt x="90305" y="43294"/>
                        <a:pt x="90305" y="60000"/>
                      </a:cubicBezTo>
                      <a:cubicBezTo>
                        <a:pt x="90305" y="76705"/>
                        <a:pt x="76672" y="90305"/>
                        <a:pt x="59972" y="90305"/>
                      </a:cubicBezTo>
                      <a:cubicBezTo>
                        <a:pt x="43266" y="90305"/>
                        <a:pt x="29694" y="76705"/>
                        <a:pt x="29694" y="60000"/>
                      </a:cubicBezTo>
                      <a:cubicBezTo>
                        <a:pt x="29694" y="43294"/>
                        <a:pt x="43266" y="29694"/>
                        <a:pt x="59972" y="29694"/>
                      </a:cubicBezTo>
                      <a:close/>
                      <a:moveTo>
                        <a:pt x="59972" y="120000"/>
                      </a:moveTo>
                      <a:cubicBezTo>
                        <a:pt x="93027" y="120000"/>
                        <a:pt x="120000" y="93088"/>
                        <a:pt x="120000" y="60000"/>
                      </a:cubicBezTo>
                      <a:cubicBezTo>
                        <a:pt x="120000" y="26911"/>
                        <a:pt x="93027" y="0"/>
                        <a:pt x="59972" y="0"/>
                      </a:cubicBezTo>
                      <a:cubicBezTo>
                        <a:pt x="26911" y="0"/>
                        <a:pt x="0" y="26911"/>
                        <a:pt x="0" y="60000"/>
                      </a:cubicBezTo>
                      <a:cubicBezTo>
                        <a:pt x="0" y="93088"/>
                        <a:pt x="26911" y="120000"/>
                        <a:pt x="59972" y="120000"/>
                      </a:cubicBezTo>
                      <a:close/>
                    </a:path>
                  </a:pathLst>
                </a:custGeom>
                <a:solidFill>
                  <a:srgbClr val="FFFFFF"/>
                </a:solidFill>
                <a:ln>
                  <a:noFill/>
                </a:ln>
              </p:spPr>
              <p:txBody>
                <a:bodyPr wrap="square" lIns="91440" tIns="45720" rIns="91440" bIns="45720" anchor="t" anchorCtr="0">
                  <a:normAutofit fontScale="25000" lnSpcReduction="20000"/>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5400" b="0" i="0" u="none" strike="noStrike" kern="1200" cap="none" spc="0" normalizeH="0" baseline="0" noProof="0">
                    <a:ln>
                      <a:noFill/>
                    </a:ln>
                    <a:solidFill>
                      <a:srgbClr val="000000"/>
                    </a:solidFill>
                    <a:effectLst/>
                    <a:uLnTx/>
                    <a:uFillTx/>
                    <a:latin typeface="Arial"/>
                    <a:ea typeface="微软雅黑"/>
                    <a:cs typeface="+mn-cs"/>
                  </a:endParaRPr>
                </a:p>
              </p:txBody>
            </p:sp>
            <p:sp>
              <p:nvSpPr>
                <p:cNvPr id="42" name="iŝlíḍê">
                  <a:extLst>
                    <a:ext uri="{FF2B5EF4-FFF2-40B4-BE49-F238E27FC236}">
                      <a16:creationId xmlns:a16="http://schemas.microsoft.com/office/drawing/2014/main" id="{6B7C98C4-6EE6-FABA-C348-8AC45663B6F2}"/>
                    </a:ext>
                  </a:extLst>
                </p:cNvPr>
                <p:cNvSpPr/>
                <p:nvPr/>
              </p:nvSpPr>
              <p:spPr>
                <a:xfrm>
                  <a:off x="403104" y="0"/>
                  <a:ext cx="62015" cy="62015"/>
                </a:xfrm>
                <a:custGeom>
                  <a:avLst/>
                  <a:gdLst/>
                  <a:ahLst/>
                  <a:cxnLst/>
                  <a:rect l="0" t="0" r="0" b="0"/>
                  <a:pathLst>
                    <a:path w="120000" h="120000" extrusionOk="0">
                      <a:moveTo>
                        <a:pt x="59972" y="29694"/>
                      </a:moveTo>
                      <a:cubicBezTo>
                        <a:pt x="76672" y="29694"/>
                        <a:pt x="90305" y="43294"/>
                        <a:pt x="90305" y="60000"/>
                      </a:cubicBezTo>
                      <a:cubicBezTo>
                        <a:pt x="90305" y="76705"/>
                        <a:pt x="76672" y="90305"/>
                        <a:pt x="59972" y="90305"/>
                      </a:cubicBezTo>
                      <a:cubicBezTo>
                        <a:pt x="43266" y="90305"/>
                        <a:pt x="29694" y="76705"/>
                        <a:pt x="29694" y="60000"/>
                      </a:cubicBezTo>
                      <a:cubicBezTo>
                        <a:pt x="29694" y="43294"/>
                        <a:pt x="43266" y="29694"/>
                        <a:pt x="59972" y="29694"/>
                      </a:cubicBezTo>
                      <a:close/>
                      <a:moveTo>
                        <a:pt x="59972" y="120000"/>
                      </a:moveTo>
                      <a:cubicBezTo>
                        <a:pt x="93027" y="120000"/>
                        <a:pt x="120000" y="93088"/>
                        <a:pt x="120000" y="60000"/>
                      </a:cubicBezTo>
                      <a:cubicBezTo>
                        <a:pt x="120000" y="26911"/>
                        <a:pt x="93027" y="0"/>
                        <a:pt x="59972" y="0"/>
                      </a:cubicBezTo>
                      <a:cubicBezTo>
                        <a:pt x="26911" y="0"/>
                        <a:pt x="0" y="26911"/>
                        <a:pt x="0" y="60000"/>
                      </a:cubicBezTo>
                      <a:cubicBezTo>
                        <a:pt x="0" y="93088"/>
                        <a:pt x="26911" y="120000"/>
                        <a:pt x="59972" y="120000"/>
                      </a:cubicBezTo>
                      <a:close/>
                    </a:path>
                  </a:pathLst>
                </a:custGeom>
                <a:solidFill>
                  <a:srgbClr val="FFFFFF"/>
                </a:solidFill>
                <a:ln>
                  <a:noFill/>
                </a:ln>
              </p:spPr>
              <p:txBody>
                <a:bodyPr wrap="square" lIns="91440" tIns="45720" rIns="91440" bIns="45720" anchor="t" anchorCtr="0">
                  <a:normAutofit fontScale="25000" lnSpcReduction="20000"/>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5400" b="0" i="0" u="none" strike="noStrike" kern="1200" cap="none" spc="0" normalizeH="0" baseline="0" noProof="0">
                    <a:ln>
                      <a:noFill/>
                    </a:ln>
                    <a:solidFill>
                      <a:srgbClr val="000000"/>
                    </a:solidFill>
                    <a:effectLst/>
                    <a:uLnTx/>
                    <a:uFillTx/>
                    <a:latin typeface="Arial"/>
                    <a:ea typeface="微软雅黑"/>
                    <a:cs typeface="+mn-cs"/>
                  </a:endParaRPr>
                </a:p>
              </p:txBody>
            </p:sp>
          </p:grpSp>
        </p:grpSp>
        <p:grpSp>
          <p:nvGrpSpPr>
            <p:cNvPr id="17" name="íṣliḑé">
              <a:extLst>
                <a:ext uri="{FF2B5EF4-FFF2-40B4-BE49-F238E27FC236}">
                  <a16:creationId xmlns:a16="http://schemas.microsoft.com/office/drawing/2014/main" id="{2539D367-8A3B-7BAB-8A7E-7864FEFA837C}"/>
                </a:ext>
              </a:extLst>
            </p:cNvPr>
            <p:cNvGrpSpPr/>
            <p:nvPr/>
          </p:nvGrpSpPr>
          <p:grpSpPr>
            <a:xfrm>
              <a:off x="4898210" y="3352679"/>
              <a:ext cx="571222" cy="571221"/>
              <a:chOff x="5048346" y="3177389"/>
              <a:chExt cx="571222" cy="571221"/>
            </a:xfrm>
          </p:grpSpPr>
          <p:sp>
            <p:nvSpPr>
              <p:cNvPr id="34" name="îs1iḑê">
                <a:extLst>
                  <a:ext uri="{FF2B5EF4-FFF2-40B4-BE49-F238E27FC236}">
                    <a16:creationId xmlns:a16="http://schemas.microsoft.com/office/drawing/2014/main" id="{2D9689F4-E747-99DB-B8E8-21223FF79A96}"/>
                  </a:ext>
                </a:extLst>
              </p:cNvPr>
              <p:cNvSpPr/>
              <p:nvPr/>
            </p:nvSpPr>
            <p:spPr>
              <a:xfrm>
                <a:off x="5048346" y="3177389"/>
                <a:ext cx="571222" cy="571221"/>
              </a:xfrm>
              <a:prstGeom prst="ellipse">
                <a:avLst/>
              </a:prstGeom>
              <a:solidFill>
                <a:schemeClr val="tx1">
                  <a:lumMod val="50000"/>
                  <a:lumOff val="50000"/>
                </a:schemeClr>
              </a:solidFill>
              <a:ln w="38100">
                <a:solidFill>
                  <a:schemeClr val="bg1"/>
                </a:solidFill>
              </a:ln>
            </p:spPr>
            <p:style>
              <a:lnRef idx="2">
                <a:schemeClr val="dk1"/>
              </a:lnRef>
              <a:fillRef idx="1">
                <a:schemeClr val="lt1"/>
              </a:fillRef>
              <a:effectRef idx="0">
                <a:schemeClr val="dk1"/>
              </a:effectRef>
              <a:fontRef idx="minor">
                <a:schemeClr val="dk1"/>
              </a:fontRef>
            </p:style>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Arial"/>
                  <a:ea typeface="微软雅黑"/>
                  <a:cs typeface="+mn-cs"/>
                </a:endParaRPr>
              </a:p>
            </p:txBody>
          </p:sp>
          <p:sp>
            <p:nvSpPr>
              <p:cNvPr id="35" name="ïşļídé">
                <a:extLst>
                  <a:ext uri="{FF2B5EF4-FFF2-40B4-BE49-F238E27FC236}">
                    <a16:creationId xmlns:a16="http://schemas.microsoft.com/office/drawing/2014/main" id="{6DA694B3-3FE9-143B-4D55-71B7A59CFE5F}"/>
                  </a:ext>
                </a:extLst>
              </p:cNvPr>
              <p:cNvSpPr/>
              <p:nvPr/>
            </p:nvSpPr>
            <p:spPr bwMode="auto">
              <a:xfrm>
                <a:off x="5160544" y="3341141"/>
                <a:ext cx="346828" cy="243717"/>
              </a:xfrm>
              <a:custGeom>
                <a:avLst/>
                <a:gdLst>
                  <a:gd name="connsiteX0" fmla="*/ 450100 w 607639"/>
                  <a:gd name="connsiteY0" fmla="*/ 313203 h 426991"/>
                  <a:gd name="connsiteX1" fmla="*/ 450100 w 607639"/>
                  <a:gd name="connsiteY1" fmla="*/ 403167 h 426991"/>
                  <a:gd name="connsiteX2" fmla="*/ 585744 w 607639"/>
                  <a:gd name="connsiteY2" fmla="*/ 403167 h 426991"/>
                  <a:gd name="connsiteX3" fmla="*/ 586100 w 607639"/>
                  <a:gd name="connsiteY3" fmla="*/ 313203 h 426991"/>
                  <a:gd name="connsiteX4" fmla="*/ 530294 w 607639"/>
                  <a:gd name="connsiteY4" fmla="*/ 313203 h 426991"/>
                  <a:gd name="connsiteX5" fmla="*/ 530116 w 607639"/>
                  <a:gd name="connsiteY5" fmla="*/ 313203 h 426991"/>
                  <a:gd name="connsiteX6" fmla="*/ 529760 w 607639"/>
                  <a:gd name="connsiteY6" fmla="*/ 313203 h 426991"/>
                  <a:gd name="connsiteX7" fmla="*/ 450901 w 607639"/>
                  <a:gd name="connsiteY7" fmla="*/ 313203 h 426991"/>
                  <a:gd name="connsiteX8" fmla="*/ 236309 w 607639"/>
                  <a:gd name="connsiteY8" fmla="*/ 313203 h 426991"/>
                  <a:gd name="connsiteX9" fmla="*/ 236309 w 607639"/>
                  <a:gd name="connsiteY9" fmla="*/ 403167 h 426991"/>
                  <a:gd name="connsiteX10" fmla="*/ 371953 w 607639"/>
                  <a:gd name="connsiteY10" fmla="*/ 403167 h 426991"/>
                  <a:gd name="connsiteX11" fmla="*/ 372754 w 607639"/>
                  <a:gd name="connsiteY11" fmla="*/ 313203 h 426991"/>
                  <a:gd name="connsiteX12" fmla="*/ 237110 w 607639"/>
                  <a:gd name="connsiteY12" fmla="*/ 313203 h 426991"/>
                  <a:gd name="connsiteX13" fmla="*/ 22519 w 607639"/>
                  <a:gd name="connsiteY13" fmla="*/ 313203 h 426991"/>
                  <a:gd name="connsiteX14" fmla="*/ 22519 w 607639"/>
                  <a:gd name="connsiteY14" fmla="*/ 403167 h 426991"/>
                  <a:gd name="connsiteX15" fmla="*/ 158163 w 607639"/>
                  <a:gd name="connsiteY15" fmla="*/ 403167 h 426991"/>
                  <a:gd name="connsiteX16" fmla="*/ 158964 w 607639"/>
                  <a:gd name="connsiteY16" fmla="*/ 313203 h 426991"/>
                  <a:gd name="connsiteX17" fmla="*/ 91498 w 607639"/>
                  <a:gd name="connsiteY17" fmla="*/ 313203 h 426991"/>
                  <a:gd name="connsiteX18" fmla="*/ 91231 w 607639"/>
                  <a:gd name="connsiteY18" fmla="*/ 313203 h 426991"/>
                  <a:gd name="connsiteX19" fmla="*/ 90964 w 607639"/>
                  <a:gd name="connsiteY19" fmla="*/ 313203 h 426991"/>
                  <a:gd name="connsiteX20" fmla="*/ 23320 w 607639"/>
                  <a:gd name="connsiteY20" fmla="*/ 313203 h 426991"/>
                  <a:gd name="connsiteX21" fmla="*/ 91409 w 607639"/>
                  <a:gd name="connsiteY21" fmla="*/ 224751 h 426991"/>
                  <a:gd name="connsiteX22" fmla="*/ 530294 w 607639"/>
                  <a:gd name="connsiteY22" fmla="*/ 224751 h 426991"/>
                  <a:gd name="connsiteX23" fmla="*/ 540084 w 607639"/>
                  <a:gd name="connsiteY23" fmla="*/ 234530 h 426991"/>
                  <a:gd name="connsiteX24" fmla="*/ 540084 w 607639"/>
                  <a:gd name="connsiteY24" fmla="*/ 292135 h 426991"/>
                  <a:gd name="connsiteX25" fmla="*/ 586456 w 607639"/>
                  <a:gd name="connsiteY25" fmla="*/ 292135 h 426991"/>
                  <a:gd name="connsiteX26" fmla="*/ 607639 w 607639"/>
                  <a:gd name="connsiteY26" fmla="*/ 313203 h 426991"/>
                  <a:gd name="connsiteX27" fmla="*/ 607639 w 607639"/>
                  <a:gd name="connsiteY27" fmla="*/ 403167 h 426991"/>
                  <a:gd name="connsiteX28" fmla="*/ 586456 w 607639"/>
                  <a:gd name="connsiteY28" fmla="*/ 426991 h 426991"/>
                  <a:gd name="connsiteX29" fmla="*/ 451524 w 607639"/>
                  <a:gd name="connsiteY29" fmla="*/ 426991 h 426991"/>
                  <a:gd name="connsiteX30" fmla="*/ 427582 w 607639"/>
                  <a:gd name="connsiteY30" fmla="*/ 403167 h 426991"/>
                  <a:gd name="connsiteX31" fmla="*/ 427582 w 607639"/>
                  <a:gd name="connsiteY31" fmla="*/ 313203 h 426991"/>
                  <a:gd name="connsiteX32" fmla="*/ 451524 w 607639"/>
                  <a:gd name="connsiteY32" fmla="*/ 292135 h 426991"/>
                  <a:gd name="connsiteX33" fmla="*/ 517566 w 607639"/>
                  <a:gd name="connsiteY33" fmla="*/ 292135 h 426991"/>
                  <a:gd name="connsiteX34" fmla="*/ 517566 w 607639"/>
                  <a:gd name="connsiteY34" fmla="*/ 247242 h 426991"/>
                  <a:gd name="connsiteX35" fmla="*/ 315079 w 607639"/>
                  <a:gd name="connsiteY35" fmla="*/ 247242 h 426991"/>
                  <a:gd name="connsiteX36" fmla="*/ 315079 w 607639"/>
                  <a:gd name="connsiteY36" fmla="*/ 292135 h 426991"/>
                  <a:gd name="connsiteX37" fmla="*/ 372665 w 607639"/>
                  <a:gd name="connsiteY37" fmla="*/ 292135 h 426991"/>
                  <a:gd name="connsiteX38" fmla="*/ 393849 w 607639"/>
                  <a:gd name="connsiteY38" fmla="*/ 313203 h 426991"/>
                  <a:gd name="connsiteX39" fmla="*/ 393849 w 607639"/>
                  <a:gd name="connsiteY39" fmla="*/ 403167 h 426991"/>
                  <a:gd name="connsiteX40" fmla="*/ 372665 w 607639"/>
                  <a:gd name="connsiteY40" fmla="*/ 426991 h 426991"/>
                  <a:gd name="connsiteX41" fmla="*/ 237733 w 607639"/>
                  <a:gd name="connsiteY41" fmla="*/ 426991 h 426991"/>
                  <a:gd name="connsiteX42" fmla="*/ 213791 w 607639"/>
                  <a:gd name="connsiteY42" fmla="*/ 403167 h 426991"/>
                  <a:gd name="connsiteX43" fmla="*/ 213791 w 607639"/>
                  <a:gd name="connsiteY43" fmla="*/ 313203 h 426991"/>
                  <a:gd name="connsiteX44" fmla="*/ 237733 w 607639"/>
                  <a:gd name="connsiteY44" fmla="*/ 292135 h 426991"/>
                  <a:gd name="connsiteX45" fmla="*/ 292561 w 607639"/>
                  <a:gd name="connsiteY45" fmla="*/ 292135 h 426991"/>
                  <a:gd name="connsiteX46" fmla="*/ 292561 w 607639"/>
                  <a:gd name="connsiteY46" fmla="*/ 247242 h 426991"/>
                  <a:gd name="connsiteX47" fmla="*/ 101288 w 607639"/>
                  <a:gd name="connsiteY47" fmla="*/ 247242 h 426991"/>
                  <a:gd name="connsiteX48" fmla="*/ 101288 w 607639"/>
                  <a:gd name="connsiteY48" fmla="*/ 292135 h 426991"/>
                  <a:gd name="connsiteX49" fmla="*/ 158875 w 607639"/>
                  <a:gd name="connsiteY49" fmla="*/ 292135 h 426991"/>
                  <a:gd name="connsiteX50" fmla="*/ 180058 w 607639"/>
                  <a:gd name="connsiteY50" fmla="*/ 313203 h 426991"/>
                  <a:gd name="connsiteX51" fmla="*/ 180058 w 607639"/>
                  <a:gd name="connsiteY51" fmla="*/ 403167 h 426991"/>
                  <a:gd name="connsiteX52" fmla="*/ 158875 w 607639"/>
                  <a:gd name="connsiteY52" fmla="*/ 426991 h 426991"/>
                  <a:gd name="connsiteX53" fmla="*/ 24032 w 607639"/>
                  <a:gd name="connsiteY53" fmla="*/ 426991 h 426991"/>
                  <a:gd name="connsiteX54" fmla="*/ 0 w 607639"/>
                  <a:gd name="connsiteY54" fmla="*/ 403167 h 426991"/>
                  <a:gd name="connsiteX55" fmla="*/ 0 w 607639"/>
                  <a:gd name="connsiteY55" fmla="*/ 313203 h 426991"/>
                  <a:gd name="connsiteX56" fmla="*/ 24032 w 607639"/>
                  <a:gd name="connsiteY56" fmla="*/ 292135 h 426991"/>
                  <a:gd name="connsiteX57" fmla="*/ 78770 w 607639"/>
                  <a:gd name="connsiteY57" fmla="*/ 292135 h 426991"/>
                  <a:gd name="connsiteX58" fmla="*/ 78770 w 607639"/>
                  <a:gd name="connsiteY58" fmla="*/ 234530 h 426991"/>
                  <a:gd name="connsiteX59" fmla="*/ 91409 w 607639"/>
                  <a:gd name="connsiteY59" fmla="*/ 224751 h 426991"/>
                  <a:gd name="connsiteX60" fmla="*/ 236326 w 607639"/>
                  <a:gd name="connsiteY60" fmla="*/ 21066 h 426991"/>
                  <a:gd name="connsiteX61" fmla="*/ 236326 w 607639"/>
                  <a:gd name="connsiteY61" fmla="*/ 111021 h 426991"/>
                  <a:gd name="connsiteX62" fmla="*/ 371758 w 607639"/>
                  <a:gd name="connsiteY62" fmla="*/ 111021 h 426991"/>
                  <a:gd name="connsiteX63" fmla="*/ 372380 w 607639"/>
                  <a:gd name="connsiteY63" fmla="*/ 21066 h 426991"/>
                  <a:gd name="connsiteX64" fmla="*/ 237127 w 607639"/>
                  <a:gd name="connsiteY64" fmla="*/ 21066 h 426991"/>
                  <a:gd name="connsiteX65" fmla="*/ 237750 w 607639"/>
                  <a:gd name="connsiteY65" fmla="*/ 0 h 426991"/>
                  <a:gd name="connsiteX66" fmla="*/ 372647 w 607639"/>
                  <a:gd name="connsiteY66" fmla="*/ 0 h 426991"/>
                  <a:gd name="connsiteX67" fmla="*/ 393825 w 607639"/>
                  <a:gd name="connsiteY67" fmla="*/ 21066 h 426991"/>
                  <a:gd name="connsiteX68" fmla="*/ 393825 w 607639"/>
                  <a:gd name="connsiteY68" fmla="*/ 111021 h 426991"/>
                  <a:gd name="connsiteX69" fmla="*/ 372647 w 607639"/>
                  <a:gd name="connsiteY69" fmla="*/ 134843 h 426991"/>
                  <a:gd name="connsiteX70" fmla="*/ 315076 w 607639"/>
                  <a:gd name="connsiteY70" fmla="*/ 134843 h 426991"/>
                  <a:gd name="connsiteX71" fmla="*/ 315076 w 607639"/>
                  <a:gd name="connsiteY71" fmla="*/ 191020 h 426991"/>
                  <a:gd name="connsiteX72" fmla="*/ 292563 w 607639"/>
                  <a:gd name="connsiteY72" fmla="*/ 191020 h 426991"/>
                  <a:gd name="connsiteX73" fmla="*/ 292563 w 607639"/>
                  <a:gd name="connsiteY73" fmla="*/ 134843 h 426991"/>
                  <a:gd name="connsiteX74" fmla="*/ 237750 w 607639"/>
                  <a:gd name="connsiteY74" fmla="*/ 134843 h 426991"/>
                  <a:gd name="connsiteX75" fmla="*/ 213813 w 607639"/>
                  <a:gd name="connsiteY75" fmla="*/ 111021 h 426991"/>
                  <a:gd name="connsiteX76" fmla="*/ 213813 w 607639"/>
                  <a:gd name="connsiteY76" fmla="*/ 21066 h 426991"/>
                  <a:gd name="connsiteX77" fmla="*/ 237750 w 607639"/>
                  <a:gd name="connsiteY77" fmla="*/ 0 h 42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07639" h="426991">
                    <a:moveTo>
                      <a:pt x="450100" y="313203"/>
                    </a:moveTo>
                    <a:lnTo>
                      <a:pt x="450100" y="403167"/>
                    </a:lnTo>
                    <a:lnTo>
                      <a:pt x="585744" y="403167"/>
                    </a:lnTo>
                    <a:lnTo>
                      <a:pt x="586100" y="313203"/>
                    </a:lnTo>
                    <a:lnTo>
                      <a:pt x="530294" y="313203"/>
                    </a:lnTo>
                    <a:cubicBezTo>
                      <a:pt x="530294" y="313203"/>
                      <a:pt x="530116" y="313203"/>
                      <a:pt x="530116" y="313203"/>
                    </a:cubicBezTo>
                    <a:cubicBezTo>
                      <a:pt x="530027" y="313203"/>
                      <a:pt x="529849" y="313203"/>
                      <a:pt x="529760" y="313203"/>
                    </a:cubicBezTo>
                    <a:lnTo>
                      <a:pt x="450901" y="313203"/>
                    </a:lnTo>
                    <a:close/>
                    <a:moveTo>
                      <a:pt x="236309" y="313203"/>
                    </a:moveTo>
                    <a:lnTo>
                      <a:pt x="236309" y="403167"/>
                    </a:lnTo>
                    <a:lnTo>
                      <a:pt x="371953" y="403167"/>
                    </a:lnTo>
                    <a:lnTo>
                      <a:pt x="372754" y="313203"/>
                    </a:lnTo>
                    <a:lnTo>
                      <a:pt x="237110" y="313203"/>
                    </a:lnTo>
                    <a:close/>
                    <a:moveTo>
                      <a:pt x="22519" y="313203"/>
                    </a:moveTo>
                    <a:lnTo>
                      <a:pt x="22519" y="403167"/>
                    </a:lnTo>
                    <a:lnTo>
                      <a:pt x="158163" y="403167"/>
                    </a:lnTo>
                    <a:lnTo>
                      <a:pt x="158964" y="313203"/>
                    </a:lnTo>
                    <a:lnTo>
                      <a:pt x="91498" y="313203"/>
                    </a:lnTo>
                    <a:cubicBezTo>
                      <a:pt x="91409" y="313203"/>
                      <a:pt x="91320" y="313203"/>
                      <a:pt x="91231" y="313203"/>
                    </a:cubicBezTo>
                    <a:cubicBezTo>
                      <a:pt x="91231" y="313203"/>
                      <a:pt x="90964" y="313203"/>
                      <a:pt x="90964" y="313203"/>
                    </a:cubicBezTo>
                    <a:lnTo>
                      <a:pt x="23320" y="313203"/>
                    </a:lnTo>
                    <a:close/>
                    <a:moveTo>
                      <a:pt x="91409" y="224751"/>
                    </a:moveTo>
                    <a:lnTo>
                      <a:pt x="530294" y="224751"/>
                    </a:lnTo>
                    <a:cubicBezTo>
                      <a:pt x="536435" y="224751"/>
                      <a:pt x="540084" y="228396"/>
                      <a:pt x="540084" y="234530"/>
                    </a:cubicBezTo>
                    <a:lnTo>
                      <a:pt x="540084" y="292135"/>
                    </a:lnTo>
                    <a:lnTo>
                      <a:pt x="586456" y="292135"/>
                    </a:lnTo>
                    <a:cubicBezTo>
                      <a:pt x="598917" y="292135"/>
                      <a:pt x="607639" y="300847"/>
                      <a:pt x="607639" y="313203"/>
                    </a:cubicBezTo>
                    <a:lnTo>
                      <a:pt x="607639" y="403167"/>
                    </a:lnTo>
                    <a:cubicBezTo>
                      <a:pt x="607639" y="415524"/>
                      <a:pt x="598917" y="426991"/>
                      <a:pt x="586456" y="426991"/>
                    </a:cubicBezTo>
                    <a:lnTo>
                      <a:pt x="451524" y="426991"/>
                    </a:lnTo>
                    <a:cubicBezTo>
                      <a:pt x="439152" y="426991"/>
                      <a:pt x="427582" y="415524"/>
                      <a:pt x="427582" y="403167"/>
                    </a:cubicBezTo>
                    <a:lnTo>
                      <a:pt x="427582" y="313203"/>
                    </a:lnTo>
                    <a:cubicBezTo>
                      <a:pt x="427582" y="300847"/>
                      <a:pt x="439152" y="292135"/>
                      <a:pt x="451524" y="292135"/>
                    </a:cubicBezTo>
                    <a:lnTo>
                      <a:pt x="517566" y="292135"/>
                    </a:lnTo>
                    <a:lnTo>
                      <a:pt x="517566" y="247242"/>
                    </a:lnTo>
                    <a:lnTo>
                      <a:pt x="315079" y="247242"/>
                    </a:lnTo>
                    <a:lnTo>
                      <a:pt x="315079" y="292135"/>
                    </a:lnTo>
                    <a:lnTo>
                      <a:pt x="372665" y="292135"/>
                    </a:lnTo>
                    <a:cubicBezTo>
                      <a:pt x="385126" y="292135"/>
                      <a:pt x="393849" y="300847"/>
                      <a:pt x="393849" y="313203"/>
                    </a:cubicBezTo>
                    <a:lnTo>
                      <a:pt x="393849" y="403167"/>
                    </a:lnTo>
                    <a:cubicBezTo>
                      <a:pt x="393849" y="415524"/>
                      <a:pt x="385126" y="426991"/>
                      <a:pt x="372665" y="426991"/>
                    </a:cubicBezTo>
                    <a:lnTo>
                      <a:pt x="237733" y="426991"/>
                    </a:lnTo>
                    <a:cubicBezTo>
                      <a:pt x="225362" y="426991"/>
                      <a:pt x="213791" y="415524"/>
                      <a:pt x="213791" y="403167"/>
                    </a:cubicBezTo>
                    <a:lnTo>
                      <a:pt x="213791" y="313203"/>
                    </a:lnTo>
                    <a:cubicBezTo>
                      <a:pt x="213791" y="300847"/>
                      <a:pt x="225362" y="292135"/>
                      <a:pt x="237733" y="292135"/>
                    </a:cubicBezTo>
                    <a:lnTo>
                      <a:pt x="292561" y="292135"/>
                    </a:lnTo>
                    <a:lnTo>
                      <a:pt x="292561" y="247242"/>
                    </a:lnTo>
                    <a:lnTo>
                      <a:pt x="101288" y="247242"/>
                    </a:lnTo>
                    <a:lnTo>
                      <a:pt x="101288" y="292135"/>
                    </a:lnTo>
                    <a:lnTo>
                      <a:pt x="158875" y="292135"/>
                    </a:lnTo>
                    <a:cubicBezTo>
                      <a:pt x="171335" y="292135"/>
                      <a:pt x="180058" y="300847"/>
                      <a:pt x="180058" y="313203"/>
                    </a:cubicBezTo>
                    <a:lnTo>
                      <a:pt x="180058" y="403167"/>
                    </a:lnTo>
                    <a:cubicBezTo>
                      <a:pt x="180058" y="415524"/>
                      <a:pt x="171335" y="426991"/>
                      <a:pt x="158875" y="426991"/>
                    </a:cubicBezTo>
                    <a:lnTo>
                      <a:pt x="24032" y="426991"/>
                    </a:lnTo>
                    <a:cubicBezTo>
                      <a:pt x="11571" y="426991"/>
                      <a:pt x="0" y="415524"/>
                      <a:pt x="0" y="403167"/>
                    </a:cubicBezTo>
                    <a:lnTo>
                      <a:pt x="0" y="313203"/>
                    </a:lnTo>
                    <a:cubicBezTo>
                      <a:pt x="0" y="300847"/>
                      <a:pt x="11571" y="292135"/>
                      <a:pt x="24032" y="292135"/>
                    </a:cubicBezTo>
                    <a:lnTo>
                      <a:pt x="78770" y="292135"/>
                    </a:lnTo>
                    <a:lnTo>
                      <a:pt x="78770" y="234530"/>
                    </a:lnTo>
                    <a:cubicBezTo>
                      <a:pt x="78770" y="228396"/>
                      <a:pt x="85178" y="224751"/>
                      <a:pt x="91409" y="224751"/>
                    </a:cubicBezTo>
                    <a:close/>
                    <a:moveTo>
                      <a:pt x="236326" y="21066"/>
                    </a:moveTo>
                    <a:lnTo>
                      <a:pt x="236326" y="111021"/>
                    </a:lnTo>
                    <a:lnTo>
                      <a:pt x="371758" y="111021"/>
                    </a:lnTo>
                    <a:lnTo>
                      <a:pt x="372380" y="21066"/>
                    </a:lnTo>
                    <a:lnTo>
                      <a:pt x="237127" y="21066"/>
                    </a:lnTo>
                    <a:close/>
                    <a:moveTo>
                      <a:pt x="237750" y="0"/>
                    </a:moveTo>
                    <a:lnTo>
                      <a:pt x="372647" y="0"/>
                    </a:lnTo>
                    <a:cubicBezTo>
                      <a:pt x="385105" y="0"/>
                      <a:pt x="393825" y="8711"/>
                      <a:pt x="393825" y="21066"/>
                    </a:cubicBezTo>
                    <a:lnTo>
                      <a:pt x="393825" y="111021"/>
                    </a:lnTo>
                    <a:cubicBezTo>
                      <a:pt x="393825" y="123376"/>
                      <a:pt x="385105" y="134843"/>
                      <a:pt x="372647" y="134843"/>
                    </a:cubicBezTo>
                    <a:lnTo>
                      <a:pt x="315076" y="134843"/>
                    </a:lnTo>
                    <a:lnTo>
                      <a:pt x="315076" y="191020"/>
                    </a:lnTo>
                    <a:lnTo>
                      <a:pt x="292563" y="191020"/>
                    </a:lnTo>
                    <a:lnTo>
                      <a:pt x="292563" y="134843"/>
                    </a:lnTo>
                    <a:lnTo>
                      <a:pt x="237750" y="134843"/>
                    </a:lnTo>
                    <a:cubicBezTo>
                      <a:pt x="225381" y="134843"/>
                      <a:pt x="213813" y="123376"/>
                      <a:pt x="213813" y="111021"/>
                    </a:cubicBezTo>
                    <a:lnTo>
                      <a:pt x="213813" y="21066"/>
                    </a:lnTo>
                    <a:cubicBezTo>
                      <a:pt x="213813" y="8711"/>
                      <a:pt x="225381" y="0"/>
                      <a:pt x="237750" y="0"/>
                    </a:cubicBezTo>
                    <a:close/>
                  </a:path>
                </a:pathLst>
              </a:custGeom>
              <a:solidFill>
                <a:schemeClr val="bg1"/>
              </a:solidFill>
              <a:ln>
                <a:noFill/>
              </a:ln>
            </p:spPr>
            <p:txBody>
              <a:bodyPr wrap="square" lIns="91440" tIns="45720" rIns="91440" bIns="45720" anchor="ctr">
                <a:normAutofit fontScale="625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grpSp>
        <p:grpSp>
          <p:nvGrpSpPr>
            <p:cNvPr id="18" name="íṣ1ïḋé">
              <a:extLst>
                <a:ext uri="{FF2B5EF4-FFF2-40B4-BE49-F238E27FC236}">
                  <a16:creationId xmlns:a16="http://schemas.microsoft.com/office/drawing/2014/main" id="{6971B004-869F-388B-87FF-346FACA21421}"/>
                </a:ext>
              </a:extLst>
            </p:cNvPr>
            <p:cNvGrpSpPr/>
            <p:nvPr/>
          </p:nvGrpSpPr>
          <p:grpSpPr>
            <a:xfrm>
              <a:off x="670299" y="4085876"/>
              <a:ext cx="2963419" cy="1119079"/>
              <a:chOff x="670299" y="4104000"/>
              <a:chExt cx="2963419" cy="1119079"/>
            </a:xfrm>
          </p:grpSpPr>
          <p:sp>
            <p:nvSpPr>
              <p:cNvPr id="31" name="iṥľïḓe">
                <a:extLst>
                  <a:ext uri="{FF2B5EF4-FFF2-40B4-BE49-F238E27FC236}">
                    <a16:creationId xmlns:a16="http://schemas.microsoft.com/office/drawing/2014/main" id="{BF5FAF33-52C0-27ED-9236-1B1D3826BA90}"/>
                  </a:ext>
                </a:extLst>
              </p:cNvPr>
              <p:cNvSpPr txBox="1"/>
              <p:nvPr/>
            </p:nvSpPr>
            <p:spPr bwMode="auto">
              <a:xfrm>
                <a:off x="670299" y="4104000"/>
                <a:ext cx="2963419"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ctr" defTabSz="914377" rtl="0" eaLnBrk="1" fontAlgn="auto" latinLnBrk="0" hangingPunct="1">
                  <a:lnSpc>
                    <a:spcPct val="100000"/>
                  </a:lnSpc>
                  <a:spcBef>
                    <a:spcPct val="0"/>
                  </a:spcBef>
                  <a:spcAft>
                    <a:spcPts val="0"/>
                  </a:spcAft>
                  <a:buClrTx/>
                  <a:buSzTx/>
                  <a:buFontTx/>
                  <a:buNone/>
                  <a:tabLst/>
                  <a:defRPr/>
                </a:pPr>
                <a:r>
                  <a:rPr kumimoji="0" lang="en-US" altLang="zh-CN" sz="1467" b="1" i="0" u="none" strike="noStrike" kern="1200" cap="none" spc="0" normalizeH="0" baseline="0" noProof="0">
                    <a:ln>
                      <a:noFill/>
                    </a:ln>
                    <a:solidFill>
                      <a:prstClr val="black"/>
                    </a:solidFill>
                    <a:effectLst/>
                    <a:uLnTx/>
                    <a:uFillTx/>
                    <a:latin typeface="微软雅黑"/>
                    <a:ea typeface="微软雅黑"/>
                    <a:cs typeface="+mn-cs"/>
                  </a:rPr>
                  <a:t>6</a:t>
                </a:r>
                <a:r>
                  <a:rPr kumimoji="0" lang="zh-CN" altLang="en-US" sz="1467" b="1" i="0" u="none" strike="noStrike" kern="1200" cap="none" spc="0" normalizeH="0" baseline="0" noProof="0">
                    <a:ln>
                      <a:noFill/>
                    </a:ln>
                    <a:solidFill>
                      <a:prstClr val="black"/>
                    </a:solidFill>
                    <a:effectLst/>
                    <a:uLnTx/>
                    <a:uFillTx/>
                    <a:latin typeface="微软雅黑"/>
                    <a:ea typeface="微软雅黑"/>
                    <a:cs typeface="+mn-cs"/>
                  </a:rPr>
                  <a:t>月</a:t>
                </a:r>
                <a:r>
                  <a:rPr kumimoji="0" lang="en-US" altLang="zh-CN" sz="1467" b="1" i="0" u="none" strike="noStrike" kern="1200" cap="none" spc="0" normalizeH="0" baseline="0" noProof="0">
                    <a:ln>
                      <a:noFill/>
                    </a:ln>
                    <a:solidFill>
                      <a:prstClr val="black"/>
                    </a:solidFill>
                    <a:effectLst/>
                    <a:uLnTx/>
                    <a:uFillTx/>
                    <a:latin typeface="微软雅黑"/>
                    <a:ea typeface="微软雅黑"/>
                    <a:cs typeface="+mn-cs"/>
                  </a:rPr>
                  <a:t>2</a:t>
                </a:r>
                <a:r>
                  <a:rPr kumimoji="0" lang="zh-CN" altLang="en-US" sz="1467" b="1" i="0" u="none" strike="noStrike" kern="1200" cap="none" spc="0" normalizeH="0" baseline="0" noProof="0">
                    <a:ln>
                      <a:noFill/>
                    </a:ln>
                    <a:solidFill>
                      <a:prstClr val="black"/>
                    </a:solidFill>
                    <a:effectLst/>
                    <a:uLnTx/>
                    <a:uFillTx/>
                    <a:latin typeface="微软雅黑"/>
                    <a:ea typeface="微软雅黑"/>
                    <a:cs typeface="+mn-cs"/>
                  </a:rPr>
                  <a:t>日</a:t>
                </a:r>
                <a:endParaRPr kumimoji="0" lang="en-US" altLang="zh-CN" sz="1467" b="1" i="0" u="none" strike="noStrike" kern="1200" cap="none" spc="0" normalizeH="0" baseline="0" noProof="0">
                  <a:ln>
                    <a:noFill/>
                  </a:ln>
                  <a:solidFill>
                    <a:prstClr val="black"/>
                  </a:solidFill>
                  <a:effectLst/>
                  <a:uLnTx/>
                  <a:uFillTx/>
                  <a:latin typeface="微软雅黑"/>
                  <a:ea typeface="微软雅黑"/>
                  <a:cs typeface="+mn-cs"/>
                </a:endParaRPr>
              </a:p>
            </p:txBody>
          </p:sp>
          <p:sp>
            <p:nvSpPr>
              <p:cNvPr id="33" name="íŝliďè">
                <a:extLst>
                  <a:ext uri="{FF2B5EF4-FFF2-40B4-BE49-F238E27FC236}">
                    <a16:creationId xmlns:a16="http://schemas.microsoft.com/office/drawing/2014/main" id="{5A7F23A0-D574-F73B-5DA1-996FC26649EA}"/>
                  </a:ext>
                </a:extLst>
              </p:cNvPr>
              <p:cNvSpPr/>
              <p:nvPr/>
            </p:nvSpPr>
            <p:spPr bwMode="auto">
              <a:xfrm>
                <a:off x="1256339" y="4545806"/>
                <a:ext cx="1767319" cy="677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just" defTabSz="914377"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微软雅黑"/>
                    <a:ea typeface="微软雅黑"/>
                    <a:cs typeface="+mn-cs"/>
                  </a:rPr>
                  <a:t>《</a:t>
                </a:r>
                <a:r>
                  <a:rPr kumimoji="0" lang="zh-CN" altLang="en-US" sz="1200" b="0" i="0" u="none" strike="noStrike" kern="1200" cap="none" spc="0" normalizeH="0" baseline="0" noProof="0">
                    <a:ln>
                      <a:noFill/>
                    </a:ln>
                    <a:solidFill>
                      <a:prstClr val="black"/>
                    </a:solidFill>
                    <a:effectLst/>
                    <a:uLnTx/>
                    <a:uFillTx/>
                    <a:latin typeface="微软雅黑"/>
                    <a:ea typeface="微软雅黑"/>
                    <a:cs typeface="+mn-cs"/>
                  </a:rPr>
                  <a:t>学习积分与分享积分管理实施细则</a:t>
                </a:r>
                <a:r>
                  <a:rPr kumimoji="0" lang="en-US" altLang="zh-CN" sz="1200" b="0" i="0" u="none" strike="noStrike" kern="1200" cap="none" spc="0" normalizeH="0" baseline="0" noProof="0">
                    <a:ln>
                      <a:noFill/>
                    </a:ln>
                    <a:solidFill>
                      <a:prstClr val="black"/>
                    </a:solidFill>
                    <a:effectLst/>
                    <a:uLnTx/>
                    <a:uFillTx/>
                    <a:latin typeface="微软雅黑"/>
                    <a:ea typeface="微软雅黑"/>
                    <a:cs typeface="+mn-cs"/>
                  </a:rPr>
                  <a:t>》V1.1</a:t>
                </a:r>
                <a:r>
                  <a:rPr kumimoji="0" lang="zh-CN" altLang="en-US" sz="1200" b="0" i="0" u="none" strike="noStrike" kern="1200" cap="none" spc="0" normalizeH="0" baseline="0" noProof="0">
                    <a:ln>
                      <a:noFill/>
                    </a:ln>
                    <a:solidFill>
                      <a:prstClr val="black"/>
                    </a:solidFill>
                    <a:effectLst/>
                    <a:uLnTx/>
                    <a:uFillTx/>
                    <a:latin typeface="微软雅黑"/>
                    <a:ea typeface="微软雅黑"/>
                    <a:cs typeface="+mn-cs"/>
                  </a:rPr>
                  <a:t>规定应实施课件导师积分</a:t>
                </a:r>
                <a:endParaRPr kumimoji="0" lang="en-US" altLang="zh-CN" sz="1200" b="0" i="0" u="none" strike="noStrike" kern="1200" cap="none" spc="0" normalizeH="0" baseline="0" noProof="0">
                  <a:ln>
                    <a:noFill/>
                  </a:ln>
                  <a:solidFill>
                    <a:prstClr val="black"/>
                  </a:solidFill>
                  <a:effectLst/>
                  <a:uLnTx/>
                  <a:uFillTx/>
                  <a:latin typeface="微软雅黑"/>
                  <a:ea typeface="微软雅黑"/>
                  <a:cs typeface="+mn-cs"/>
                </a:endParaRPr>
              </a:p>
            </p:txBody>
          </p:sp>
        </p:grpSp>
        <p:grpSp>
          <p:nvGrpSpPr>
            <p:cNvPr id="23" name="íśľiďè">
              <a:extLst>
                <a:ext uri="{FF2B5EF4-FFF2-40B4-BE49-F238E27FC236}">
                  <a16:creationId xmlns:a16="http://schemas.microsoft.com/office/drawing/2014/main" id="{8DB88C27-A052-1AD8-30DA-907AA5AC092D}"/>
                </a:ext>
              </a:extLst>
            </p:cNvPr>
            <p:cNvGrpSpPr/>
            <p:nvPr/>
          </p:nvGrpSpPr>
          <p:grpSpPr>
            <a:xfrm>
              <a:off x="8555481" y="4085876"/>
              <a:ext cx="2963419" cy="1119079"/>
              <a:chOff x="670299" y="4104000"/>
              <a:chExt cx="2963419" cy="1119079"/>
            </a:xfrm>
          </p:grpSpPr>
          <p:sp>
            <p:nvSpPr>
              <p:cNvPr id="28" name="îś1iḋê">
                <a:extLst>
                  <a:ext uri="{FF2B5EF4-FFF2-40B4-BE49-F238E27FC236}">
                    <a16:creationId xmlns:a16="http://schemas.microsoft.com/office/drawing/2014/main" id="{6DD77D22-5999-19D1-402D-204F94942A28}"/>
                  </a:ext>
                </a:extLst>
              </p:cNvPr>
              <p:cNvSpPr txBox="1"/>
              <p:nvPr/>
            </p:nvSpPr>
            <p:spPr bwMode="auto">
              <a:xfrm>
                <a:off x="670299" y="4104000"/>
                <a:ext cx="2963419"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ctr" defTabSz="914377" rtl="0" eaLnBrk="1" fontAlgn="auto" latinLnBrk="0" hangingPunct="1">
                  <a:lnSpc>
                    <a:spcPct val="100000"/>
                  </a:lnSpc>
                  <a:spcBef>
                    <a:spcPct val="0"/>
                  </a:spcBef>
                  <a:spcAft>
                    <a:spcPts val="0"/>
                  </a:spcAft>
                  <a:buClrTx/>
                  <a:buSzTx/>
                  <a:buFontTx/>
                  <a:buNone/>
                  <a:tabLst/>
                  <a:defRPr/>
                </a:pPr>
                <a:r>
                  <a:rPr kumimoji="0" lang="en-US" altLang="zh-CN" sz="1467" b="1" i="0" u="none" strike="noStrike" kern="1200" cap="none" spc="0" normalizeH="0" baseline="0" noProof="0">
                    <a:ln>
                      <a:noFill/>
                    </a:ln>
                    <a:solidFill>
                      <a:prstClr val="black"/>
                    </a:solidFill>
                    <a:effectLst/>
                    <a:uLnTx/>
                    <a:uFillTx/>
                    <a:latin typeface="微软雅黑"/>
                    <a:ea typeface="微软雅黑"/>
                    <a:cs typeface="+mn-cs"/>
                  </a:rPr>
                  <a:t>8</a:t>
                </a:r>
                <a:r>
                  <a:rPr kumimoji="0" lang="zh-CN" altLang="en-US" sz="1467" b="1" i="0" u="none" strike="noStrike" kern="1200" cap="none" spc="0" normalizeH="0" baseline="0" noProof="0">
                    <a:ln>
                      <a:noFill/>
                    </a:ln>
                    <a:solidFill>
                      <a:prstClr val="black"/>
                    </a:solidFill>
                    <a:effectLst/>
                    <a:uLnTx/>
                    <a:uFillTx/>
                    <a:latin typeface="微软雅黑"/>
                    <a:ea typeface="微软雅黑"/>
                    <a:cs typeface="+mn-cs"/>
                  </a:rPr>
                  <a:t>月</a:t>
                </a:r>
                <a:r>
                  <a:rPr kumimoji="0" lang="en-US" altLang="zh-CN" sz="1467" b="1" i="0" u="none" strike="noStrike" kern="1200" cap="none" spc="0" normalizeH="0" baseline="0" noProof="0">
                    <a:ln>
                      <a:noFill/>
                    </a:ln>
                    <a:solidFill>
                      <a:prstClr val="black"/>
                    </a:solidFill>
                    <a:effectLst/>
                    <a:uLnTx/>
                    <a:uFillTx/>
                    <a:latin typeface="微软雅黑"/>
                    <a:ea typeface="微软雅黑"/>
                    <a:cs typeface="+mn-cs"/>
                  </a:rPr>
                  <a:t>14</a:t>
                </a:r>
                <a:r>
                  <a:rPr kumimoji="0" lang="zh-CN" altLang="en-US" sz="1467" b="1" i="0" u="none" strike="noStrike" kern="1200" cap="none" spc="0" normalizeH="0" baseline="0" noProof="0">
                    <a:ln>
                      <a:noFill/>
                    </a:ln>
                    <a:solidFill>
                      <a:prstClr val="black"/>
                    </a:solidFill>
                    <a:effectLst/>
                    <a:uLnTx/>
                    <a:uFillTx/>
                    <a:latin typeface="微软雅黑"/>
                    <a:ea typeface="微软雅黑"/>
                    <a:cs typeface="+mn-cs"/>
                  </a:rPr>
                  <a:t>日</a:t>
                </a:r>
                <a:endParaRPr kumimoji="0" lang="en-US" altLang="zh-CN" sz="1467" b="1" i="0" u="none" strike="noStrike" kern="1200" cap="none" spc="0" normalizeH="0" baseline="0" noProof="0">
                  <a:ln>
                    <a:noFill/>
                  </a:ln>
                  <a:solidFill>
                    <a:prstClr val="black"/>
                  </a:solidFill>
                  <a:effectLst/>
                  <a:uLnTx/>
                  <a:uFillTx/>
                  <a:latin typeface="微软雅黑"/>
                  <a:ea typeface="微软雅黑"/>
                  <a:cs typeface="+mn-cs"/>
                </a:endParaRPr>
              </a:p>
            </p:txBody>
          </p:sp>
          <p:sp>
            <p:nvSpPr>
              <p:cNvPr id="29" name="îsḷîďe">
                <a:extLst>
                  <a:ext uri="{FF2B5EF4-FFF2-40B4-BE49-F238E27FC236}">
                    <a16:creationId xmlns:a16="http://schemas.microsoft.com/office/drawing/2014/main" id="{ED6D91EB-88DE-F304-2EC8-D067AADC3A75}"/>
                  </a:ext>
                </a:extLst>
              </p:cNvPr>
              <p:cNvSpPr/>
              <p:nvPr/>
            </p:nvSpPr>
            <p:spPr bwMode="auto">
              <a:xfrm>
                <a:off x="1140846" y="4545806"/>
                <a:ext cx="2062527" cy="677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just" defTabSz="914377"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solidFill>
                    <a:effectLst/>
                    <a:uLnTx/>
                    <a:uFillTx/>
                    <a:latin typeface="微软雅黑"/>
                    <a:ea typeface="微软雅黑"/>
                    <a:cs typeface="+mn-cs"/>
                  </a:rPr>
                  <a:t>学习发展部补发放</a:t>
                </a:r>
                <a:r>
                  <a:rPr kumimoji="0" lang="en-US" altLang="zh-CN" sz="1200" b="0" i="0" u="none" strike="noStrike" kern="1200" cap="none" spc="0" normalizeH="0" baseline="0" noProof="0">
                    <a:ln>
                      <a:noFill/>
                    </a:ln>
                    <a:solidFill>
                      <a:prstClr val="black"/>
                    </a:solidFill>
                    <a:effectLst/>
                    <a:uLnTx/>
                    <a:uFillTx/>
                    <a:latin typeface="微软雅黑"/>
                    <a:ea typeface="微软雅黑"/>
                    <a:cs typeface="+mn-cs"/>
                  </a:rPr>
                  <a:t>7</a:t>
                </a:r>
                <a:r>
                  <a:rPr kumimoji="0" lang="zh-CN" altLang="en-US" sz="1200" b="0" i="0" u="none" strike="noStrike" kern="1200" cap="none" spc="0" normalizeH="0" baseline="0" noProof="0">
                    <a:ln>
                      <a:noFill/>
                    </a:ln>
                    <a:solidFill>
                      <a:prstClr val="black"/>
                    </a:solidFill>
                    <a:effectLst/>
                    <a:uLnTx/>
                    <a:uFillTx/>
                    <a:latin typeface="微软雅黑"/>
                    <a:ea typeface="微软雅黑"/>
                    <a:cs typeface="+mn-cs"/>
                  </a:rPr>
                  <a:t>月</a:t>
                </a:r>
                <a:r>
                  <a:rPr kumimoji="0" lang="en-US" altLang="zh-CN" sz="1200" b="0" i="0" u="none" strike="noStrike" kern="1200" cap="none" spc="0" normalizeH="0" baseline="0" noProof="0">
                    <a:ln>
                      <a:noFill/>
                    </a:ln>
                    <a:solidFill>
                      <a:prstClr val="black"/>
                    </a:solidFill>
                    <a:effectLst/>
                    <a:uLnTx/>
                    <a:uFillTx/>
                    <a:latin typeface="微软雅黑"/>
                    <a:ea typeface="微软雅黑"/>
                    <a:cs typeface="+mn-cs"/>
                  </a:rPr>
                  <a:t>4</a:t>
                </a:r>
                <a:r>
                  <a:rPr kumimoji="0" lang="zh-CN" altLang="en-US" sz="1200" b="0" i="0" u="none" strike="noStrike" kern="1200" cap="none" spc="0" normalizeH="0" baseline="0" noProof="0">
                    <a:ln>
                      <a:noFill/>
                    </a:ln>
                    <a:solidFill>
                      <a:prstClr val="black"/>
                    </a:solidFill>
                    <a:effectLst/>
                    <a:uLnTx/>
                    <a:uFillTx/>
                    <a:latin typeface="微软雅黑"/>
                    <a:ea typeface="微软雅黑"/>
                    <a:cs typeface="+mn-cs"/>
                  </a:rPr>
                  <a:t>日至</a:t>
                </a:r>
                <a:r>
                  <a:rPr kumimoji="0" lang="en-US" altLang="zh-CN" sz="1200" b="0" i="0" u="none" strike="noStrike" kern="1200" cap="none" spc="0" normalizeH="0" baseline="0" noProof="0">
                    <a:ln>
                      <a:noFill/>
                    </a:ln>
                    <a:solidFill>
                      <a:prstClr val="black"/>
                    </a:solidFill>
                    <a:effectLst/>
                    <a:uLnTx/>
                    <a:uFillTx/>
                    <a:latin typeface="微软雅黑"/>
                    <a:ea typeface="微软雅黑"/>
                    <a:cs typeface="+mn-cs"/>
                  </a:rPr>
                  <a:t>8</a:t>
                </a:r>
                <a:r>
                  <a:rPr kumimoji="0" lang="zh-CN" altLang="en-US" sz="1200" b="0" i="0" u="none" strike="noStrike" kern="1200" cap="none" spc="0" normalizeH="0" baseline="0" noProof="0">
                    <a:ln>
                      <a:noFill/>
                    </a:ln>
                    <a:solidFill>
                      <a:prstClr val="black"/>
                    </a:solidFill>
                    <a:effectLst/>
                    <a:uLnTx/>
                    <a:uFillTx/>
                    <a:latin typeface="微软雅黑"/>
                    <a:ea typeface="微软雅黑"/>
                    <a:cs typeface="+mn-cs"/>
                  </a:rPr>
                  <a:t>月</a:t>
                </a:r>
                <a:r>
                  <a:rPr kumimoji="0" lang="en-US" altLang="zh-CN" sz="1200" b="0" i="0" u="none" strike="noStrike" kern="1200" cap="none" spc="0" normalizeH="0" baseline="0" noProof="0">
                    <a:ln>
                      <a:noFill/>
                    </a:ln>
                    <a:solidFill>
                      <a:prstClr val="black"/>
                    </a:solidFill>
                    <a:effectLst/>
                    <a:uLnTx/>
                    <a:uFillTx/>
                    <a:latin typeface="微软雅黑"/>
                    <a:ea typeface="微软雅黑"/>
                    <a:cs typeface="+mn-cs"/>
                  </a:rPr>
                  <a:t>13</a:t>
                </a:r>
                <a:r>
                  <a:rPr kumimoji="0" lang="zh-CN" altLang="en-US" sz="1200" b="0" i="0" u="none" strike="noStrike" kern="1200" cap="none" spc="0" normalizeH="0" baseline="0" noProof="0">
                    <a:ln>
                      <a:noFill/>
                    </a:ln>
                    <a:solidFill>
                      <a:prstClr val="black"/>
                    </a:solidFill>
                    <a:effectLst/>
                    <a:uLnTx/>
                    <a:uFillTx/>
                    <a:latin typeface="微软雅黑"/>
                    <a:ea typeface="微软雅黑"/>
                    <a:cs typeface="+mn-cs"/>
                  </a:rPr>
                  <a:t>日的课件导师积分</a:t>
                </a:r>
                <a:r>
                  <a:rPr kumimoji="0" lang="en-US" altLang="zh-CN" sz="1200" b="0" i="0" u="none" strike="noStrike" kern="1200" cap="none" spc="0" normalizeH="0" baseline="0" noProof="0">
                    <a:ln>
                      <a:noFill/>
                    </a:ln>
                    <a:solidFill>
                      <a:prstClr val="black"/>
                    </a:solidFill>
                    <a:effectLst/>
                    <a:uLnTx/>
                    <a:uFillTx/>
                    <a:latin typeface="微软雅黑"/>
                    <a:ea typeface="微软雅黑"/>
                    <a:cs typeface="+mn-cs"/>
                  </a:rPr>
                  <a:t>600</a:t>
                </a:r>
                <a:r>
                  <a:rPr kumimoji="0" lang="zh-CN" altLang="en-US" sz="1200" b="0" i="0" u="none" strike="noStrike" kern="1200" cap="none" spc="0" normalizeH="0" baseline="0" noProof="0">
                    <a:ln>
                      <a:noFill/>
                    </a:ln>
                    <a:solidFill>
                      <a:prstClr val="black"/>
                    </a:solidFill>
                    <a:effectLst/>
                    <a:uLnTx/>
                    <a:uFillTx/>
                    <a:latin typeface="微软雅黑"/>
                    <a:ea typeface="微软雅黑"/>
                    <a:cs typeface="+mn-cs"/>
                  </a:rPr>
                  <a:t>分，涉及</a:t>
                </a:r>
                <a:r>
                  <a:rPr kumimoji="0" lang="en-US" altLang="zh-CN" sz="1200" b="0" i="0" u="none" strike="noStrike" kern="1200" cap="none" spc="0" normalizeH="0" baseline="0" noProof="0">
                    <a:ln>
                      <a:noFill/>
                    </a:ln>
                    <a:solidFill>
                      <a:prstClr val="black"/>
                    </a:solidFill>
                    <a:effectLst/>
                    <a:uLnTx/>
                    <a:uFillTx/>
                    <a:latin typeface="微软雅黑"/>
                    <a:ea typeface="微软雅黑"/>
                    <a:cs typeface="+mn-cs"/>
                  </a:rPr>
                  <a:t>13</a:t>
                </a:r>
                <a:r>
                  <a:rPr kumimoji="0" lang="zh-CN" altLang="en-US" sz="1200" b="0" i="0" u="none" strike="noStrike" kern="1200" cap="none" spc="0" normalizeH="0" baseline="0" noProof="0">
                    <a:ln>
                      <a:noFill/>
                    </a:ln>
                    <a:solidFill>
                      <a:prstClr val="black"/>
                    </a:solidFill>
                    <a:effectLst/>
                    <a:uLnTx/>
                    <a:uFillTx/>
                    <a:latin typeface="微软雅黑"/>
                    <a:ea typeface="微软雅黑"/>
                    <a:cs typeface="+mn-cs"/>
                  </a:rPr>
                  <a:t>名课件导师</a:t>
                </a:r>
                <a:endParaRPr kumimoji="0" lang="en-US" altLang="zh-CN" sz="1200" b="0" i="0" u="none" strike="noStrike" kern="1200" cap="none" spc="0" normalizeH="0" baseline="0" noProof="0">
                  <a:ln>
                    <a:noFill/>
                  </a:ln>
                  <a:solidFill>
                    <a:prstClr val="black"/>
                  </a:solidFill>
                  <a:effectLst/>
                  <a:uLnTx/>
                  <a:uFillTx/>
                  <a:latin typeface="微软雅黑"/>
                  <a:ea typeface="微软雅黑"/>
                  <a:cs typeface="+mn-cs"/>
                </a:endParaRPr>
              </a:p>
            </p:txBody>
          </p:sp>
        </p:grpSp>
        <p:grpSp>
          <p:nvGrpSpPr>
            <p:cNvPr id="24" name="îSļiďe">
              <a:extLst>
                <a:ext uri="{FF2B5EF4-FFF2-40B4-BE49-F238E27FC236}">
                  <a16:creationId xmlns:a16="http://schemas.microsoft.com/office/drawing/2014/main" id="{766877A9-CB08-A59A-B35A-651766DF5E0F}"/>
                </a:ext>
              </a:extLst>
            </p:cNvPr>
            <p:cNvGrpSpPr/>
            <p:nvPr/>
          </p:nvGrpSpPr>
          <p:grpSpPr>
            <a:xfrm>
              <a:off x="3740595" y="4085876"/>
              <a:ext cx="2963419" cy="1407109"/>
              <a:chOff x="-201996" y="4104000"/>
              <a:chExt cx="2963419" cy="1407109"/>
            </a:xfrm>
          </p:grpSpPr>
          <p:sp>
            <p:nvSpPr>
              <p:cNvPr id="26" name="íş1íḑé">
                <a:extLst>
                  <a:ext uri="{FF2B5EF4-FFF2-40B4-BE49-F238E27FC236}">
                    <a16:creationId xmlns:a16="http://schemas.microsoft.com/office/drawing/2014/main" id="{CE39521F-D3C0-0955-7437-4B54E0E670BC}"/>
                  </a:ext>
                </a:extLst>
              </p:cNvPr>
              <p:cNvSpPr txBox="1"/>
              <p:nvPr/>
            </p:nvSpPr>
            <p:spPr bwMode="auto">
              <a:xfrm>
                <a:off x="-201996" y="4104000"/>
                <a:ext cx="2963419"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ctr" defTabSz="914377" rtl="0" eaLnBrk="1" fontAlgn="auto" latinLnBrk="0" hangingPunct="1">
                  <a:lnSpc>
                    <a:spcPct val="100000"/>
                  </a:lnSpc>
                  <a:spcBef>
                    <a:spcPct val="0"/>
                  </a:spcBef>
                  <a:spcAft>
                    <a:spcPts val="0"/>
                  </a:spcAft>
                  <a:buClrTx/>
                  <a:buSzTx/>
                  <a:buFontTx/>
                  <a:buNone/>
                  <a:tabLst/>
                  <a:defRPr/>
                </a:pPr>
                <a:r>
                  <a:rPr kumimoji="0" lang="en-US" altLang="zh-CN" sz="1467" b="1" i="0" u="none" strike="noStrike" kern="1200" cap="none" spc="0" normalizeH="0" baseline="0" noProof="0">
                    <a:ln>
                      <a:noFill/>
                    </a:ln>
                    <a:solidFill>
                      <a:prstClr val="black"/>
                    </a:solidFill>
                    <a:effectLst/>
                    <a:uLnTx/>
                    <a:uFillTx/>
                    <a:latin typeface="微软雅黑"/>
                    <a:ea typeface="微软雅黑"/>
                    <a:cs typeface="+mn-cs"/>
                  </a:rPr>
                  <a:t>6</a:t>
                </a:r>
                <a:r>
                  <a:rPr kumimoji="0" lang="zh-CN" altLang="en-US" sz="1467" b="1" i="0" u="none" strike="noStrike" kern="1200" cap="none" spc="0" normalizeH="0" baseline="0" noProof="0">
                    <a:ln>
                      <a:noFill/>
                    </a:ln>
                    <a:solidFill>
                      <a:prstClr val="black"/>
                    </a:solidFill>
                    <a:effectLst/>
                    <a:uLnTx/>
                    <a:uFillTx/>
                    <a:latin typeface="微软雅黑"/>
                    <a:ea typeface="微软雅黑"/>
                    <a:cs typeface="+mn-cs"/>
                  </a:rPr>
                  <a:t>月</a:t>
                </a:r>
                <a:r>
                  <a:rPr kumimoji="0" lang="en-US" altLang="zh-CN" sz="1467" b="1" i="0" u="none" strike="noStrike" kern="1200" cap="none" spc="0" normalizeH="0" baseline="0" noProof="0">
                    <a:ln>
                      <a:noFill/>
                    </a:ln>
                    <a:solidFill>
                      <a:prstClr val="black"/>
                    </a:solidFill>
                    <a:effectLst/>
                    <a:uLnTx/>
                    <a:uFillTx/>
                    <a:latin typeface="微软雅黑"/>
                    <a:ea typeface="微软雅黑"/>
                    <a:cs typeface="+mn-cs"/>
                  </a:rPr>
                  <a:t>30</a:t>
                </a:r>
                <a:r>
                  <a:rPr kumimoji="0" lang="zh-CN" altLang="en-US" sz="1467" b="1" i="0" u="none" strike="noStrike" kern="1200" cap="none" spc="0" normalizeH="0" baseline="0" noProof="0">
                    <a:ln>
                      <a:noFill/>
                    </a:ln>
                    <a:solidFill>
                      <a:prstClr val="black"/>
                    </a:solidFill>
                    <a:effectLst/>
                    <a:uLnTx/>
                    <a:uFillTx/>
                    <a:latin typeface="微软雅黑"/>
                    <a:ea typeface="微软雅黑"/>
                    <a:cs typeface="+mn-cs"/>
                  </a:rPr>
                  <a:t>日</a:t>
                </a:r>
                <a:endParaRPr kumimoji="0" lang="en-US" altLang="zh-CN" sz="1467" b="1" i="0" u="none" strike="noStrike" kern="1200" cap="none" spc="0" normalizeH="0" baseline="0" noProof="0">
                  <a:ln>
                    <a:noFill/>
                  </a:ln>
                  <a:solidFill>
                    <a:prstClr val="black"/>
                  </a:solidFill>
                  <a:effectLst/>
                  <a:uLnTx/>
                  <a:uFillTx/>
                  <a:latin typeface="微软雅黑"/>
                  <a:ea typeface="微软雅黑"/>
                  <a:cs typeface="+mn-cs"/>
                </a:endParaRPr>
              </a:p>
            </p:txBody>
          </p:sp>
          <p:sp>
            <p:nvSpPr>
              <p:cNvPr id="27" name="íS1îḍê">
                <a:extLst>
                  <a:ext uri="{FF2B5EF4-FFF2-40B4-BE49-F238E27FC236}">
                    <a16:creationId xmlns:a16="http://schemas.microsoft.com/office/drawing/2014/main" id="{9EC0B3A0-D186-E3DC-0039-4EB8E7D218E1}"/>
                  </a:ext>
                </a:extLst>
              </p:cNvPr>
              <p:cNvSpPr/>
              <p:nvPr/>
            </p:nvSpPr>
            <p:spPr bwMode="auto">
              <a:xfrm>
                <a:off x="194067" y="4545805"/>
                <a:ext cx="2343385" cy="965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just" defTabSz="914377"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a:ln>
                      <a:noFill/>
                    </a:ln>
                    <a:solidFill>
                      <a:srgbClr val="FF0000"/>
                    </a:solidFill>
                    <a:effectLst/>
                    <a:uLnTx/>
                    <a:uFillTx/>
                    <a:latin typeface="微软雅黑"/>
                    <a:ea typeface="微软雅黑"/>
                    <a:cs typeface="+mn-cs"/>
                  </a:rPr>
                  <a:t>学发未发放课件导师积分，</a:t>
                </a:r>
                <a:endParaRPr kumimoji="0" lang="en-US" altLang="zh-CN" sz="1200" b="1" i="0" u="none" strike="noStrike" kern="1200" cap="none" spc="0" normalizeH="0" baseline="0" noProof="0">
                  <a:ln>
                    <a:noFill/>
                  </a:ln>
                  <a:solidFill>
                    <a:srgbClr val="FF0000"/>
                  </a:solidFill>
                  <a:effectLst/>
                  <a:uLnTx/>
                  <a:uFillTx/>
                  <a:latin typeface="微软雅黑"/>
                  <a:ea typeface="微软雅黑"/>
                  <a:cs typeface="+mn-cs"/>
                </a:endParaRPr>
              </a:p>
              <a:p>
                <a:pPr marL="0" marR="0" lvl="0" indent="0" algn="just" defTabSz="914377"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a:ln>
                      <a:noFill/>
                    </a:ln>
                    <a:solidFill>
                      <a:srgbClr val="FF0000"/>
                    </a:solidFill>
                    <a:effectLst/>
                    <a:uLnTx/>
                    <a:uFillTx/>
                    <a:latin typeface="微软雅黑"/>
                    <a:ea typeface="微软雅黑"/>
                    <a:cs typeface="+mn-cs"/>
                  </a:rPr>
                  <a:t>影响</a:t>
                </a:r>
                <a:r>
                  <a:rPr kumimoji="0" lang="en-US" altLang="zh-CN" sz="1200" b="1" i="0" u="none" strike="noStrike" kern="1200" cap="none" spc="0" normalizeH="0" baseline="0" noProof="0">
                    <a:ln>
                      <a:noFill/>
                    </a:ln>
                    <a:solidFill>
                      <a:srgbClr val="FF0000"/>
                    </a:solidFill>
                    <a:effectLst/>
                    <a:uLnTx/>
                    <a:uFillTx/>
                    <a:latin typeface="微软雅黑"/>
                    <a:ea typeface="微软雅黑"/>
                    <a:cs typeface="+mn-cs"/>
                  </a:rPr>
                  <a:t>Q2</a:t>
                </a:r>
                <a:r>
                  <a:rPr kumimoji="0" lang="zh-CN" altLang="en-US" sz="1200" b="1" i="0" u="none" strike="noStrike" kern="1200" cap="none" spc="0" normalizeH="0" baseline="0" noProof="0">
                    <a:ln>
                      <a:noFill/>
                    </a:ln>
                    <a:solidFill>
                      <a:srgbClr val="FF0000"/>
                    </a:solidFill>
                    <a:effectLst/>
                    <a:uLnTx/>
                    <a:uFillTx/>
                    <a:latin typeface="微软雅黑"/>
                    <a:ea typeface="微软雅黑"/>
                    <a:cs typeface="+mn-cs"/>
                  </a:rPr>
                  <a:t>季度三勤积分核算</a:t>
                </a:r>
                <a:endParaRPr kumimoji="0" lang="en-US" altLang="zh-CN" sz="1200" b="1" i="0" u="none" strike="noStrike" kern="1200" cap="none" spc="0" normalizeH="0" baseline="0" noProof="0">
                  <a:ln>
                    <a:noFill/>
                  </a:ln>
                  <a:solidFill>
                    <a:srgbClr val="FF0000"/>
                  </a:solidFill>
                  <a:effectLst/>
                  <a:uLnTx/>
                  <a:uFillTx/>
                  <a:latin typeface="微软雅黑"/>
                  <a:ea typeface="微软雅黑"/>
                  <a:cs typeface="+mn-cs"/>
                </a:endParaRPr>
              </a:p>
            </p:txBody>
          </p:sp>
        </p:grpSp>
      </p:grpSp>
      <p:sp>
        <p:nvSpPr>
          <p:cNvPr id="54" name="íş1íḑé">
            <a:extLst>
              <a:ext uri="{FF2B5EF4-FFF2-40B4-BE49-F238E27FC236}">
                <a16:creationId xmlns:a16="http://schemas.microsoft.com/office/drawing/2014/main" id="{CF842915-6ABA-729A-50C3-4F7565F67A45}"/>
              </a:ext>
            </a:extLst>
          </p:cNvPr>
          <p:cNvSpPr txBox="1"/>
          <p:nvPr/>
        </p:nvSpPr>
        <p:spPr bwMode="auto">
          <a:xfrm>
            <a:off x="6078429" y="5489633"/>
            <a:ext cx="2963419"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ctr" defTabSz="914377" rtl="0" eaLnBrk="1" fontAlgn="auto" latinLnBrk="0" hangingPunct="1">
              <a:lnSpc>
                <a:spcPct val="100000"/>
              </a:lnSpc>
              <a:spcBef>
                <a:spcPct val="0"/>
              </a:spcBef>
              <a:spcAft>
                <a:spcPts val="0"/>
              </a:spcAft>
              <a:buClrTx/>
              <a:buSzTx/>
              <a:buFontTx/>
              <a:buNone/>
              <a:tabLst/>
              <a:defRPr/>
            </a:pPr>
            <a:r>
              <a:rPr kumimoji="0" lang="en-US" altLang="zh-CN" sz="1467" b="1" i="0" u="none" strike="noStrike" kern="1200" cap="none" spc="0" normalizeH="0" baseline="0" noProof="0">
                <a:ln>
                  <a:noFill/>
                </a:ln>
                <a:solidFill>
                  <a:prstClr val="black"/>
                </a:solidFill>
                <a:effectLst/>
                <a:uLnTx/>
                <a:uFillTx/>
                <a:latin typeface="微软雅黑"/>
                <a:ea typeface="微软雅黑"/>
                <a:cs typeface="+mn-cs"/>
              </a:rPr>
              <a:t>7</a:t>
            </a:r>
            <a:r>
              <a:rPr kumimoji="0" lang="zh-CN" altLang="en-US" sz="1467" b="1" i="0" u="none" strike="noStrike" kern="1200" cap="none" spc="0" normalizeH="0" baseline="0" noProof="0">
                <a:ln>
                  <a:noFill/>
                </a:ln>
                <a:solidFill>
                  <a:prstClr val="black"/>
                </a:solidFill>
                <a:effectLst/>
                <a:uLnTx/>
                <a:uFillTx/>
                <a:latin typeface="微软雅黑"/>
                <a:ea typeface="微软雅黑"/>
                <a:cs typeface="+mn-cs"/>
              </a:rPr>
              <a:t>月</a:t>
            </a:r>
            <a:r>
              <a:rPr kumimoji="0" lang="en-US" altLang="zh-CN" sz="1467" b="1" i="0" u="none" strike="noStrike" kern="1200" cap="none" spc="0" normalizeH="0" baseline="0" noProof="0">
                <a:ln>
                  <a:noFill/>
                </a:ln>
                <a:solidFill>
                  <a:prstClr val="black"/>
                </a:solidFill>
                <a:effectLst/>
                <a:uLnTx/>
                <a:uFillTx/>
                <a:latin typeface="微软雅黑"/>
                <a:ea typeface="微软雅黑"/>
                <a:cs typeface="+mn-cs"/>
              </a:rPr>
              <a:t>4</a:t>
            </a:r>
            <a:r>
              <a:rPr kumimoji="0" lang="zh-CN" altLang="en-US" sz="1467" b="1" i="0" u="none" strike="noStrike" kern="1200" cap="none" spc="0" normalizeH="0" baseline="0" noProof="0">
                <a:ln>
                  <a:noFill/>
                </a:ln>
                <a:solidFill>
                  <a:prstClr val="black"/>
                </a:solidFill>
                <a:effectLst/>
                <a:uLnTx/>
                <a:uFillTx/>
                <a:latin typeface="微软雅黑"/>
                <a:ea typeface="微软雅黑"/>
                <a:cs typeface="+mn-cs"/>
              </a:rPr>
              <a:t>日</a:t>
            </a:r>
            <a:endParaRPr kumimoji="0" lang="en-US" altLang="zh-CN" sz="1467" b="1" i="0" u="none" strike="noStrike" kern="1200" cap="none" spc="0" normalizeH="0" baseline="0" noProof="0">
              <a:ln>
                <a:noFill/>
              </a:ln>
              <a:solidFill>
                <a:prstClr val="black"/>
              </a:solidFill>
              <a:effectLst/>
              <a:uLnTx/>
              <a:uFillTx/>
              <a:latin typeface="微软雅黑"/>
              <a:ea typeface="微软雅黑"/>
              <a:cs typeface="+mn-cs"/>
            </a:endParaRPr>
          </a:p>
        </p:txBody>
      </p:sp>
      <p:sp>
        <p:nvSpPr>
          <p:cNvPr id="55" name="íS1îḍê">
            <a:extLst>
              <a:ext uri="{FF2B5EF4-FFF2-40B4-BE49-F238E27FC236}">
                <a16:creationId xmlns:a16="http://schemas.microsoft.com/office/drawing/2014/main" id="{BF58C341-673D-4CFF-66AB-73D538D6BC89}"/>
              </a:ext>
            </a:extLst>
          </p:cNvPr>
          <p:cNvSpPr/>
          <p:nvPr/>
        </p:nvSpPr>
        <p:spPr bwMode="auto">
          <a:xfrm>
            <a:off x="6712805" y="5940863"/>
            <a:ext cx="1773067" cy="668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just" defTabSz="914377"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微软雅黑"/>
                <a:ea typeface="微软雅黑"/>
                <a:cs typeface="+mn-cs"/>
              </a:rPr>
              <a:t>《</a:t>
            </a:r>
            <a:r>
              <a:rPr kumimoji="0" lang="zh-CN" altLang="en-US" sz="1200" b="0" i="0" u="none" strike="noStrike" kern="1200" cap="none" spc="0" normalizeH="0" baseline="0" noProof="0">
                <a:ln>
                  <a:noFill/>
                </a:ln>
                <a:solidFill>
                  <a:prstClr val="black"/>
                </a:solidFill>
                <a:effectLst/>
                <a:uLnTx/>
                <a:uFillTx/>
                <a:latin typeface="微软雅黑"/>
                <a:ea typeface="微软雅黑"/>
                <a:cs typeface="+mn-cs"/>
              </a:rPr>
              <a:t>学习积分与分享积分管理实施细则</a:t>
            </a:r>
            <a:r>
              <a:rPr kumimoji="0" lang="en-US" altLang="zh-CN" sz="1200" b="0" i="0" u="none" strike="noStrike" kern="1200" cap="none" spc="0" normalizeH="0" baseline="0" noProof="0">
                <a:ln>
                  <a:noFill/>
                </a:ln>
                <a:solidFill>
                  <a:prstClr val="black"/>
                </a:solidFill>
                <a:effectLst/>
                <a:uLnTx/>
                <a:uFillTx/>
                <a:latin typeface="微软雅黑"/>
                <a:ea typeface="微软雅黑"/>
                <a:cs typeface="+mn-cs"/>
              </a:rPr>
              <a:t>》V1.2</a:t>
            </a:r>
            <a:r>
              <a:rPr kumimoji="0" lang="zh-CN" altLang="en-US" sz="1200" b="0" i="0" u="none" strike="noStrike" kern="1200" cap="none" spc="0" normalizeH="0" baseline="0" noProof="0">
                <a:ln>
                  <a:noFill/>
                </a:ln>
                <a:solidFill>
                  <a:prstClr val="black"/>
                </a:solidFill>
                <a:effectLst/>
                <a:uLnTx/>
                <a:uFillTx/>
                <a:latin typeface="微软雅黑"/>
                <a:ea typeface="微软雅黑"/>
                <a:cs typeface="+mn-cs"/>
              </a:rPr>
              <a:t>规定应实施课件导师积分</a:t>
            </a:r>
            <a:endParaRPr kumimoji="0" lang="en-US" altLang="zh-CN" sz="12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56" name="右大括号 55">
            <a:extLst>
              <a:ext uri="{FF2B5EF4-FFF2-40B4-BE49-F238E27FC236}">
                <a16:creationId xmlns:a16="http://schemas.microsoft.com/office/drawing/2014/main" id="{9960F617-8FF1-18DA-0EDA-DF75774E4B13}"/>
              </a:ext>
            </a:extLst>
          </p:cNvPr>
          <p:cNvSpPr/>
          <p:nvPr/>
        </p:nvSpPr>
        <p:spPr>
          <a:xfrm rot="16200000">
            <a:off x="3506000" y="3080045"/>
            <a:ext cx="217336" cy="3083207"/>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Arial"/>
              <a:ea typeface="微软雅黑"/>
              <a:cs typeface="+mn-cs"/>
            </a:endParaRPr>
          </a:p>
        </p:txBody>
      </p:sp>
      <p:sp>
        <p:nvSpPr>
          <p:cNvPr id="57" name="右大括号 56">
            <a:extLst>
              <a:ext uri="{FF2B5EF4-FFF2-40B4-BE49-F238E27FC236}">
                <a16:creationId xmlns:a16="http://schemas.microsoft.com/office/drawing/2014/main" id="{91369513-1648-650F-F802-E24A2F2D5001}"/>
              </a:ext>
            </a:extLst>
          </p:cNvPr>
          <p:cNvSpPr/>
          <p:nvPr/>
        </p:nvSpPr>
        <p:spPr>
          <a:xfrm rot="16200000">
            <a:off x="6237686" y="3612068"/>
            <a:ext cx="201775" cy="2013804"/>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Arial"/>
              <a:ea typeface="微软雅黑"/>
              <a:cs typeface="+mn-cs"/>
            </a:endParaRPr>
          </a:p>
        </p:txBody>
      </p:sp>
      <p:sp>
        <p:nvSpPr>
          <p:cNvPr id="58" name="右大括号 57">
            <a:extLst>
              <a:ext uri="{FF2B5EF4-FFF2-40B4-BE49-F238E27FC236}">
                <a16:creationId xmlns:a16="http://schemas.microsoft.com/office/drawing/2014/main" id="{A1B34906-7A71-6727-F483-A98A532DDF9D}"/>
              </a:ext>
            </a:extLst>
          </p:cNvPr>
          <p:cNvSpPr/>
          <p:nvPr/>
        </p:nvSpPr>
        <p:spPr>
          <a:xfrm rot="16200000">
            <a:off x="8648468" y="3423967"/>
            <a:ext cx="209164" cy="2385821"/>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Arial"/>
              <a:ea typeface="微软雅黑"/>
              <a:cs typeface="+mn-cs"/>
            </a:endParaRPr>
          </a:p>
        </p:txBody>
      </p:sp>
      <p:sp>
        <p:nvSpPr>
          <p:cNvPr id="59" name="文本框 58">
            <a:extLst>
              <a:ext uri="{FF2B5EF4-FFF2-40B4-BE49-F238E27FC236}">
                <a16:creationId xmlns:a16="http://schemas.microsoft.com/office/drawing/2014/main" id="{28FF6521-022F-7ABB-54C1-1325FA18F2CF}"/>
              </a:ext>
            </a:extLst>
          </p:cNvPr>
          <p:cNvSpPr txBox="1"/>
          <p:nvPr/>
        </p:nvSpPr>
        <p:spPr>
          <a:xfrm>
            <a:off x="1964937" y="3937691"/>
            <a:ext cx="3290908" cy="497451"/>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333" b="1" i="0" u="none" strike="noStrike" kern="1200" cap="none" spc="0" normalizeH="0" baseline="0" noProof="0">
                <a:ln>
                  <a:noFill/>
                </a:ln>
                <a:solidFill>
                  <a:srgbClr val="FF0000"/>
                </a:solidFill>
                <a:effectLst/>
                <a:uLnTx/>
                <a:uFillTx/>
                <a:latin typeface="微软雅黑"/>
                <a:ea typeface="微软雅黑"/>
                <a:cs typeface="+mn-cs"/>
              </a:rPr>
              <a:t>未发放课件导师积分</a:t>
            </a:r>
            <a:endParaRPr kumimoji="0" lang="en-US" altLang="zh-CN" sz="1333" b="1" i="0" u="none" strike="noStrike" kern="1200" cap="none" spc="0" normalizeH="0" baseline="0" noProof="0">
              <a:ln>
                <a:noFill/>
              </a:ln>
              <a:solidFill>
                <a:srgbClr val="FF0000"/>
              </a:solidFill>
              <a:effectLst/>
              <a:uLnTx/>
              <a:uFillTx/>
              <a:latin typeface="微软雅黑"/>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333" b="1" i="0" u="none" strike="noStrike" kern="1200" cap="none" spc="0" normalizeH="0" baseline="0" noProof="0">
                <a:ln>
                  <a:noFill/>
                </a:ln>
                <a:solidFill>
                  <a:srgbClr val="FF0000"/>
                </a:solidFill>
                <a:effectLst/>
                <a:uLnTx/>
                <a:uFillTx/>
                <a:latin typeface="微软雅黑"/>
                <a:ea typeface="微软雅黑"/>
                <a:cs typeface="+mn-cs"/>
              </a:rPr>
              <a:t>影响</a:t>
            </a:r>
            <a:r>
              <a:rPr kumimoji="0" lang="en-US" altLang="zh-CN" sz="1333" b="1" i="0" u="none" strike="noStrike" kern="1200" cap="none" spc="0" normalizeH="0" baseline="0" noProof="0">
                <a:ln>
                  <a:noFill/>
                </a:ln>
                <a:solidFill>
                  <a:srgbClr val="FF0000"/>
                </a:solidFill>
                <a:effectLst/>
                <a:uLnTx/>
                <a:uFillTx/>
                <a:latin typeface="微软雅黑"/>
                <a:ea typeface="微软雅黑"/>
                <a:cs typeface="+mn-cs"/>
              </a:rPr>
              <a:t>Q2</a:t>
            </a:r>
            <a:r>
              <a:rPr kumimoji="0" lang="zh-CN" altLang="en-US" sz="1333" b="1" i="0" u="none" strike="noStrike" kern="1200" cap="none" spc="0" normalizeH="0" baseline="0" noProof="0">
                <a:ln>
                  <a:noFill/>
                </a:ln>
                <a:solidFill>
                  <a:srgbClr val="FF0000"/>
                </a:solidFill>
                <a:effectLst/>
                <a:uLnTx/>
                <a:uFillTx/>
                <a:latin typeface="微软雅黑"/>
                <a:ea typeface="微软雅黑"/>
                <a:cs typeface="+mn-cs"/>
              </a:rPr>
              <a:t>季度三勤积分与员工绩效的核算</a:t>
            </a:r>
          </a:p>
        </p:txBody>
      </p:sp>
      <p:sp>
        <p:nvSpPr>
          <p:cNvPr id="60" name="文本框 59">
            <a:extLst>
              <a:ext uri="{FF2B5EF4-FFF2-40B4-BE49-F238E27FC236}">
                <a16:creationId xmlns:a16="http://schemas.microsoft.com/office/drawing/2014/main" id="{C638D82C-4EE0-0382-40C5-4772B7B2847D}"/>
              </a:ext>
            </a:extLst>
          </p:cNvPr>
          <p:cNvSpPr txBox="1"/>
          <p:nvPr/>
        </p:nvSpPr>
        <p:spPr>
          <a:xfrm>
            <a:off x="5521676" y="4071378"/>
            <a:ext cx="1823800" cy="338525"/>
          </a:xfrm>
          <a:prstGeom prst="rect">
            <a:avLst/>
          </a:prstGeom>
          <a:noFill/>
        </p:spPr>
        <p:txBody>
          <a:bodyPr wrap="square" rtlCol="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333" b="1" i="0" u="none" strike="noStrike" kern="1200" cap="none" spc="0" normalizeH="0" baseline="0" noProof="0">
                <a:ln>
                  <a:noFill/>
                </a:ln>
                <a:solidFill>
                  <a:srgbClr val="FF0000"/>
                </a:solidFill>
                <a:effectLst/>
                <a:uLnTx/>
                <a:uFillTx/>
                <a:latin typeface="微软雅黑"/>
                <a:ea typeface="微软雅黑"/>
                <a:cs typeface="+mn-cs"/>
              </a:rPr>
              <a:t>未发放课件导师积分</a:t>
            </a:r>
          </a:p>
        </p:txBody>
      </p:sp>
      <p:sp>
        <p:nvSpPr>
          <p:cNvPr id="61" name="文本框 60">
            <a:extLst>
              <a:ext uri="{FF2B5EF4-FFF2-40B4-BE49-F238E27FC236}">
                <a16:creationId xmlns:a16="http://schemas.microsoft.com/office/drawing/2014/main" id="{BA33093F-1B69-1D2F-EA4B-B05B8137A635}"/>
              </a:ext>
            </a:extLst>
          </p:cNvPr>
          <p:cNvSpPr txBox="1"/>
          <p:nvPr/>
        </p:nvSpPr>
        <p:spPr>
          <a:xfrm>
            <a:off x="7662931" y="3938903"/>
            <a:ext cx="2475851" cy="478440"/>
          </a:xfrm>
          <a:prstGeom prst="rect">
            <a:avLst/>
          </a:prstGeom>
          <a:noFill/>
        </p:spPr>
        <p:txBody>
          <a:bodyPr wrap="square" rtlCol="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333" b="0" i="0" u="none" strike="noStrike" kern="1200" cap="none" spc="0" normalizeH="0" baseline="0" noProof="0">
                <a:ln>
                  <a:noFill/>
                </a:ln>
                <a:solidFill>
                  <a:prstClr val="black"/>
                </a:solidFill>
                <a:effectLst/>
                <a:uLnTx/>
                <a:uFillTx/>
                <a:latin typeface="微软雅黑"/>
                <a:ea typeface="微软雅黑"/>
                <a:cs typeface="+mn-cs"/>
              </a:rPr>
              <a:t>已补发放课件导师积分</a:t>
            </a:r>
            <a:r>
              <a:rPr kumimoji="0" lang="en-US" altLang="zh-CN" sz="1333" b="0" i="0" u="none" strike="noStrike" kern="1200" cap="none" spc="0" normalizeH="0" baseline="0" noProof="0">
                <a:ln>
                  <a:noFill/>
                </a:ln>
                <a:solidFill>
                  <a:prstClr val="black"/>
                </a:solidFill>
                <a:effectLst/>
                <a:uLnTx/>
                <a:uFillTx/>
                <a:latin typeface="微软雅黑"/>
                <a:ea typeface="微软雅黑"/>
                <a:cs typeface="+mn-cs"/>
              </a:rPr>
              <a:t>600</a:t>
            </a:r>
            <a:r>
              <a:rPr kumimoji="0" lang="zh-CN" altLang="en-US" sz="1333" b="0" i="0" u="none" strike="noStrike" kern="1200" cap="none" spc="0" normalizeH="0" baseline="0" noProof="0">
                <a:ln>
                  <a:noFill/>
                </a:ln>
                <a:solidFill>
                  <a:prstClr val="black"/>
                </a:solidFill>
                <a:effectLst/>
                <a:uLnTx/>
                <a:uFillTx/>
                <a:latin typeface="微软雅黑"/>
                <a:ea typeface="微软雅黑"/>
                <a:cs typeface="+mn-cs"/>
              </a:rPr>
              <a:t>分，涉及</a:t>
            </a:r>
            <a:r>
              <a:rPr kumimoji="0" lang="en-US" altLang="zh-CN" sz="1333" b="0" i="0" u="none" strike="noStrike" kern="1200" cap="none" spc="0" normalizeH="0" baseline="0" noProof="0">
                <a:ln>
                  <a:noFill/>
                </a:ln>
                <a:solidFill>
                  <a:prstClr val="black"/>
                </a:solidFill>
                <a:effectLst/>
                <a:uLnTx/>
                <a:uFillTx/>
                <a:latin typeface="微软雅黑"/>
                <a:ea typeface="微软雅黑"/>
                <a:cs typeface="+mn-cs"/>
              </a:rPr>
              <a:t>13</a:t>
            </a:r>
            <a:r>
              <a:rPr kumimoji="0" lang="zh-CN" altLang="en-US" sz="1333" b="0" i="0" u="none" strike="noStrike" kern="1200" cap="none" spc="0" normalizeH="0" baseline="0" noProof="0">
                <a:ln>
                  <a:noFill/>
                </a:ln>
                <a:solidFill>
                  <a:prstClr val="black"/>
                </a:solidFill>
                <a:effectLst/>
                <a:uLnTx/>
                <a:uFillTx/>
                <a:latin typeface="微软雅黑"/>
                <a:ea typeface="微软雅黑"/>
                <a:cs typeface="+mn-cs"/>
              </a:rPr>
              <a:t>名课件导师</a:t>
            </a:r>
          </a:p>
        </p:txBody>
      </p:sp>
      <p:sp>
        <p:nvSpPr>
          <p:cNvPr id="63" name="文本框 62">
            <a:extLst>
              <a:ext uri="{FF2B5EF4-FFF2-40B4-BE49-F238E27FC236}">
                <a16:creationId xmlns:a16="http://schemas.microsoft.com/office/drawing/2014/main" id="{6B3194EF-6EFA-E930-3C21-65D487E65419}"/>
              </a:ext>
            </a:extLst>
          </p:cNvPr>
          <p:cNvSpPr txBox="1"/>
          <p:nvPr/>
        </p:nvSpPr>
        <p:spPr>
          <a:xfrm>
            <a:off x="911000" y="2335970"/>
            <a:ext cx="6096000"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Arial"/>
                <a:ea typeface="微软雅黑"/>
                <a:cs typeface="+mn-cs"/>
              </a:rPr>
              <a:t>6</a:t>
            </a:r>
            <a:r>
              <a:rPr kumimoji="0" lang="zh-CN" altLang="en-US" sz="1200" b="0" i="0" u="none" strike="noStrike" kern="1200" cap="none" spc="0" normalizeH="0" baseline="0" noProof="0">
                <a:ln>
                  <a:noFill/>
                </a:ln>
                <a:solidFill>
                  <a:prstClr val="black"/>
                </a:solidFill>
                <a:effectLst/>
                <a:uLnTx/>
                <a:uFillTx/>
                <a:latin typeface="Arial"/>
                <a:ea typeface="微软雅黑"/>
                <a:cs typeface="+mn-cs"/>
              </a:rPr>
              <a:t>月</a:t>
            </a:r>
            <a:r>
              <a:rPr kumimoji="0" lang="en-US" altLang="zh-CN" sz="1200" b="0" i="0" u="none" strike="noStrike" kern="1200" cap="none" spc="0" normalizeH="0" baseline="0" noProof="0">
                <a:ln>
                  <a:noFill/>
                </a:ln>
                <a:solidFill>
                  <a:prstClr val="black"/>
                </a:solidFill>
                <a:effectLst/>
                <a:uLnTx/>
                <a:uFillTx/>
                <a:latin typeface="Arial"/>
                <a:ea typeface="微软雅黑"/>
                <a:cs typeface="+mn-cs"/>
              </a:rPr>
              <a:t>2</a:t>
            </a:r>
            <a:r>
              <a:rPr kumimoji="0" lang="zh-CN" altLang="en-US" sz="1200" b="0" i="0" u="none" strike="noStrike" kern="1200" cap="none" spc="0" normalizeH="0" baseline="0" noProof="0">
                <a:ln>
                  <a:noFill/>
                </a:ln>
                <a:solidFill>
                  <a:prstClr val="black"/>
                </a:solidFill>
                <a:effectLst/>
                <a:uLnTx/>
                <a:uFillTx/>
                <a:latin typeface="Arial"/>
                <a:ea typeface="微软雅黑"/>
                <a:cs typeface="+mn-cs"/>
              </a:rPr>
              <a:t>日发布的</a:t>
            </a:r>
            <a:r>
              <a:rPr kumimoji="0" lang="en-US" altLang="zh-CN" sz="1200" b="0" i="0" u="none" strike="noStrike" kern="1200" cap="none" spc="0" normalizeH="0" baseline="0" noProof="0">
                <a:ln>
                  <a:noFill/>
                </a:ln>
                <a:solidFill>
                  <a:prstClr val="black"/>
                </a:solidFill>
                <a:effectLst/>
                <a:uLnTx/>
                <a:uFillTx/>
                <a:latin typeface="Arial"/>
                <a:ea typeface="微软雅黑"/>
                <a:cs typeface="+mn-cs"/>
              </a:rPr>
              <a:t>《</a:t>
            </a:r>
            <a:r>
              <a:rPr kumimoji="0" lang="zh-CN" altLang="en-US" sz="1200" b="0" i="0" u="none" strike="noStrike" kern="1200" cap="none" spc="0" normalizeH="0" baseline="0" noProof="0">
                <a:ln>
                  <a:noFill/>
                </a:ln>
                <a:solidFill>
                  <a:prstClr val="black"/>
                </a:solidFill>
                <a:effectLst/>
                <a:uLnTx/>
                <a:uFillTx/>
                <a:latin typeface="Arial"/>
                <a:ea typeface="微软雅黑"/>
                <a:cs typeface="+mn-cs"/>
              </a:rPr>
              <a:t>万兴科技学习积分与分享积分管理实施细则</a:t>
            </a:r>
            <a:r>
              <a:rPr kumimoji="0" lang="en-US" altLang="zh-CN" sz="1200" b="0" i="0" u="none" strike="noStrike" kern="1200" cap="none" spc="0" normalizeH="0" baseline="0" noProof="0">
                <a:ln>
                  <a:noFill/>
                </a:ln>
                <a:solidFill>
                  <a:prstClr val="black"/>
                </a:solidFill>
                <a:effectLst/>
                <a:uLnTx/>
                <a:uFillTx/>
                <a:latin typeface="Arial"/>
                <a:ea typeface="微软雅黑"/>
                <a:cs typeface="+mn-cs"/>
              </a:rPr>
              <a:t>》</a:t>
            </a:r>
            <a:endParaRPr kumimoji="0" lang="zh-CN" altLang="en-US" sz="1200" b="0" i="0" u="none" strike="noStrike" kern="1200" cap="none" spc="0" normalizeH="0" baseline="0" noProof="0">
              <a:ln>
                <a:noFill/>
              </a:ln>
              <a:solidFill>
                <a:prstClr val="black"/>
              </a:solidFill>
              <a:effectLst/>
              <a:uLnTx/>
              <a:uFillTx/>
              <a:latin typeface="Arial"/>
              <a:ea typeface="微软雅黑"/>
              <a:cs typeface="+mn-cs"/>
            </a:endParaRPr>
          </a:p>
        </p:txBody>
      </p:sp>
      <p:sp>
        <p:nvSpPr>
          <p:cNvPr id="64" name="文本框 63">
            <a:extLst>
              <a:ext uri="{FF2B5EF4-FFF2-40B4-BE49-F238E27FC236}">
                <a16:creationId xmlns:a16="http://schemas.microsoft.com/office/drawing/2014/main" id="{04AE747A-20FB-8172-EBF2-8A92B4F1926D}"/>
              </a:ext>
            </a:extLst>
          </p:cNvPr>
          <p:cNvSpPr txBox="1"/>
          <p:nvPr/>
        </p:nvSpPr>
        <p:spPr>
          <a:xfrm>
            <a:off x="6457055" y="2340891"/>
            <a:ext cx="5118835"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Arial"/>
                <a:ea typeface="微软雅黑"/>
                <a:cs typeface="+mn-cs"/>
              </a:rPr>
              <a:t>7</a:t>
            </a:r>
            <a:r>
              <a:rPr kumimoji="0" lang="zh-CN" altLang="en-US" sz="1200" b="0" i="0" u="none" strike="noStrike" kern="1200" cap="none" spc="0" normalizeH="0" baseline="0" noProof="0">
                <a:ln>
                  <a:noFill/>
                </a:ln>
                <a:solidFill>
                  <a:prstClr val="black"/>
                </a:solidFill>
                <a:effectLst/>
                <a:uLnTx/>
                <a:uFillTx/>
                <a:latin typeface="Arial"/>
                <a:ea typeface="微软雅黑"/>
                <a:cs typeface="+mn-cs"/>
              </a:rPr>
              <a:t>月</a:t>
            </a:r>
            <a:r>
              <a:rPr kumimoji="0" lang="en-US" altLang="zh-CN" sz="1200" b="0" i="0" u="none" strike="noStrike" kern="1200" cap="none" spc="0" normalizeH="0" baseline="0" noProof="0">
                <a:ln>
                  <a:noFill/>
                </a:ln>
                <a:solidFill>
                  <a:prstClr val="black"/>
                </a:solidFill>
                <a:effectLst/>
                <a:uLnTx/>
                <a:uFillTx/>
                <a:latin typeface="Arial"/>
                <a:ea typeface="微软雅黑"/>
                <a:cs typeface="+mn-cs"/>
              </a:rPr>
              <a:t>4</a:t>
            </a:r>
            <a:r>
              <a:rPr kumimoji="0" lang="zh-CN" altLang="en-US" sz="1200" b="0" i="0" u="none" strike="noStrike" kern="1200" cap="none" spc="0" normalizeH="0" baseline="0" noProof="0">
                <a:ln>
                  <a:noFill/>
                </a:ln>
                <a:solidFill>
                  <a:prstClr val="black"/>
                </a:solidFill>
                <a:effectLst/>
                <a:uLnTx/>
                <a:uFillTx/>
                <a:latin typeface="Arial"/>
                <a:ea typeface="微软雅黑"/>
                <a:cs typeface="+mn-cs"/>
              </a:rPr>
              <a:t>日发布的</a:t>
            </a:r>
            <a:r>
              <a:rPr kumimoji="0" lang="en-US" altLang="zh-CN" sz="1200" b="0" i="0" u="none" strike="noStrike" kern="1200" cap="none" spc="0" normalizeH="0" baseline="0" noProof="0">
                <a:ln>
                  <a:noFill/>
                </a:ln>
                <a:solidFill>
                  <a:prstClr val="black"/>
                </a:solidFill>
                <a:effectLst/>
                <a:uLnTx/>
                <a:uFillTx/>
                <a:latin typeface="Arial"/>
                <a:ea typeface="微软雅黑"/>
                <a:cs typeface="+mn-cs"/>
              </a:rPr>
              <a:t>《</a:t>
            </a:r>
            <a:r>
              <a:rPr kumimoji="0" lang="zh-CN" altLang="en-US" sz="1200" b="0" i="0" u="none" strike="noStrike" kern="1200" cap="none" spc="0" normalizeH="0" baseline="0" noProof="0">
                <a:ln>
                  <a:noFill/>
                </a:ln>
                <a:solidFill>
                  <a:prstClr val="black"/>
                </a:solidFill>
                <a:effectLst/>
                <a:uLnTx/>
                <a:uFillTx/>
                <a:latin typeface="Arial"/>
                <a:ea typeface="微软雅黑"/>
                <a:cs typeface="+mn-cs"/>
              </a:rPr>
              <a:t>万兴科技学习积分与分享积分管理实施细则</a:t>
            </a:r>
            <a:r>
              <a:rPr kumimoji="0" lang="en-US" altLang="zh-CN" sz="1200" b="0" i="0" u="none" strike="noStrike" kern="1200" cap="none" spc="0" normalizeH="0" baseline="0" noProof="0">
                <a:ln>
                  <a:noFill/>
                </a:ln>
                <a:solidFill>
                  <a:prstClr val="black"/>
                </a:solidFill>
                <a:effectLst/>
                <a:uLnTx/>
                <a:uFillTx/>
                <a:latin typeface="Arial"/>
                <a:ea typeface="微软雅黑"/>
                <a:cs typeface="+mn-cs"/>
              </a:rPr>
              <a:t>》</a:t>
            </a:r>
          </a:p>
        </p:txBody>
      </p:sp>
      <p:pic>
        <p:nvPicPr>
          <p:cNvPr id="2" name="图形 1" descr="警告 纯色填充">
            <a:extLst>
              <a:ext uri="{FF2B5EF4-FFF2-40B4-BE49-F238E27FC236}">
                <a16:creationId xmlns:a16="http://schemas.microsoft.com/office/drawing/2014/main" id="{6A4FE470-5E21-42B8-4F0E-1F686DF1E1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4502" y="3886978"/>
            <a:ext cx="844604" cy="844604"/>
          </a:xfrm>
          <a:prstGeom prst="rect">
            <a:avLst/>
          </a:prstGeom>
        </p:spPr>
      </p:pic>
      <p:sp>
        <p:nvSpPr>
          <p:cNvPr id="5" name="文本框 4">
            <a:extLst>
              <a:ext uri="{FF2B5EF4-FFF2-40B4-BE49-F238E27FC236}">
                <a16:creationId xmlns:a16="http://schemas.microsoft.com/office/drawing/2014/main" id="{A61ABD9A-084B-3E26-DF1A-9DB6EB21A410}"/>
              </a:ext>
            </a:extLst>
          </p:cNvPr>
          <p:cNvSpPr txBox="1"/>
          <p:nvPr/>
        </p:nvSpPr>
        <p:spPr>
          <a:xfrm>
            <a:off x="6953266" y="200103"/>
            <a:ext cx="2415010" cy="276999"/>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sz="1200"/>
              <a:t>三勤行为管理</a:t>
            </a:r>
          </a:p>
        </p:txBody>
      </p:sp>
      <p:sp>
        <p:nvSpPr>
          <p:cNvPr id="19" name="文本框 18">
            <a:extLst>
              <a:ext uri="{FF2B5EF4-FFF2-40B4-BE49-F238E27FC236}">
                <a16:creationId xmlns:a16="http://schemas.microsoft.com/office/drawing/2014/main" id="{B6BBA0B0-1BBC-FA79-E23D-0DD019EC18E2}"/>
              </a:ext>
            </a:extLst>
          </p:cNvPr>
          <p:cNvSpPr txBox="1"/>
          <p:nvPr/>
        </p:nvSpPr>
        <p:spPr>
          <a:xfrm>
            <a:off x="6953266" y="561262"/>
            <a:ext cx="762584" cy="261610"/>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学习行为</a:t>
            </a:r>
          </a:p>
        </p:txBody>
      </p:sp>
      <p:sp>
        <p:nvSpPr>
          <p:cNvPr id="20" name="文本框 19">
            <a:extLst>
              <a:ext uri="{FF2B5EF4-FFF2-40B4-BE49-F238E27FC236}">
                <a16:creationId xmlns:a16="http://schemas.microsoft.com/office/drawing/2014/main" id="{105CECCA-2886-749E-B50B-8568E75B07FD}"/>
              </a:ext>
            </a:extLst>
          </p:cNvPr>
          <p:cNvSpPr txBox="1"/>
          <p:nvPr/>
        </p:nvSpPr>
        <p:spPr>
          <a:xfrm>
            <a:off x="7779479" y="557575"/>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分享行为</a:t>
            </a:r>
          </a:p>
        </p:txBody>
      </p:sp>
      <p:sp>
        <p:nvSpPr>
          <p:cNvPr id="21" name="文本框 20">
            <a:extLst>
              <a:ext uri="{FF2B5EF4-FFF2-40B4-BE49-F238E27FC236}">
                <a16:creationId xmlns:a16="http://schemas.microsoft.com/office/drawing/2014/main" id="{5E7210C1-AF84-5011-78BC-24E7BE244A10}"/>
              </a:ext>
            </a:extLst>
          </p:cNvPr>
          <p:cNvSpPr txBox="1"/>
          <p:nvPr/>
        </p:nvSpPr>
        <p:spPr>
          <a:xfrm>
            <a:off x="8605692" y="557575"/>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项目行为</a:t>
            </a:r>
          </a:p>
        </p:txBody>
      </p:sp>
      <p:sp>
        <p:nvSpPr>
          <p:cNvPr id="22" name="文本框 21">
            <a:extLst>
              <a:ext uri="{FF2B5EF4-FFF2-40B4-BE49-F238E27FC236}">
                <a16:creationId xmlns:a16="http://schemas.microsoft.com/office/drawing/2014/main" id="{5F206BBA-6FAB-D556-C304-542487823DFC}"/>
              </a:ext>
            </a:extLst>
          </p:cNvPr>
          <p:cNvSpPr txBox="1"/>
          <p:nvPr/>
        </p:nvSpPr>
        <p:spPr>
          <a:xfrm>
            <a:off x="9542172" y="200103"/>
            <a:ext cx="2415010" cy="276999"/>
          </a:xfrm>
          <a:prstGeom prst="rect">
            <a:avLst/>
          </a:prstGeom>
          <a:solidFill>
            <a:srgbClr val="FF0000"/>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prstClr val="white"/>
                </a:solidFill>
                <a:effectLst/>
                <a:uLnTx/>
                <a:uFillTx/>
                <a:latin typeface="Arial"/>
                <a:ea typeface="微软雅黑"/>
              </a:defRPr>
            </a:lvl1pPr>
          </a:lstStyle>
          <a:p>
            <a:r>
              <a:rPr lang="zh-CN" altLang="en-US"/>
              <a:t>三勤积分管理</a:t>
            </a:r>
          </a:p>
        </p:txBody>
      </p:sp>
      <p:sp>
        <p:nvSpPr>
          <p:cNvPr id="25" name="文本框 24">
            <a:extLst>
              <a:ext uri="{FF2B5EF4-FFF2-40B4-BE49-F238E27FC236}">
                <a16:creationId xmlns:a16="http://schemas.microsoft.com/office/drawing/2014/main" id="{ED8BB7DF-B3BE-BDC0-B27F-A1DFDFDF1B22}"/>
              </a:ext>
            </a:extLst>
          </p:cNvPr>
          <p:cNvSpPr txBox="1"/>
          <p:nvPr/>
        </p:nvSpPr>
        <p:spPr>
          <a:xfrm>
            <a:off x="9542172" y="561262"/>
            <a:ext cx="762584" cy="261610"/>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积分设置</a:t>
            </a:r>
          </a:p>
        </p:txBody>
      </p:sp>
      <p:sp>
        <p:nvSpPr>
          <p:cNvPr id="30" name="文本框 29">
            <a:extLst>
              <a:ext uri="{FF2B5EF4-FFF2-40B4-BE49-F238E27FC236}">
                <a16:creationId xmlns:a16="http://schemas.microsoft.com/office/drawing/2014/main" id="{2EFB096B-DDF9-71AF-F882-5C3CC09537B6}"/>
              </a:ext>
            </a:extLst>
          </p:cNvPr>
          <p:cNvSpPr txBox="1"/>
          <p:nvPr/>
        </p:nvSpPr>
        <p:spPr>
          <a:xfrm>
            <a:off x="10368385" y="557575"/>
            <a:ext cx="762584" cy="261610"/>
          </a:xfrm>
          <a:prstGeom prst="rect">
            <a:avLst/>
          </a:prstGeom>
          <a:solidFill>
            <a:srgbClr val="FF0000"/>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积分核算</a:t>
            </a:r>
          </a:p>
        </p:txBody>
      </p:sp>
      <p:sp>
        <p:nvSpPr>
          <p:cNvPr id="32" name="文本框 31">
            <a:extLst>
              <a:ext uri="{FF2B5EF4-FFF2-40B4-BE49-F238E27FC236}">
                <a16:creationId xmlns:a16="http://schemas.microsoft.com/office/drawing/2014/main" id="{934363D3-8062-008E-B284-00D745C9381E}"/>
              </a:ext>
            </a:extLst>
          </p:cNvPr>
          <p:cNvSpPr txBox="1"/>
          <p:nvPr/>
        </p:nvSpPr>
        <p:spPr>
          <a:xfrm>
            <a:off x="11194598" y="557575"/>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积分应用</a:t>
            </a:r>
          </a:p>
        </p:txBody>
      </p:sp>
      <p:sp>
        <p:nvSpPr>
          <p:cNvPr id="65" name="文本框 64">
            <a:extLst>
              <a:ext uri="{FF2B5EF4-FFF2-40B4-BE49-F238E27FC236}">
                <a16:creationId xmlns:a16="http://schemas.microsoft.com/office/drawing/2014/main" id="{54AA647B-0AC1-AC38-4291-34C21220824D}"/>
              </a:ext>
            </a:extLst>
          </p:cNvPr>
          <p:cNvSpPr txBox="1"/>
          <p:nvPr/>
        </p:nvSpPr>
        <p:spPr>
          <a:xfrm>
            <a:off x="580967" y="1037032"/>
            <a:ext cx="8029876"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a:ln>
                  <a:noFill/>
                </a:ln>
                <a:solidFill>
                  <a:prstClr val="black"/>
                </a:solidFill>
                <a:effectLst/>
                <a:uLnTx/>
                <a:uFillTx/>
                <a:latin typeface="微软雅黑"/>
                <a:ea typeface="微软雅黑"/>
                <a:cs typeface="+mn-cs"/>
              </a:rPr>
              <a:t>学习发展部</a:t>
            </a:r>
            <a:r>
              <a:rPr lang="zh-CN" altLang="en-US" sz="1600" b="1">
                <a:solidFill>
                  <a:srgbClr val="FF0000"/>
                </a:solidFill>
                <a:latin typeface="微软雅黑"/>
                <a:ea typeface="微软雅黑"/>
              </a:rPr>
              <a:t>未</a:t>
            </a:r>
            <a:r>
              <a:rPr kumimoji="0" lang="zh-CN" altLang="en-US" sz="1600" b="1" i="0" u="none" strike="noStrike" kern="1200" cap="none" spc="0" normalizeH="0" baseline="0" noProof="0">
                <a:ln>
                  <a:noFill/>
                </a:ln>
                <a:solidFill>
                  <a:srgbClr val="FF0000"/>
                </a:solidFill>
                <a:effectLst/>
                <a:uLnTx/>
                <a:uFillTx/>
                <a:latin typeface="微软雅黑"/>
                <a:ea typeface="微软雅黑"/>
                <a:cs typeface="+mn-cs"/>
              </a:rPr>
              <a:t>严格执行制度规定</a:t>
            </a:r>
            <a:r>
              <a:rPr lang="zh-CN" altLang="en-US" sz="1600" b="1">
                <a:solidFill>
                  <a:srgbClr val="FF0000"/>
                </a:solidFill>
                <a:latin typeface="微软雅黑"/>
                <a:ea typeface="微软雅黑"/>
              </a:rPr>
              <a:t>，及时核发件导师积分</a:t>
            </a:r>
            <a:endParaRPr kumimoji="0" lang="zh-CN" altLang="en-US" sz="1600" b="1" i="0" u="none" strike="noStrike" kern="1200" cap="none" spc="0" normalizeH="0" baseline="0" noProof="0">
              <a:ln>
                <a:noFill/>
              </a:ln>
              <a:solidFill>
                <a:srgbClr val="FF0000"/>
              </a:solidFill>
              <a:effectLst/>
              <a:uLnTx/>
              <a:uFillTx/>
              <a:latin typeface="Arial"/>
              <a:ea typeface="微软雅黑"/>
              <a:cs typeface="+mn-cs"/>
            </a:endParaRPr>
          </a:p>
        </p:txBody>
      </p:sp>
      <p:cxnSp>
        <p:nvCxnSpPr>
          <p:cNvPr id="11" name="直接连接符 10">
            <a:extLst>
              <a:ext uri="{FF2B5EF4-FFF2-40B4-BE49-F238E27FC236}">
                <a16:creationId xmlns:a16="http://schemas.microsoft.com/office/drawing/2014/main" id="{5F69A14E-1AB2-50EA-2753-6AD670A5DD49}"/>
              </a:ext>
            </a:extLst>
          </p:cNvPr>
          <p:cNvCxnSpPr/>
          <p:nvPr/>
        </p:nvCxnSpPr>
        <p:spPr>
          <a:xfrm>
            <a:off x="276300" y="836691"/>
            <a:ext cx="3033430" cy="0"/>
          </a:xfrm>
          <a:prstGeom prst="line">
            <a:avLst/>
          </a:prstGeom>
          <a:ln w="38100">
            <a:solidFill>
              <a:schemeClr val="accent5">
                <a:lumMod val="50000"/>
              </a:schemeClr>
            </a:solidFill>
          </a:ln>
        </p:spPr>
        <p:style>
          <a:lnRef idx="1">
            <a:schemeClr val="accent6"/>
          </a:lnRef>
          <a:fillRef idx="0">
            <a:schemeClr val="accent6"/>
          </a:fillRef>
          <a:effectRef idx="0">
            <a:schemeClr val="accent6"/>
          </a:effectRef>
          <a:fontRef idx="minor">
            <a:schemeClr val="tx1"/>
          </a:fontRef>
        </p:style>
      </p:cxnSp>
      <p:sp>
        <p:nvSpPr>
          <p:cNvPr id="12" name="文本框 11">
            <a:extLst>
              <a:ext uri="{FF2B5EF4-FFF2-40B4-BE49-F238E27FC236}">
                <a16:creationId xmlns:a16="http://schemas.microsoft.com/office/drawing/2014/main" id="{C2B158E4-1E3E-7BB7-09A1-C96F278E3796}"/>
              </a:ext>
            </a:extLst>
          </p:cNvPr>
          <p:cNvSpPr txBox="1"/>
          <p:nvPr/>
        </p:nvSpPr>
        <p:spPr>
          <a:xfrm>
            <a:off x="221642" y="272615"/>
            <a:ext cx="46714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0070C0"/>
                </a:solidFill>
                <a:effectLst/>
                <a:uLnTx/>
                <a:uFillTx/>
                <a:latin typeface="微软雅黑"/>
                <a:ea typeface="微软雅黑"/>
                <a:cs typeface="+mn-cs"/>
              </a:rPr>
              <a:t>二、检查内容</a:t>
            </a:r>
            <a:r>
              <a:rPr kumimoji="0" lang="en-US" altLang="zh-CN" sz="2400" b="1" i="0" u="none" strike="noStrike" kern="1200" cap="none" spc="0" normalizeH="0" baseline="0" noProof="0">
                <a:ln>
                  <a:noFill/>
                </a:ln>
                <a:solidFill>
                  <a:srgbClr val="0070C0"/>
                </a:solidFill>
                <a:effectLst/>
                <a:uLnTx/>
                <a:uFillTx/>
                <a:latin typeface="微软雅黑"/>
                <a:ea typeface="微软雅黑"/>
                <a:cs typeface="+mn-cs"/>
              </a:rPr>
              <a:t>—</a:t>
            </a:r>
            <a:r>
              <a:rPr kumimoji="0" lang="zh-CN" altLang="en-US" sz="2000" b="1" i="0" u="none" strike="noStrike" kern="1200" cap="none" spc="0" normalizeH="0" baseline="0" noProof="0">
                <a:ln>
                  <a:noFill/>
                </a:ln>
                <a:solidFill>
                  <a:srgbClr val="0070C0"/>
                </a:solidFill>
                <a:effectLst/>
                <a:uLnTx/>
                <a:uFillTx/>
                <a:latin typeface="微软雅黑"/>
                <a:ea typeface="微软雅黑"/>
                <a:cs typeface="+mn-cs"/>
              </a:rPr>
              <a:t>执行情况举证与分析</a:t>
            </a:r>
          </a:p>
        </p:txBody>
      </p:sp>
    </p:spTree>
    <p:extLst>
      <p:ext uri="{BB962C8B-B14F-4D97-AF65-F5344CB8AC3E}">
        <p14:creationId xmlns:p14="http://schemas.microsoft.com/office/powerpoint/2010/main" val="418186817"/>
      </p:ext>
    </p:extLst>
  </p:cSld>
  <p:clrMapOvr>
    <a:masterClrMapping/>
  </p:clrMapOvr>
  <mc:AlternateContent xmlns:mc="http://schemas.openxmlformats.org/markup-compatibility/2006">
    <mc:Choice xmlns:p14="http://schemas.microsoft.com/office/powerpoint/2010/main" Requires="p14">
      <p:transition spd="slow" p14:dur="225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占位符 22">
            <a:extLst>
              <a:ext uri="{FF2B5EF4-FFF2-40B4-BE49-F238E27FC236}">
                <a16:creationId xmlns:a16="http://schemas.microsoft.com/office/drawing/2014/main" id="{4B9A525C-B570-4D3C-A2E4-26D594D980B7}"/>
              </a:ext>
            </a:extLst>
          </p:cNvPr>
          <p:cNvSpPr>
            <a:spLocks noGrp="1"/>
          </p:cNvSpPr>
          <p:nvPr>
            <p:ph type="body" sz="quarter" idx="14"/>
          </p:nvPr>
        </p:nvSpPr>
        <p:spPr/>
        <p:txBody>
          <a:bodyPr/>
          <a:lstStyle/>
          <a:p>
            <a:pPr lvl="0"/>
            <a:r>
              <a:rPr lang="en-US" altLang="zh-CN"/>
              <a:t>Part 1</a:t>
            </a:r>
          </a:p>
        </p:txBody>
      </p:sp>
      <p:sp>
        <p:nvSpPr>
          <p:cNvPr id="5" name="标题 4">
            <a:extLst>
              <a:ext uri="{FF2B5EF4-FFF2-40B4-BE49-F238E27FC236}">
                <a16:creationId xmlns:a16="http://schemas.microsoft.com/office/drawing/2014/main" id="{E7704CEC-AE39-49BF-B51E-E30448CDD2C3}"/>
              </a:ext>
            </a:extLst>
          </p:cNvPr>
          <p:cNvSpPr>
            <a:spLocks noGrp="1"/>
          </p:cNvSpPr>
          <p:nvPr>
            <p:ph type="title"/>
          </p:nvPr>
        </p:nvSpPr>
        <p:spPr/>
        <p:txBody>
          <a:bodyPr/>
          <a:lstStyle/>
          <a:p>
            <a:r>
              <a:rPr lang="zh-CN" altLang="en-US"/>
              <a:t>检查背景概述</a:t>
            </a:r>
          </a:p>
        </p:txBody>
      </p:sp>
      <p:pic>
        <p:nvPicPr>
          <p:cNvPr id="2" name="图片 1" descr="文本&#10;&#10;描述已自动生成">
            <a:extLst>
              <a:ext uri="{FF2B5EF4-FFF2-40B4-BE49-F238E27FC236}">
                <a16:creationId xmlns:a16="http://schemas.microsoft.com/office/drawing/2014/main" id="{3642866F-7753-8C04-00B2-426E97EF22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700" y="383725"/>
            <a:ext cx="2687869" cy="572560"/>
          </a:xfrm>
          <a:prstGeom prst="rect">
            <a:avLst/>
          </a:prstGeom>
        </p:spPr>
      </p:pic>
    </p:spTree>
    <p:extLst>
      <p:ext uri="{BB962C8B-B14F-4D97-AF65-F5344CB8AC3E}">
        <p14:creationId xmlns:p14="http://schemas.microsoft.com/office/powerpoint/2010/main" val="34078107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4A627BA-6231-4C3F-8AC0-EFFDF1C786E5}"/>
              </a:ext>
            </a:extLst>
          </p:cNvPr>
          <p:cNvSpPr/>
          <p:nvPr/>
        </p:nvSpPr>
        <p:spPr>
          <a:xfrm>
            <a:off x="591776" y="5493077"/>
            <a:ext cx="6025972" cy="97474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8" name="文本框 7"/>
          <p:cNvSpPr txBox="1"/>
          <p:nvPr/>
        </p:nvSpPr>
        <p:spPr>
          <a:xfrm>
            <a:off x="249301" y="237182"/>
            <a:ext cx="46714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0070C0"/>
                </a:solidFill>
                <a:effectLst/>
                <a:uLnTx/>
                <a:uFillTx/>
                <a:latin typeface="微软雅黑"/>
                <a:ea typeface="微软雅黑"/>
                <a:cs typeface="+mn-cs"/>
              </a:rPr>
              <a:t>二、检查内容</a:t>
            </a:r>
            <a:r>
              <a:rPr kumimoji="0" lang="en-US" altLang="zh-CN" sz="2400" b="1" i="0" u="none" strike="noStrike" kern="1200" cap="none" spc="0" normalizeH="0" baseline="0" noProof="0">
                <a:ln>
                  <a:noFill/>
                </a:ln>
                <a:solidFill>
                  <a:srgbClr val="0070C0"/>
                </a:solidFill>
                <a:effectLst/>
                <a:uLnTx/>
                <a:uFillTx/>
                <a:latin typeface="微软雅黑"/>
                <a:ea typeface="微软雅黑"/>
                <a:cs typeface="+mn-cs"/>
              </a:rPr>
              <a:t>—</a:t>
            </a:r>
            <a:r>
              <a:rPr kumimoji="0" lang="zh-CN" altLang="en-US" sz="2000" b="1" i="0" u="none" strike="noStrike" kern="1200" cap="none" spc="0" normalizeH="0" baseline="0" noProof="0">
                <a:ln>
                  <a:noFill/>
                </a:ln>
                <a:solidFill>
                  <a:srgbClr val="0070C0"/>
                </a:solidFill>
                <a:effectLst/>
                <a:uLnTx/>
                <a:uFillTx/>
                <a:latin typeface="微软雅黑"/>
                <a:ea typeface="微软雅黑"/>
                <a:cs typeface="+mn-cs"/>
              </a:rPr>
              <a:t>执行情况及举证分析</a:t>
            </a:r>
          </a:p>
        </p:txBody>
      </p:sp>
      <p:cxnSp>
        <p:nvCxnSpPr>
          <p:cNvPr id="5" name="直接连接符 4"/>
          <p:cNvCxnSpPr/>
          <p:nvPr/>
        </p:nvCxnSpPr>
        <p:spPr>
          <a:xfrm>
            <a:off x="334052" y="798190"/>
            <a:ext cx="3033430" cy="0"/>
          </a:xfrm>
          <a:prstGeom prst="line">
            <a:avLst/>
          </a:prstGeom>
          <a:ln w="38100">
            <a:solidFill>
              <a:schemeClr val="accent5">
                <a:lumMod val="50000"/>
              </a:schemeClr>
            </a:solidFill>
          </a:ln>
        </p:spPr>
        <p:style>
          <a:lnRef idx="1">
            <a:schemeClr val="accent6"/>
          </a:lnRef>
          <a:fillRef idx="0">
            <a:schemeClr val="accent6"/>
          </a:fillRef>
          <a:effectRef idx="0">
            <a:schemeClr val="accent6"/>
          </a:effectRef>
          <a:fontRef idx="minor">
            <a:schemeClr val="tx1"/>
          </a:fontRef>
        </p:style>
      </p:cxnSp>
      <p:sp>
        <p:nvSpPr>
          <p:cNvPr id="13" name="文本框 12">
            <a:extLst>
              <a:ext uri="{FF2B5EF4-FFF2-40B4-BE49-F238E27FC236}">
                <a16:creationId xmlns:a16="http://schemas.microsoft.com/office/drawing/2014/main" id="{470A4D18-C7FD-4368-A589-6D8A343FCFB2}"/>
              </a:ext>
            </a:extLst>
          </p:cNvPr>
          <p:cNvSpPr txBox="1"/>
          <p:nvPr/>
        </p:nvSpPr>
        <p:spPr>
          <a:xfrm>
            <a:off x="660528" y="1267856"/>
            <a:ext cx="1023870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a:ln>
                  <a:noFill/>
                </a:ln>
                <a:solidFill>
                  <a:prstClr val="black"/>
                </a:solidFill>
                <a:effectLst/>
                <a:uLnTx/>
                <a:uFillTx/>
                <a:latin typeface="Arial"/>
                <a:ea typeface="微软雅黑"/>
                <a:cs typeface="+mn-cs"/>
              </a:rPr>
              <a:t>项目过程积分分配异常，项目结项后未对过程积分清空，导致</a:t>
            </a:r>
            <a:r>
              <a:rPr kumimoji="0" lang="zh-CN" altLang="en-US" sz="1600" b="1" i="0" u="none" strike="noStrike" kern="1200" cap="none" spc="0" normalizeH="0" baseline="0" noProof="0">
                <a:ln>
                  <a:noFill/>
                </a:ln>
                <a:solidFill>
                  <a:srgbClr val="FF0000"/>
                </a:solidFill>
                <a:effectLst/>
                <a:uLnTx/>
                <a:uFillTx/>
                <a:latin typeface="Arial"/>
                <a:ea typeface="微软雅黑"/>
                <a:cs typeface="+mn-cs"/>
              </a:rPr>
              <a:t>员工同时获得双份积分（过程积分与项目积分）。</a:t>
            </a:r>
          </a:p>
        </p:txBody>
      </p:sp>
      <p:pic>
        <p:nvPicPr>
          <p:cNvPr id="14" name="图形 13" descr="警告 纯色填充">
            <a:extLst>
              <a:ext uri="{FF2B5EF4-FFF2-40B4-BE49-F238E27FC236}">
                <a16:creationId xmlns:a16="http://schemas.microsoft.com/office/drawing/2014/main" id="{2BFB5458-19FD-421B-804C-D2D1BDA4EB8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97458" y="2370283"/>
            <a:ext cx="844604" cy="844604"/>
          </a:xfrm>
          <a:prstGeom prst="rect">
            <a:avLst/>
          </a:prstGeom>
        </p:spPr>
      </p:pic>
      <p:graphicFrame>
        <p:nvGraphicFramePr>
          <p:cNvPr id="3" name="表格 2">
            <a:extLst>
              <a:ext uri="{FF2B5EF4-FFF2-40B4-BE49-F238E27FC236}">
                <a16:creationId xmlns:a16="http://schemas.microsoft.com/office/drawing/2014/main" id="{03E31B10-9CDF-4ECE-8DAA-3DCEEB2B745C}"/>
              </a:ext>
            </a:extLst>
          </p:cNvPr>
          <p:cNvGraphicFramePr>
            <a:graphicFrameLocks noGrp="1"/>
          </p:cNvGraphicFramePr>
          <p:nvPr>
            <p:extLst>
              <p:ext uri="{D42A27DB-BD31-4B8C-83A1-F6EECF244321}">
                <p14:modId xmlns:p14="http://schemas.microsoft.com/office/powerpoint/2010/main" val="2553589720"/>
              </p:ext>
            </p:extLst>
          </p:nvPr>
        </p:nvGraphicFramePr>
        <p:xfrm>
          <a:off x="12874840" y="1216919"/>
          <a:ext cx="3190433" cy="5091544"/>
        </p:xfrm>
        <a:graphic>
          <a:graphicData uri="http://schemas.openxmlformats.org/drawingml/2006/table">
            <a:tbl>
              <a:tblPr>
                <a:tableStyleId>{5C22544A-7EE6-4342-B048-85BDC9FD1C3A}</a:tableStyleId>
              </a:tblPr>
              <a:tblGrid>
                <a:gridCol w="3190433">
                  <a:extLst>
                    <a:ext uri="{9D8B030D-6E8A-4147-A177-3AD203B41FA5}">
                      <a16:colId xmlns:a16="http://schemas.microsoft.com/office/drawing/2014/main" val="1677463835"/>
                    </a:ext>
                  </a:extLst>
                </a:gridCol>
              </a:tblGrid>
              <a:tr h="121801">
                <a:tc>
                  <a:txBody>
                    <a:bodyPr/>
                    <a:lstStyle/>
                    <a:p>
                      <a:pPr algn="l" fontAlgn="ctr"/>
                      <a:r>
                        <a:rPr lang="zh-CN" altLang="en-US" sz="800" u="none" strike="noStrike">
                          <a:effectLst/>
                        </a:rPr>
                        <a:t>万兴科技</a:t>
                      </a:r>
                      <a:r>
                        <a:rPr lang="en-US" altLang="zh-CN" sz="800" u="none" strike="noStrike">
                          <a:effectLst/>
                        </a:rPr>
                        <a:t>2022</a:t>
                      </a:r>
                      <a:r>
                        <a:rPr lang="zh-CN" altLang="en-US" sz="800" u="none" strike="noStrike">
                          <a:effectLst/>
                        </a:rPr>
                        <a:t>年</a:t>
                      </a:r>
                      <a:r>
                        <a:rPr lang="en-US" altLang="zh-CN" sz="800" u="none" strike="noStrike">
                          <a:effectLst/>
                        </a:rPr>
                        <a:t>PE</a:t>
                      </a:r>
                      <a:r>
                        <a:rPr lang="zh-CN" altLang="en-US" sz="800" u="none" strike="noStrike">
                          <a:effectLst/>
                        </a:rPr>
                        <a:t>移动端重塑新品开发与上线专项行动</a:t>
                      </a:r>
                      <a:endParaRPr lang="zh-CN" altLang="en-US" sz="800" b="0" i="0" u="none" strike="noStrike">
                        <a:solidFill>
                          <a:srgbClr val="000000"/>
                        </a:solidFill>
                        <a:effectLst/>
                        <a:latin typeface="等线" panose="02010600030101010101" pitchFamily="2" charset="-122"/>
                        <a:ea typeface="等线" panose="02010600030101010101" pitchFamily="2" charset="-122"/>
                      </a:endParaRPr>
                    </a:p>
                  </a:txBody>
                  <a:tcPr marL="2264" marR="2264" marT="22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38424240"/>
                  </a:ext>
                </a:extLst>
              </a:tr>
              <a:tr h="121801">
                <a:tc>
                  <a:txBody>
                    <a:bodyPr/>
                    <a:lstStyle/>
                    <a:p>
                      <a:pPr algn="l" fontAlgn="ctr"/>
                      <a:r>
                        <a:rPr lang="zh-CN" altLang="en-US" sz="800" u="none" strike="noStrike">
                          <a:effectLst/>
                        </a:rPr>
                        <a:t>万兴科技</a:t>
                      </a:r>
                      <a:r>
                        <a:rPr lang="en-US" altLang="zh-CN" sz="800" u="none" strike="noStrike">
                          <a:effectLst/>
                        </a:rPr>
                        <a:t>2022</a:t>
                      </a:r>
                      <a:r>
                        <a:rPr lang="zh-CN" altLang="en-US" sz="800" u="none" strike="noStrike">
                          <a:effectLst/>
                        </a:rPr>
                        <a:t>年万兴创意科技大厦</a:t>
                      </a:r>
                      <a:r>
                        <a:rPr lang="en-US" altLang="zh-CN" sz="800" u="none" strike="noStrike">
                          <a:effectLst/>
                        </a:rPr>
                        <a:t>789</a:t>
                      </a:r>
                      <a:r>
                        <a:rPr lang="zh-CN" altLang="en-US" sz="800" u="none" strike="noStrike">
                          <a:effectLst/>
                        </a:rPr>
                        <a:t>扩充基建专项行动</a:t>
                      </a:r>
                      <a:endParaRPr lang="zh-CN" altLang="en-US" sz="800" b="0" i="0" u="none" strike="noStrike">
                        <a:solidFill>
                          <a:srgbClr val="000000"/>
                        </a:solidFill>
                        <a:effectLst/>
                        <a:latin typeface="等线" panose="02010600030101010101" pitchFamily="2" charset="-122"/>
                        <a:ea typeface="等线" panose="02010600030101010101" pitchFamily="2" charset="-122"/>
                      </a:endParaRPr>
                    </a:p>
                  </a:txBody>
                  <a:tcPr marL="2264" marR="2264" marT="22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89085689"/>
                  </a:ext>
                </a:extLst>
              </a:tr>
              <a:tr h="121801">
                <a:tc>
                  <a:txBody>
                    <a:bodyPr/>
                    <a:lstStyle/>
                    <a:p>
                      <a:pPr algn="l" fontAlgn="ctr"/>
                      <a:r>
                        <a:rPr lang="zh-CN" altLang="en-US" sz="800" u="none" strike="noStrike">
                          <a:effectLst/>
                        </a:rPr>
                        <a:t>万兴科技</a:t>
                      </a:r>
                      <a:r>
                        <a:rPr lang="en-US" altLang="zh-CN" sz="800" u="none" strike="noStrike">
                          <a:effectLst/>
                        </a:rPr>
                        <a:t>2022</a:t>
                      </a:r>
                      <a:r>
                        <a:rPr lang="zh-CN" altLang="en-US" sz="800" u="none" strike="noStrike">
                          <a:effectLst/>
                        </a:rPr>
                        <a:t>年万兴创意科技大厦行政配套专项行动</a:t>
                      </a:r>
                      <a:endParaRPr lang="zh-CN" altLang="en-US" sz="800" b="0" i="0" u="none" strike="noStrike">
                        <a:solidFill>
                          <a:srgbClr val="000000"/>
                        </a:solidFill>
                        <a:effectLst/>
                        <a:latin typeface="等线" panose="02010600030101010101" pitchFamily="2" charset="-122"/>
                        <a:ea typeface="等线" panose="02010600030101010101" pitchFamily="2" charset="-122"/>
                      </a:endParaRPr>
                    </a:p>
                  </a:txBody>
                  <a:tcPr marL="2264" marR="2264" marT="22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398969"/>
                  </a:ext>
                </a:extLst>
              </a:tr>
              <a:tr h="63391">
                <a:tc>
                  <a:txBody>
                    <a:bodyPr/>
                    <a:lstStyle/>
                    <a:p>
                      <a:pPr algn="l" fontAlgn="ctr"/>
                      <a:r>
                        <a:rPr lang="zh-CN" altLang="en-US" sz="800" u="none" strike="noStrike">
                          <a:effectLst/>
                        </a:rPr>
                        <a:t>万兴科技</a:t>
                      </a:r>
                      <a:r>
                        <a:rPr lang="en-US" altLang="zh-CN" sz="800" u="none" strike="noStrike">
                          <a:effectLst/>
                        </a:rPr>
                        <a:t>2023</a:t>
                      </a:r>
                      <a:r>
                        <a:rPr lang="zh-CN" altLang="en-US" sz="800" u="none" strike="noStrike">
                          <a:effectLst/>
                        </a:rPr>
                        <a:t>届校园招聘实施大行动</a:t>
                      </a:r>
                      <a:endParaRPr lang="zh-CN" altLang="en-US" sz="800" b="0" i="0" u="none" strike="noStrike">
                        <a:solidFill>
                          <a:srgbClr val="000000"/>
                        </a:solidFill>
                        <a:effectLst/>
                        <a:latin typeface="等线" panose="02010600030101010101" pitchFamily="2" charset="-122"/>
                        <a:ea typeface="等线" panose="02010600030101010101" pitchFamily="2" charset="-122"/>
                      </a:endParaRPr>
                    </a:p>
                  </a:txBody>
                  <a:tcPr marL="2264" marR="2264" marT="22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4465443"/>
                  </a:ext>
                </a:extLst>
              </a:tr>
              <a:tr h="121801">
                <a:tc>
                  <a:txBody>
                    <a:bodyPr/>
                    <a:lstStyle/>
                    <a:p>
                      <a:pPr algn="l" fontAlgn="ctr"/>
                      <a:r>
                        <a:rPr lang="zh-CN" altLang="en-US" sz="800" u="none" strike="noStrike">
                          <a:effectLst/>
                        </a:rPr>
                        <a:t>万兴科技</a:t>
                      </a:r>
                      <a:r>
                        <a:rPr lang="en-US" altLang="zh-CN" sz="800" u="none" strike="noStrike">
                          <a:effectLst/>
                        </a:rPr>
                        <a:t>2023</a:t>
                      </a:r>
                      <a:r>
                        <a:rPr lang="zh-CN" altLang="en-US" sz="800" u="none" strike="noStrike">
                          <a:effectLst/>
                        </a:rPr>
                        <a:t>年</a:t>
                      </a:r>
                      <a:r>
                        <a:rPr lang="en-US" altLang="zh-CN" sz="800" u="none" strike="noStrike">
                          <a:effectLst/>
                        </a:rPr>
                        <a:t>3D</a:t>
                      </a:r>
                      <a:r>
                        <a:rPr lang="zh-CN" altLang="en-US" sz="800" u="none" strike="noStrike">
                          <a:effectLst/>
                        </a:rPr>
                        <a:t>虚拟人</a:t>
                      </a:r>
                      <a:r>
                        <a:rPr lang="en-US" altLang="zh-CN" sz="800" u="none" strike="noStrike">
                          <a:effectLst/>
                        </a:rPr>
                        <a:t>3.0</a:t>
                      </a:r>
                      <a:r>
                        <a:rPr lang="zh-CN" altLang="en-US" sz="800" u="none" strike="noStrike">
                          <a:effectLst/>
                        </a:rPr>
                        <a:t>技术升级与应用专项行动</a:t>
                      </a:r>
                      <a:endParaRPr lang="zh-CN" altLang="en-US" sz="800" b="0" i="0" u="none" strike="noStrike">
                        <a:solidFill>
                          <a:srgbClr val="000000"/>
                        </a:solidFill>
                        <a:effectLst/>
                        <a:latin typeface="等线" panose="02010600030101010101" pitchFamily="2" charset="-122"/>
                        <a:ea typeface="等线" panose="02010600030101010101" pitchFamily="2" charset="-122"/>
                      </a:endParaRPr>
                    </a:p>
                  </a:txBody>
                  <a:tcPr marL="2264" marR="2264" marT="22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31984757"/>
                  </a:ext>
                </a:extLst>
              </a:tr>
              <a:tr h="121801">
                <a:tc>
                  <a:txBody>
                    <a:bodyPr/>
                    <a:lstStyle/>
                    <a:p>
                      <a:pPr algn="l" fontAlgn="ctr"/>
                      <a:r>
                        <a:rPr lang="zh-CN" altLang="en-US" sz="800" u="none" strike="noStrike">
                          <a:effectLst/>
                        </a:rPr>
                        <a:t>万兴科技</a:t>
                      </a:r>
                      <a:r>
                        <a:rPr lang="en-US" altLang="zh-CN" sz="800" u="none" strike="noStrike">
                          <a:effectLst/>
                        </a:rPr>
                        <a:t>2023</a:t>
                      </a:r>
                      <a:r>
                        <a:rPr lang="zh-CN" altLang="en-US" sz="800" u="none" strike="noStrike">
                          <a:effectLst/>
                        </a:rPr>
                        <a:t>年</a:t>
                      </a:r>
                      <a:r>
                        <a:rPr lang="en-US" altLang="zh-CN" sz="800" u="none" strike="noStrike">
                          <a:effectLst/>
                        </a:rPr>
                        <a:t>618“Ai</a:t>
                      </a:r>
                      <a:r>
                        <a:rPr lang="zh-CN" altLang="en-US" sz="800" u="none" strike="noStrike">
                          <a:effectLst/>
                        </a:rPr>
                        <a:t>国货节“品牌营销推广专项行动</a:t>
                      </a:r>
                      <a:endParaRPr lang="zh-CN" altLang="en-US" sz="800" b="0" i="0" u="none" strike="noStrike">
                        <a:solidFill>
                          <a:srgbClr val="000000"/>
                        </a:solidFill>
                        <a:effectLst/>
                        <a:latin typeface="等线" panose="02010600030101010101" pitchFamily="2" charset="-122"/>
                        <a:ea typeface="等线" panose="02010600030101010101" pitchFamily="2" charset="-122"/>
                      </a:endParaRPr>
                    </a:p>
                  </a:txBody>
                  <a:tcPr marL="2264" marR="2264" marT="22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9560095"/>
                  </a:ext>
                </a:extLst>
              </a:tr>
              <a:tr h="121801">
                <a:tc>
                  <a:txBody>
                    <a:bodyPr/>
                    <a:lstStyle/>
                    <a:p>
                      <a:pPr algn="l" fontAlgn="ctr"/>
                      <a:r>
                        <a:rPr lang="zh-CN" altLang="en-US" sz="800" u="none" strike="noStrike">
                          <a:effectLst/>
                        </a:rPr>
                        <a:t>万兴科技</a:t>
                      </a:r>
                      <a:r>
                        <a:rPr lang="en-US" altLang="zh-CN" sz="800" u="none" strike="noStrike">
                          <a:effectLst/>
                        </a:rPr>
                        <a:t>2023</a:t>
                      </a:r>
                      <a:r>
                        <a:rPr lang="zh-CN" altLang="en-US" sz="800" u="none" strike="noStrike">
                          <a:effectLst/>
                        </a:rPr>
                        <a:t>年</a:t>
                      </a:r>
                      <a:r>
                        <a:rPr lang="en-US" altLang="zh-CN" sz="800" u="none" strike="noStrike">
                          <a:effectLst/>
                        </a:rPr>
                        <a:t>AIGC</a:t>
                      </a:r>
                      <a:r>
                        <a:rPr lang="zh-CN" altLang="en-US" sz="800" u="none" strike="noStrike">
                          <a:effectLst/>
                        </a:rPr>
                        <a:t>应用与资源创意研发探索行动</a:t>
                      </a:r>
                      <a:endParaRPr lang="zh-CN" altLang="en-US" sz="800" b="0" i="0" u="none" strike="noStrike">
                        <a:solidFill>
                          <a:srgbClr val="000000"/>
                        </a:solidFill>
                        <a:effectLst/>
                        <a:latin typeface="等线" panose="02010600030101010101" pitchFamily="2" charset="-122"/>
                        <a:ea typeface="等线" panose="02010600030101010101" pitchFamily="2" charset="-122"/>
                      </a:endParaRPr>
                    </a:p>
                  </a:txBody>
                  <a:tcPr marL="2264" marR="2264" marT="22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61510677"/>
                  </a:ext>
                </a:extLst>
              </a:tr>
              <a:tr h="63391">
                <a:tc>
                  <a:txBody>
                    <a:bodyPr/>
                    <a:lstStyle/>
                    <a:p>
                      <a:pPr algn="l" fontAlgn="ctr"/>
                      <a:r>
                        <a:rPr lang="zh-CN" altLang="en-US" sz="800" u="none" strike="noStrike">
                          <a:effectLst/>
                        </a:rPr>
                        <a:t>万兴科技</a:t>
                      </a:r>
                      <a:r>
                        <a:rPr lang="en-US" altLang="zh-CN" sz="800" u="none" strike="noStrike">
                          <a:effectLst/>
                        </a:rPr>
                        <a:t>2023</a:t>
                      </a:r>
                      <a:r>
                        <a:rPr lang="zh-CN" altLang="en-US" sz="800" u="none" strike="noStrike">
                          <a:effectLst/>
                        </a:rPr>
                        <a:t>年</a:t>
                      </a:r>
                      <a:r>
                        <a:rPr lang="en-US" altLang="zh-CN" sz="800" u="none" strike="noStrike">
                          <a:effectLst/>
                        </a:rPr>
                        <a:t>DTS</a:t>
                      </a:r>
                      <a:r>
                        <a:rPr lang="zh-CN" altLang="en-US" sz="800" u="none" strike="noStrike">
                          <a:effectLst/>
                        </a:rPr>
                        <a:t>展览会实施行动</a:t>
                      </a:r>
                      <a:endParaRPr lang="zh-CN" altLang="en-US" sz="800" b="0" i="0" u="none" strike="noStrike">
                        <a:solidFill>
                          <a:srgbClr val="000000"/>
                        </a:solidFill>
                        <a:effectLst/>
                        <a:latin typeface="等线" panose="02010600030101010101" pitchFamily="2" charset="-122"/>
                        <a:ea typeface="等线" panose="02010600030101010101" pitchFamily="2" charset="-122"/>
                      </a:endParaRPr>
                    </a:p>
                  </a:txBody>
                  <a:tcPr marL="2264" marR="2264" marT="22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76551129"/>
                  </a:ext>
                </a:extLst>
              </a:tr>
              <a:tr h="121801">
                <a:tc>
                  <a:txBody>
                    <a:bodyPr/>
                    <a:lstStyle/>
                    <a:p>
                      <a:pPr algn="l" fontAlgn="ctr"/>
                      <a:r>
                        <a:rPr lang="zh-CN" altLang="en-US" sz="800" u="none" strike="noStrike">
                          <a:effectLst/>
                        </a:rPr>
                        <a:t>万兴科技</a:t>
                      </a:r>
                      <a:r>
                        <a:rPr lang="en-US" altLang="zh-CN" sz="800" u="none" strike="noStrike">
                          <a:effectLst/>
                        </a:rPr>
                        <a:t>2023</a:t>
                      </a:r>
                      <a:r>
                        <a:rPr lang="zh-CN" altLang="en-US" sz="800" u="none" strike="noStrike">
                          <a:effectLst/>
                        </a:rPr>
                        <a:t>年</a:t>
                      </a:r>
                      <a:r>
                        <a:rPr lang="en-US" altLang="zh-CN" sz="800" u="none" strike="noStrike">
                          <a:effectLst/>
                        </a:rPr>
                        <a:t>FamiSafe</a:t>
                      </a:r>
                      <a:r>
                        <a:rPr lang="zh-CN" altLang="en-US" sz="800" u="none" strike="noStrike">
                          <a:effectLst/>
                        </a:rPr>
                        <a:t>产品</a:t>
                      </a:r>
                      <a:r>
                        <a:rPr lang="en-US" altLang="zh-CN" sz="800" u="none" strike="noStrike">
                          <a:effectLst/>
                        </a:rPr>
                        <a:t>iOS</a:t>
                      </a:r>
                      <a:r>
                        <a:rPr lang="zh-CN" altLang="en-US" sz="800" u="none" strike="noStrike">
                          <a:effectLst/>
                        </a:rPr>
                        <a:t>端功能补齐行动</a:t>
                      </a:r>
                      <a:endParaRPr lang="zh-CN" altLang="en-US" sz="800" b="0" i="0" u="none" strike="noStrike">
                        <a:solidFill>
                          <a:srgbClr val="000000"/>
                        </a:solidFill>
                        <a:effectLst/>
                        <a:latin typeface="等线" panose="02010600030101010101" pitchFamily="2" charset="-122"/>
                        <a:ea typeface="等线" panose="02010600030101010101" pitchFamily="2" charset="-122"/>
                      </a:endParaRPr>
                    </a:p>
                  </a:txBody>
                  <a:tcPr marL="2264" marR="2264" marT="22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02467734"/>
                  </a:ext>
                </a:extLst>
              </a:tr>
              <a:tr h="121801">
                <a:tc>
                  <a:txBody>
                    <a:bodyPr/>
                    <a:lstStyle/>
                    <a:p>
                      <a:pPr algn="l" fontAlgn="ctr"/>
                      <a:r>
                        <a:rPr lang="zh-CN" altLang="en-US" sz="800" u="none" strike="noStrike">
                          <a:effectLst/>
                        </a:rPr>
                        <a:t>万兴科技</a:t>
                      </a:r>
                      <a:r>
                        <a:rPr lang="en-US" altLang="zh-CN" sz="800" u="none" strike="noStrike">
                          <a:effectLst/>
                        </a:rPr>
                        <a:t>2023</a:t>
                      </a:r>
                      <a:r>
                        <a:rPr lang="zh-CN" altLang="en-US" sz="800" u="none" strike="noStrike">
                          <a:effectLst/>
                        </a:rPr>
                        <a:t>年</a:t>
                      </a:r>
                      <a:r>
                        <a:rPr lang="en-US" altLang="zh-CN" sz="800" u="none" strike="noStrike">
                          <a:effectLst/>
                        </a:rPr>
                        <a:t>Filmora</a:t>
                      </a:r>
                      <a:r>
                        <a:rPr lang="zh-CN" altLang="en-US" sz="800" u="none" strike="noStrike">
                          <a:effectLst/>
                        </a:rPr>
                        <a:t>云存储用户渗透率提升行动</a:t>
                      </a:r>
                      <a:endParaRPr lang="zh-CN" altLang="en-US" sz="800" b="0" i="0" u="none" strike="noStrike">
                        <a:solidFill>
                          <a:srgbClr val="000000"/>
                        </a:solidFill>
                        <a:effectLst/>
                        <a:latin typeface="等线" panose="02010600030101010101" pitchFamily="2" charset="-122"/>
                        <a:ea typeface="等线" panose="02010600030101010101" pitchFamily="2" charset="-122"/>
                      </a:endParaRPr>
                    </a:p>
                  </a:txBody>
                  <a:tcPr marL="2264" marR="2264" marT="22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4693964"/>
                  </a:ext>
                </a:extLst>
              </a:tr>
              <a:tr h="121801">
                <a:tc>
                  <a:txBody>
                    <a:bodyPr/>
                    <a:lstStyle/>
                    <a:p>
                      <a:pPr algn="l" fontAlgn="ctr"/>
                      <a:r>
                        <a:rPr lang="zh-CN" altLang="en-US" sz="800" u="none" strike="noStrike">
                          <a:effectLst/>
                        </a:rPr>
                        <a:t>万兴科技</a:t>
                      </a:r>
                      <a:r>
                        <a:rPr lang="en-US" altLang="zh-CN" sz="800" u="none" strike="noStrike">
                          <a:effectLst/>
                        </a:rPr>
                        <a:t>2023</a:t>
                      </a:r>
                      <a:r>
                        <a:rPr lang="zh-CN" altLang="en-US" sz="800" u="none" strike="noStrike">
                          <a:effectLst/>
                        </a:rPr>
                        <a:t>年</a:t>
                      </a:r>
                      <a:r>
                        <a:rPr lang="en-US" altLang="zh-CN" sz="800" u="none" strike="noStrike">
                          <a:effectLst/>
                        </a:rPr>
                        <a:t>HRBP</a:t>
                      </a:r>
                      <a:r>
                        <a:rPr lang="zh-CN" altLang="en-US" sz="800" u="none" strike="noStrike">
                          <a:effectLst/>
                        </a:rPr>
                        <a:t>管理体系优化及能力提升行动</a:t>
                      </a:r>
                      <a:endParaRPr lang="zh-CN" altLang="en-US" sz="800" b="0" i="0" u="none" strike="noStrike">
                        <a:solidFill>
                          <a:srgbClr val="000000"/>
                        </a:solidFill>
                        <a:effectLst/>
                        <a:latin typeface="等线" panose="02010600030101010101" pitchFamily="2" charset="-122"/>
                        <a:ea typeface="等线" panose="02010600030101010101" pitchFamily="2" charset="-122"/>
                      </a:endParaRPr>
                    </a:p>
                  </a:txBody>
                  <a:tcPr marL="2264" marR="2264" marT="22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74844756"/>
                  </a:ext>
                </a:extLst>
              </a:tr>
              <a:tr h="63391">
                <a:tc>
                  <a:txBody>
                    <a:bodyPr/>
                    <a:lstStyle/>
                    <a:p>
                      <a:pPr algn="l" fontAlgn="ctr"/>
                      <a:r>
                        <a:rPr lang="zh-CN" altLang="en-US" sz="800" u="none" strike="noStrike">
                          <a:effectLst/>
                        </a:rPr>
                        <a:t>万兴科技</a:t>
                      </a:r>
                      <a:r>
                        <a:rPr lang="en-US" altLang="zh-CN" sz="800" u="none" strike="noStrike">
                          <a:effectLst/>
                        </a:rPr>
                        <a:t>2023</a:t>
                      </a:r>
                      <a:r>
                        <a:rPr lang="zh-CN" altLang="en-US" sz="800" u="none" strike="noStrike">
                          <a:effectLst/>
                        </a:rPr>
                        <a:t>年</a:t>
                      </a:r>
                      <a:r>
                        <a:rPr lang="en-US" altLang="zh-CN" sz="800" u="none" strike="noStrike">
                          <a:effectLst/>
                        </a:rPr>
                        <a:t>PDF SDK</a:t>
                      </a:r>
                      <a:r>
                        <a:rPr lang="zh-CN" altLang="en-US" sz="800" u="none" strike="noStrike">
                          <a:effectLst/>
                        </a:rPr>
                        <a:t>升级行动</a:t>
                      </a:r>
                      <a:endParaRPr lang="zh-CN" altLang="en-US" sz="800" b="0" i="0" u="none" strike="noStrike">
                        <a:solidFill>
                          <a:srgbClr val="000000"/>
                        </a:solidFill>
                        <a:effectLst/>
                        <a:latin typeface="等线" panose="02010600030101010101" pitchFamily="2" charset="-122"/>
                        <a:ea typeface="等线" panose="02010600030101010101" pitchFamily="2" charset="-122"/>
                      </a:endParaRPr>
                    </a:p>
                  </a:txBody>
                  <a:tcPr marL="2264" marR="2264" marT="22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8766778"/>
                  </a:ext>
                </a:extLst>
              </a:tr>
              <a:tr h="63391">
                <a:tc>
                  <a:txBody>
                    <a:bodyPr/>
                    <a:lstStyle/>
                    <a:p>
                      <a:pPr algn="l" fontAlgn="ctr"/>
                      <a:r>
                        <a:rPr lang="zh-CN" altLang="en-US" sz="800" u="none" strike="noStrike">
                          <a:effectLst/>
                        </a:rPr>
                        <a:t>万兴科技</a:t>
                      </a:r>
                      <a:r>
                        <a:rPr lang="en-US" altLang="zh-CN" sz="800" u="none" strike="noStrike">
                          <a:effectLst/>
                        </a:rPr>
                        <a:t>2023</a:t>
                      </a:r>
                      <a:r>
                        <a:rPr lang="zh-CN" altLang="en-US" sz="800" u="none" strike="noStrike">
                          <a:effectLst/>
                        </a:rPr>
                        <a:t>年</a:t>
                      </a:r>
                      <a:r>
                        <a:rPr lang="en-US" altLang="zh-CN" sz="800" u="none" strike="noStrike">
                          <a:effectLst/>
                        </a:rPr>
                        <a:t>Recoverit V12 </a:t>
                      </a:r>
                      <a:r>
                        <a:rPr lang="zh-CN" altLang="en-US" sz="800" u="none" strike="noStrike">
                          <a:effectLst/>
                        </a:rPr>
                        <a:t>研发与运营行动</a:t>
                      </a:r>
                      <a:endParaRPr lang="zh-CN" altLang="en-US" sz="800" b="0" i="0" u="none" strike="noStrike">
                        <a:solidFill>
                          <a:srgbClr val="000000"/>
                        </a:solidFill>
                        <a:effectLst/>
                        <a:latin typeface="等线" panose="02010600030101010101" pitchFamily="2" charset="-122"/>
                        <a:ea typeface="等线" panose="02010600030101010101" pitchFamily="2" charset="-122"/>
                      </a:endParaRPr>
                    </a:p>
                  </a:txBody>
                  <a:tcPr marL="2264" marR="2264" marT="22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76637401"/>
                  </a:ext>
                </a:extLst>
              </a:tr>
              <a:tr h="121801">
                <a:tc>
                  <a:txBody>
                    <a:bodyPr/>
                    <a:lstStyle/>
                    <a:p>
                      <a:pPr algn="l" fontAlgn="ctr"/>
                      <a:r>
                        <a:rPr lang="zh-CN" altLang="en-US" sz="800" u="none" strike="noStrike">
                          <a:effectLst/>
                        </a:rPr>
                        <a:t>万兴科技</a:t>
                      </a:r>
                      <a:r>
                        <a:rPr lang="en-US" altLang="zh-CN" sz="800" u="none" strike="noStrike">
                          <a:effectLst/>
                        </a:rPr>
                        <a:t>2023</a:t>
                      </a:r>
                      <a:r>
                        <a:rPr lang="zh-CN" altLang="en-US" sz="800" u="none" strike="noStrike">
                          <a:effectLst/>
                        </a:rPr>
                        <a:t>年</a:t>
                      </a:r>
                      <a:r>
                        <a:rPr lang="en-US" altLang="zh-CN" sz="800" u="none" strike="noStrike">
                          <a:effectLst/>
                        </a:rPr>
                        <a:t>SMS</a:t>
                      </a:r>
                      <a:r>
                        <a:rPr lang="zh-CN" altLang="en-US" sz="800" u="none" strike="noStrike">
                          <a:effectLst/>
                        </a:rPr>
                        <a:t>营销费用管理系统升级行动</a:t>
                      </a:r>
                      <a:endParaRPr lang="zh-CN" altLang="en-US" sz="800" b="0" i="0" u="none" strike="noStrike">
                        <a:solidFill>
                          <a:srgbClr val="000000"/>
                        </a:solidFill>
                        <a:effectLst/>
                        <a:latin typeface="等线" panose="02010600030101010101" pitchFamily="2" charset="-122"/>
                        <a:ea typeface="等线" panose="02010600030101010101" pitchFamily="2" charset="-122"/>
                      </a:endParaRPr>
                    </a:p>
                  </a:txBody>
                  <a:tcPr marL="2264" marR="2264" marT="22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89979786"/>
                  </a:ext>
                </a:extLst>
              </a:tr>
              <a:tr h="63391">
                <a:tc>
                  <a:txBody>
                    <a:bodyPr/>
                    <a:lstStyle/>
                    <a:p>
                      <a:pPr algn="l" fontAlgn="ctr"/>
                      <a:r>
                        <a:rPr lang="zh-CN" altLang="en-US" sz="800" u="none" strike="noStrike">
                          <a:effectLst/>
                        </a:rPr>
                        <a:t>万兴科技</a:t>
                      </a:r>
                      <a:r>
                        <a:rPr lang="en-US" altLang="zh-CN" sz="800" u="none" strike="noStrike">
                          <a:effectLst/>
                        </a:rPr>
                        <a:t>2023</a:t>
                      </a:r>
                      <a:r>
                        <a:rPr lang="zh-CN" altLang="en-US" sz="800" u="none" strike="noStrike">
                          <a:effectLst/>
                        </a:rPr>
                        <a:t>年变现体系</a:t>
                      </a:r>
                      <a:r>
                        <a:rPr lang="en-US" altLang="zh-CN" sz="800" u="none" strike="noStrike">
                          <a:effectLst/>
                        </a:rPr>
                        <a:t>2.0</a:t>
                      </a:r>
                      <a:r>
                        <a:rPr lang="zh-CN" altLang="en-US" sz="800" u="none" strike="noStrike">
                          <a:effectLst/>
                        </a:rPr>
                        <a:t>升级大行动</a:t>
                      </a:r>
                      <a:endParaRPr lang="zh-CN" altLang="en-US" sz="800" b="0" i="0" u="none" strike="noStrike">
                        <a:solidFill>
                          <a:srgbClr val="000000"/>
                        </a:solidFill>
                        <a:effectLst/>
                        <a:latin typeface="等线" panose="02010600030101010101" pitchFamily="2" charset="-122"/>
                        <a:ea typeface="等线" panose="02010600030101010101" pitchFamily="2" charset="-122"/>
                      </a:endParaRPr>
                    </a:p>
                  </a:txBody>
                  <a:tcPr marL="2264" marR="2264" marT="22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59981176"/>
                  </a:ext>
                </a:extLst>
              </a:tr>
              <a:tr h="63391">
                <a:tc>
                  <a:txBody>
                    <a:bodyPr/>
                    <a:lstStyle/>
                    <a:p>
                      <a:pPr algn="l" fontAlgn="ctr"/>
                      <a:r>
                        <a:rPr lang="zh-CN" altLang="en-US" sz="800" u="none" strike="noStrike">
                          <a:effectLst/>
                        </a:rPr>
                        <a:t>万兴科技</a:t>
                      </a:r>
                      <a:r>
                        <a:rPr lang="en-US" altLang="zh-CN" sz="800" u="none" strike="noStrike">
                          <a:effectLst/>
                        </a:rPr>
                        <a:t>2023</a:t>
                      </a:r>
                      <a:r>
                        <a:rPr lang="zh-CN" altLang="en-US" sz="800" u="none" strike="noStrike">
                          <a:effectLst/>
                        </a:rPr>
                        <a:t>年产品管理体系梳理与优化行动</a:t>
                      </a:r>
                      <a:endParaRPr lang="zh-CN" altLang="en-US" sz="800" b="0" i="0" u="none" strike="noStrike">
                        <a:solidFill>
                          <a:srgbClr val="000000"/>
                        </a:solidFill>
                        <a:effectLst/>
                        <a:latin typeface="等线" panose="02010600030101010101" pitchFamily="2" charset="-122"/>
                        <a:ea typeface="等线" panose="02010600030101010101" pitchFamily="2" charset="-122"/>
                      </a:endParaRPr>
                    </a:p>
                  </a:txBody>
                  <a:tcPr marL="2264" marR="2264" marT="22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94920719"/>
                  </a:ext>
                </a:extLst>
              </a:tr>
              <a:tr h="90086">
                <a:tc>
                  <a:txBody>
                    <a:bodyPr/>
                    <a:lstStyle/>
                    <a:p>
                      <a:pPr algn="l" fontAlgn="ctr"/>
                      <a:r>
                        <a:rPr lang="zh-CN" altLang="en-US" sz="800" u="none" strike="noStrike">
                          <a:effectLst/>
                        </a:rPr>
                        <a:t>万兴科技</a:t>
                      </a:r>
                      <a:r>
                        <a:rPr lang="en-US" altLang="zh-CN" sz="800" u="none" strike="noStrike">
                          <a:effectLst/>
                        </a:rPr>
                        <a:t>2023</a:t>
                      </a:r>
                      <a:r>
                        <a:rPr lang="zh-CN" altLang="en-US" sz="800" u="none" strike="noStrike">
                          <a:effectLst/>
                        </a:rPr>
                        <a:t>年购物车用户转化精细化运营与支付模式拓展专项行动</a:t>
                      </a:r>
                      <a:endParaRPr lang="zh-CN" altLang="en-US" sz="800" b="0" i="0" u="none" strike="noStrike">
                        <a:solidFill>
                          <a:srgbClr val="000000"/>
                        </a:solidFill>
                        <a:effectLst/>
                        <a:latin typeface="等线" panose="02010600030101010101" pitchFamily="2" charset="-122"/>
                        <a:ea typeface="等线" panose="02010600030101010101" pitchFamily="2" charset="-122"/>
                      </a:endParaRPr>
                    </a:p>
                  </a:txBody>
                  <a:tcPr marL="2264" marR="2264" marT="22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75670792"/>
                  </a:ext>
                </a:extLst>
              </a:tr>
              <a:tr h="63391">
                <a:tc>
                  <a:txBody>
                    <a:bodyPr/>
                    <a:lstStyle/>
                    <a:p>
                      <a:pPr algn="l" fontAlgn="ctr"/>
                      <a:r>
                        <a:rPr lang="zh-CN" altLang="en-US" sz="800" u="none" strike="noStrike">
                          <a:effectLst/>
                        </a:rPr>
                        <a:t>万兴科技</a:t>
                      </a:r>
                      <a:r>
                        <a:rPr lang="en-US" altLang="zh-CN" sz="800" u="none" strike="noStrike">
                          <a:effectLst/>
                        </a:rPr>
                        <a:t>2023</a:t>
                      </a:r>
                      <a:r>
                        <a:rPr lang="zh-CN" altLang="en-US" sz="800" u="none" strike="noStrike">
                          <a:effectLst/>
                        </a:rPr>
                        <a:t>年集团公司布局优化专项行动</a:t>
                      </a:r>
                      <a:endParaRPr lang="zh-CN" altLang="en-US" sz="800" b="0" i="0" u="none" strike="noStrike">
                        <a:solidFill>
                          <a:srgbClr val="000000"/>
                        </a:solidFill>
                        <a:effectLst/>
                        <a:latin typeface="等线" panose="02010600030101010101" pitchFamily="2" charset="-122"/>
                        <a:ea typeface="等线" panose="02010600030101010101" pitchFamily="2" charset="-122"/>
                      </a:endParaRPr>
                    </a:p>
                  </a:txBody>
                  <a:tcPr marL="2264" marR="2264" marT="22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4734228"/>
                  </a:ext>
                </a:extLst>
              </a:tr>
              <a:tr h="63391">
                <a:tc>
                  <a:txBody>
                    <a:bodyPr/>
                    <a:lstStyle/>
                    <a:p>
                      <a:pPr algn="l" fontAlgn="ctr"/>
                      <a:r>
                        <a:rPr lang="zh-CN" altLang="en-US" sz="800" u="none" strike="noStrike">
                          <a:effectLst/>
                        </a:rPr>
                        <a:t>万兴科技</a:t>
                      </a:r>
                      <a:r>
                        <a:rPr lang="en-US" altLang="zh-CN" sz="800" u="none" strike="noStrike">
                          <a:effectLst/>
                        </a:rPr>
                        <a:t>2023</a:t>
                      </a:r>
                      <a:r>
                        <a:rPr lang="zh-CN" altLang="en-US" sz="800" u="none" strike="noStrike">
                          <a:effectLst/>
                        </a:rPr>
                        <a:t>年价格精细化运营专项行动</a:t>
                      </a:r>
                      <a:endParaRPr lang="zh-CN" altLang="en-US" sz="800" b="0" i="0" u="none" strike="noStrike">
                        <a:solidFill>
                          <a:srgbClr val="000000"/>
                        </a:solidFill>
                        <a:effectLst/>
                        <a:latin typeface="等线" panose="02010600030101010101" pitchFamily="2" charset="-122"/>
                        <a:ea typeface="等线" panose="02010600030101010101" pitchFamily="2" charset="-122"/>
                      </a:endParaRPr>
                    </a:p>
                  </a:txBody>
                  <a:tcPr marL="2264" marR="2264" marT="22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68231345"/>
                  </a:ext>
                </a:extLst>
              </a:tr>
              <a:tr h="63391">
                <a:tc>
                  <a:txBody>
                    <a:bodyPr/>
                    <a:lstStyle/>
                    <a:p>
                      <a:pPr algn="l" fontAlgn="ctr"/>
                      <a:r>
                        <a:rPr lang="zh-CN" altLang="en-US" sz="800" u="none" strike="noStrike">
                          <a:effectLst/>
                        </a:rPr>
                        <a:t>万兴科技</a:t>
                      </a:r>
                      <a:r>
                        <a:rPr lang="en-US" altLang="zh-CN" sz="800" u="none" strike="noStrike">
                          <a:effectLst/>
                        </a:rPr>
                        <a:t>2023</a:t>
                      </a:r>
                      <a:r>
                        <a:rPr lang="zh-CN" altLang="en-US" sz="800" u="none" strike="noStrike">
                          <a:effectLst/>
                        </a:rPr>
                        <a:t>年客户服务体系升级专项行动</a:t>
                      </a:r>
                      <a:endParaRPr lang="zh-CN" altLang="en-US" sz="800" b="0" i="0" u="none" strike="noStrike">
                        <a:solidFill>
                          <a:srgbClr val="000000"/>
                        </a:solidFill>
                        <a:effectLst/>
                        <a:latin typeface="等线" panose="02010600030101010101" pitchFamily="2" charset="-122"/>
                        <a:ea typeface="等线" panose="02010600030101010101" pitchFamily="2" charset="-122"/>
                      </a:endParaRPr>
                    </a:p>
                  </a:txBody>
                  <a:tcPr marL="2264" marR="2264" marT="22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03807488"/>
                  </a:ext>
                </a:extLst>
              </a:tr>
              <a:tr h="121801">
                <a:tc>
                  <a:txBody>
                    <a:bodyPr/>
                    <a:lstStyle/>
                    <a:p>
                      <a:pPr algn="l" fontAlgn="ctr"/>
                      <a:r>
                        <a:rPr lang="zh-CN" altLang="en-US" sz="800" u="none" strike="noStrike">
                          <a:effectLst/>
                        </a:rPr>
                        <a:t>万兴科技</a:t>
                      </a:r>
                      <a:r>
                        <a:rPr lang="en-US" altLang="zh-CN" sz="800" u="none" strike="noStrike">
                          <a:effectLst/>
                        </a:rPr>
                        <a:t>2023</a:t>
                      </a:r>
                      <a:r>
                        <a:rPr lang="zh-CN" altLang="en-US" sz="800" u="none" strike="noStrike">
                          <a:effectLst/>
                        </a:rPr>
                        <a:t>年拉萨产业扶持资金项目申报行动</a:t>
                      </a:r>
                      <a:endParaRPr lang="zh-CN" altLang="en-US" sz="800" b="0" i="0" u="none" strike="noStrike">
                        <a:solidFill>
                          <a:srgbClr val="000000"/>
                        </a:solidFill>
                        <a:effectLst/>
                        <a:latin typeface="等线" panose="02010600030101010101" pitchFamily="2" charset="-122"/>
                        <a:ea typeface="等线" panose="02010600030101010101" pitchFamily="2" charset="-122"/>
                      </a:endParaRPr>
                    </a:p>
                  </a:txBody>
                  <a:tcPr marL="2264" marR="2264" marT="22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4538619"/>
                  </a:ext>
                </a:extLst>
              </a:tr>
              <a:tr h="121801">
                <a:tc>
                  <a:txBody>
                    <a:bodyPr/>
                    <a:lstStyle/>
                    <a:p>
                      <a:pPr algn="l" fontAlgn="ctr"/>
                      <a:r>
                        <a:rPr lang="zh-CN" altLang="en-US" sz="800" u="none" strike="noStrike">
                          <a:effectLst/>
                        </a:rPr>
                        <a:t>万兴科技</a:t>
                      </a:r>
                      <a:r>
                        <a:rPr lang="en-US" altLang="zh-CN" sz="800" u="none" strike="noStrike">
                          <a:effectLst/>
                        </a:rPr>
                        <a:t>2023</a:t>
                      </a:r>
                      <a:r>
                        <a:rPr lang="zh-CN" altLang="en-US" sz="800" u="none" strike="noStrike">
                          <a:effectLst/>
                        </a:rPr>
                        <a:t>年墨刀</a:t>
                      </a:r>
                      <a:r>
                        <a:rPr lang="en-US" altLang="zh-CN" sz="800" u="none" strike="noStrike">
                          <a:effectLst/>
                        </a:rPr>
                        <a:t>618“AI</a:t>
                      </a:r>
                      <a:r>
                        <a:rPr lang="zh-CN" altLang="en-US" sz="800" u="none" strike="noStrike">
                          <a:effectLst/>
                        </a:rPr>
                        <a:t>国货节” 营销推广行动</a:t>
                      </a:r>
                      <a:endParaRPr lang="zh-CN" altLang="en-US" sz="800" b="0" i="0" u="none" strike="noStrike">
                        <a:solidFill>
                          <a:srgbClr val="000000"/>
                        </a:solidFill>
                        <a:effectLst/>
                        <a:latin typeface="等线" panose="02010600030101010101" pitchFamily="2" charset="-122"/>
                        <a:ea typeface="等线" panose="02010600030101010101" pitchFamily="2" charset="-122"/>
                      </a:endParaRPr>
                    </a:p>
                  </a:txBody>
                  <a:tcPr marL="2264" marR="2264" marT="22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49609444"/>
                  </a:ext>
                </a:extLst>
              </a:tr>
              <a:tr h="63391">
                <a:tc>
                  <a:txBody>
                    <a:bodyPr/>
                    <a:lstStyle/>
                    <a:p>
                      <a:pPr algn="l" fontAlgn="ctr"/>
                      <a:r>
                        <a:rPr lang="zh-CN" altLang="en-US" sz="800" u="none" strike="noStrike">
                          <a:effectLst/>
                        </a:rPr>
                        <a:t>万兴科技</a:t>
                      </a:r>
                      <a:r>
                        <a:rPr lang="en-US" altLang="zh-CN" sz="800" u="none" strike="noStrike">
                          <a:effectLst/>
                        </a:rPr>
                        <a:t>2023</a:t>
                      </a:r>
                      <a:r>
                        <a:rPr lang="zh-CN" altLang="en-US" sz="800" u="none" strike="noStrike">
                          <a:effectLst/>
                        </a:rPr>
                        <a:t>年内部人才流动专项行动</a:t>
                      </a:r>
                      <a:endParaRPr lang="zh-CN" altLang="en-US" sz="800" b="0" i="0" u="none" strike="noStrike">
                        <a:solidFill>
                          <a:srgbClr val="000000"/>
                        </a:solidFill>
                        <a:effectLst/>
                        <a:latin typeface="等线" panose="02010600030101010101" pitchFamily="2" charset="-122"/>
                        <a:ea typeface="等线" panose="02010600030101010101" pitchFamily="2" charset="-122"/>
                      </a:endParaRPr>
                    </a:p>
                  </a:txBody>
                  <a:tcPr marL="2264" marR="2264" marT="22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70673996"/>
                  </a:ext>
                </a:extLst>
              </a:tr>
              <a:tr h="121801">
                <a:tc>
                  <a:txBody>
                    <a:bodyPr/>
                    <a:lstStyle/>
                    <a:p>
                      <a:pPr algn="l" fontAlgn="ctr"/>
                      <a:r>
                        <a:rPr lang="zh-CN" altLang="en-US" sz="800" u="none" strike="noStrike">
                          <a:effectLst/>
                        </a:rPr>
                        <a:t>万兴科技</a:t>
                      </a:r>
                      <a:r>
                        <a:rPr lang="en-US" altLang="zh-CN" sz="800" u="none" strike="noStrike">
                          <a:effectLst/>
                        </a:rPr>
                        <a:t>2023</a:t>
                      </a:r>
                      <a:r>
                        <a:rPr lang="zh-CN" altLang="en-US" sz="800" u="none" strike="noStrike">
                          <a:effectLst/>
                        </a:rPr>
                        <a:t>年平台风险及效益管理优化专项行动</a:t>
                      </a:r>
                      <a:endParaRPr lang="zh-CN" altLang="en-US" sz="800" b="0" i="0" u="none" strike="noStrike">
                        <a:solidFill>
                          <a:srgbClr val="000000"/>
                        </a:solidFill>
                        <a:effectLst/>
                        <a:latin typeface="等线" panose="02010600030101010101" pitchFamily="2" charset="-122"/>
                        <a:ea typeface="等线" panose="02010600030101010101" pitchFamily="2" charset="-122"/>
                      </a:endParaRPr>
                    </a:p>
                  </a:txBody>
                  <a:tcPr marL="2264" marR="2264" marT="22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11056151"/>
                  </a:ext>
                </a:extLst>
              </a:tr>
              <a:tr h="121801">
                <a:tc>
                  <a:txBody>
                    <a:bodyPr/>
                    <a:lstStyle/>
                    <a:p>
                      <a:pPr algn="l" fontAlgn="ctr"/>
                      <a:r>
                        <a:rPr lang="zh-CN" altLang="en-US" sz="800" u="none" strike="noStrike">
                          <a:effectLst/>
                        </a:rPr>
                        <a:t>万兴科技</a:t>
                      </a:r>
                      <a:r>
                        <a:rPr lang="en-US" altLang="zh-CN" sz="800" u="none" strike="noStrike">
                          <a:effectLst/>
                        </a:rPr>
                        <a:t>2023</a:t>
                      </a:r>
                      <a:r>
                        <a:rPr lang="zh-CN" altLang="en-US" sz="800" u="none" strike="noStrike">
                          <a:effectLst/>
                        </a:rPr>
                        <a:t>年全链路数据运营体系建设与赋能专项行动</a:t>
                      </a:r>
                      <a:endParaRPr lang="zh-CN" altLang="en-US" sz="800" b="0" i="0" u="none" strike="noStrike">
                        <a:solidFill>
                          <a:srgbClr val="000000"/>
                        </a:solidFill>
                        <a:effectLst/>
                        <a:latin typeface="等线" panose="02010600030101010101" pitchFamily="2" charset="-122"/>
                        <a:ea typeface="等线" panose="02010600030101010101" pitchFamily="2" charset="-122"/>
                      </a:endParaRPr>
                    </a:p>
                  </a:txBody>
                  <a:tcPr marL="2264" marR="2264" marT="22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67298977"/>
                  </a:ext>
                </a:extLst>
              </a:tr>
              <a:tr h="121801">
                <a:tc>
                  <a:txBody>
                    <a:bodyPr/>
                    <a:lstStyle/>
                    <a:p>
                      <a:pPr algn="l" fontAlgn="ctr"/>
                      <a:r>
                        <a:rPr lang="zh-CN" altLang="en-US" sz="800" u="none" strike="noStrike">
                          <a:effectLst/>
                        </a:rPr>
                        <a:t>万兴科技</a:t>
                      </a:r>
                      <a:r>
                        <a:rPr lang="en-US" altLang="zh-CN" sz="800" u="none" strike="noStrike">
                          <a:effectLst/>
                        </a:rPr>
                        <a:t>2023</a:t>
                      </a:r>
                      <a:r>
                        <a:rPr lang="zh-CN" altLang="en-US" sz="800" u="none" strike="noStrike">
                          <a:effectLst/>
                        </a:rPr>
                        <a:t>年全链路用户转化提升运营专项行动</a:t>
                      </a:r>
                      <a:endParaRPr lang="zh-CN" altLang="en-US" sz="800" b="0" i="0" u="none" strike="noStrike">
                        <a:solidFill>
                          <a:srgbClr val="000000"/>
                        </a:solidFill>
                        <a:effectLst/>
                        <a:latin typeface="等线" panose="02010600030101010101" pitchFamily="2" charset="-122"/>
                        <a:ea typeface="等线" panose="02010600030101010101" pitchFamily="2" charset="-122"/>
                      </a:endParaRPr>
                    </a:p>
                  </a:txBody>
                  <a:tcPr marL="2264" marR="2264" marT="22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09648669"/>
                  </a:ext>
                </a:extLst>
              </a:tr>
              <a:tr h="121801">
                <a:tc>
                  <a:txBody>
                    <a:bodyPr/>
                    <a:lstStyle/>
                    <a:p>
                      <a:pPr algn="l" fontAlgn="ctr"/>
                      <a:r>
                        <a:rPr lang="zh-CN" altLang="en-US" sz="800" u="none" strike="noStrike">
                          <a:effectLst/>
                        </a:rPr>
                        <a:t>万兴科技</a:t>
                      </a:r>
                      <a:r>
                        <a:rPr lang="en-US" altLang="zh-CN" sz="800" u="none" strike="noStrike">
                          <a:effectLst/>
                        </a:rPr>
                        <a:t>2023</a:t>
                      </a:r>
                      <a:r>
                        <a:rPr lang="zh-CN" altLang="en-US" sz="800" u="none" strike="noStrike">
                          <a:effectLst/>
                        </a:rPr>
                        <a:t>年日本</a:t>
                      </a:r>
                      <a:r>
                        <a:rPr lang="en-US" altLang="zh-CN" sz="800" u="none" strike="noStrike">
                          <a:effectLst/>
                        </a:rPr>
                        <a:t>EDIX</a:t>
                      </a:r>
                      <a:r>
                        <a:rPr lang="zh-CN" altLang="en-US" sz="800" u="none" strike="noStrike">
                          <a:effectLst/>
                        </a:rPr>
                        <a:t>教育展览会实施专项行动</a:t>
                      </a:r>
                      <a:endParaRPr lang="zh-CN" altLang="en-US" sz="800" b="0" i="0" u="none" strike="noStrike">
                        <a:solidFill>
                          <a:srgbClr val="000000"/>
                        </a:solidFill>
                        <a:effectLst/>
                        <a:latin typeface="等线" panose="02010600030101010101" pitchFamily="2" charset="-122"/>
                        <a:ea typeface="等线" panose="02010600030101010101" pitchFamily="2" charset="-122"/>
                      </a:endParaRPr>
                    </a:p>
                  </a:txBody>
                  <a:tcPr marL="2264" marR="2264" marT="22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1334254"/>
                  </a:ext>
                </a:extLst>
              </a:tr>
              <a:tr h="121801">
                <a:tc>
                  <a:txBody>
                    <a:bodyPr/>
                    <a:lstStyle/>
                    <a:p>
                      <a:pPr algn="l" fontAlgn="ctr"/>
                      <a:r>
                        <a:rPr lang="zh-CN" altLang="en-US" sz="800" u="none" strike="noStrike">
                          <a:effectLst/>
                        </a:rPr>
                        <a:t>万兴科技</a:t>
                      </a:r>
                      <a:r>
                        <a:rPr lang="en-US" altLang="zh-CN" sz="800" u="none" strike="noStrike">
                          <a:effectLst/>
                        </a:rPr>
                        <a:t>2023</a:t>
                      </a:r>
                      <a:r>
                        <a:rPr lang="zh-CN" altLang="en-US" sz="800" u="none" strike="noStrike">
                          <a:effectLst/>
                        </a:rPr>
                        <a:t>年三勤积分体系内部传播及推动落地行动</a:t>
                      </a:r>
                      <a:endParaRPr lang="zh-CN" altLang="en-US" sz="800" b="0" i="0" u="none" strike="noStrike">
                        <a:solidFill>
                          <a:srgbClr val="000000"/>
                        </a:solidFill>
                        <a:effectLst/>
                        <a:latin typeface="等线" panose="02010600030101010101" pitchFamily="2" charset="-122"/>
                        <a:ea typeface="等线" panose="02010600030101010101" pitchFamily="2" charset="-122"/>
                      </a:endParaRPr>
                    </a:p>
                  </a:txBody>
                  <a:tcPr marL="2264" marR="2264" marT="22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8600601"/>
                  </a:ext>
                </a:extLst>
              </a:tr>
              <a:tr h="121801">
                <a:tc>
                  <a:txBody>
                    <a:bodyPr/>
                    <a:lstStyle/>
                    <a:p>
                      <a:pPr algn="l" fontAlgn="ctr"/>
                      <a:r>
                        <a:rPr lang="zh-CN" altLang="en-US" sz="800" u="none" strike="noStrike">
                          <a:effectLst/>
                        </a:rPr>
                        <a:t>万兴科技</a:t>
                      </a:r>
                      <a:r>
                        <a:rPr lang="en-US" altLang="zh-CN" sz="800" u="none" strike="noStrike">
                          <a:effectLst/>
                        </a:rPr>
                        <a:t>2023</a:t>
                      </a:r>
                      <a:r>
                        <a:rPr lang="zh-CN" altLang="en-US" sz="800" u="none" strike="noStrike">
                          <a:effectLst/>
                        </a:rPr>
                        <a:t>年三勤积分系统升级与优化专项行动</a:t>
                      </a:r>
                      <a:endParaRPr lang="zh-CN" altLang="en-US" sz="800" b="0" i="0" u="none" strike="noStrike">
                        <a:solidFill>
                          <a:srgbClr val="000000"/>
                        </a:solidFill>
                        <a:effectLst/>
                        <a:latin typeface="等线" panose="02010600030101010101" pitchFamily="2" charset="-122"/>
                        <a:ea typeface="等线" panose="02010600030101010101" pitchFamily="2" charset="-122"/>
                      </a:endParaRPr>
                    </a:p>
                  </a:txBody>
                  <a:tcPr marL="2264" marR="2264" marT="22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74686053"/>
                  </a:ext>
                </a:extLst>
              </a:tr>
              <a:tr h="121801">
                <a:tc>
                  <a:txBody>
                    <a:bodyPr/>
                    <a:lstStyle/>
                    <a:p>
                      <a:pPr algn="l" fontAlgn="ctr"/>
                      <a:r>
                        <a:rPr lang="zh-CN" altLang="en-US" sz="800" u="none" strike="noStrike">
                          <a:effectLst/>
                        </a:rPr>
                        <a:t>万兴科技</a:t>
                      </a:r>
                      <a:r>
                        <a:rPr lang="en-US" altLang="zh-CN" sz="800" u="none" strike="noStrike">
                          <a:effectLst/>
                        </a:rPr>
                        <a:t>2023</a:t>
                      </a:r>
                      <a:r>
                        <a:rPr lang="zh-CN" altLang="en-US" sz="800" u="none" strike="noStrike">
                          <a:effectLst/>
                        </a:rPr>
                        <a:t>年万兴播爆内部营销视频扩量及</a:t>
                      </a:r>
                      <a:r>
                        <a:rPr lang="en-US" altLang="zh-CN" sz="800" u="none" strike="noStrike">
                          <a:effectLst/>
                        </a:rPr>
                        <a:t>MVP</a:t>
                      </a:r>
                      <a:r>
                        <a:rPr lang="zh-CN" altLang="en-US" sz="800" u="none" strike="noStrike">
                          <a:effectLst/>
                        </a:rPr>
                        <a:t>产品验证行动</a:t>
                      </a:r>
                      <a:endParaRPr lang="zh-CN" altLang="en-US" sz="800" b="0" i="0" u="none" strike="noStrike">
                        <a:solidFill>
                          <a:srgbClr val="000000"/>
                        </a:solidFill>
                        <a:effectLst/>
                        <a:latin typeface="等线" panose="02010600030101010101" pitchFamily="2" charset="-122"/>
                        <a:ea typeface="等线" panose="02010600030101010101" pitchFamily="2" charset="-122"/>
                      </a:endParaRPr>
                    </a:p>
                  </a:txBody>
                  <a:tcPr marL="2264" marR="2264" marT="22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99452904"/>
                  </a:ext>
                </a:extLst>
              </a:tr>
              <a:tr h="121801">
                <a:tc>
                  <a:txBody>
                    <a:bodyPr/>
                    <a:lstStyle/>
                    <a:p>
                      <a:pPr algn="l" fontAlgn="ctr"/>
                      <a:r>
                        <a:rPr lang="zh-CN" altLang="en-US" sz="800" u="none" strike="noStrike">
                          <a:effectLst/>
                        </a:rPr>
                        <a:t>万兴科技</a:t>
                      </a:r>
                      <a:r>
                        <a:rPr lang="en-US" altLang="zh-CN" sz="800" u="none" strike="noStrike">
                          <a:effectLst/>
                        </a:rPr>
                        <a:t>2023</a:t>
                      </a:r>
                      <a:r>
                        <a:rPr lang="zh-CN" altLang="en-US" sz="800" u="none" strike="noStrike">
                          <a:effectLst/>
                        </a:rPr>
                        <a:t>年万兴喵影</a:t>
                      </a:r>
                      <a:r>
                        <a:rPr lang="en-US" altLang="zh-CN" sz="800" u="none" strike="noStrike">
                          <a:effectLst/>
                        </a:rPr>
                        <a:t>AI</a:t>
                      </a:r>
                      <a:r>
                        <a:rPr lang="zh-CN" altLang="en-US" sz="800" u="none" strike="noStrike">
                          <a:effectLst/>
                        </a:rPr>
                        <a:t>智能文案及特色功能升级行动</a:t>
                      </a:r>
                      <a:endParaRPr lang="zh-CN" altLang="en-US" sz="800" b="0" i="0" u="none" strike="noStrike">
                        <a:solidFill>
                          <a:srgbClr val="000000"/>
                        </a:solidFill>
                        <a:effectLst/>
                        <a:latin typeface="等线" panose="02010600030101010101" pitchFamily="2" charset="-122"/>
                        <a:ea typeface="等线" panose="02010600030101010101" pitchFamily="2" charset="-122"/>
                      </a:endParaRPr>
                    </a:p>
                  </a:txBody>
                  <a:tcPr marL="2264" marR="2264" marT="22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5129811"/>
                  </a:ext>
                </a:extLst>
              </a:tr>
              <a:tr h="121801">
                <a:tc>
                  <a:txBody>
                    <a:bodyPr/>
                    <a:lstStyle/>
                    <a:p>
                      <a:pPr algn="l" fontAlgn="ctr"/>
                      <a:r>
                        <a:rPr lang="zh-CN" altLang="en-US" sz="800" u="none" strike="noStrike">
                          <a:effectLst/>
                        </a:rPr>
                        <a:t>万兴科技</a:t>
                      </a:r>
                      <a:r>
                        <a:rPr lang="en-US" altLang="zh-CN" sz="800" u="none" strike="noStrike">
                          <a:effectLst/>
                        </a:rPr>
                        <a:t>2023</a:t>
                      </a:r>
                      <a:r>
                        <a:rPr lang="zh-CN" altLang="en-US" sz="800" u="none" strike="noStrike">
                          <a:effectLst/>
                        </a:rPr>
                        <a:t>年万兴喵影</a:t>
                      </a:r>
                      <a:r>
                        <a:rPr lang="en-US" altLang="zh-CN" sz="800" u="none" strike="noStrike">
                          <a:effectLst/>
                        </a:rPr>
                        <a:t>Mac QT</a:t>
                      </a:r>
                      <a:r>
                        <a:rPr lang="zh-CN" altLang="en-US" sz="800" u="none" strike="noStrike">
                          <a:effectLst/>
                        </a:rPr>
                        <a:t>版产品开发上线专项行动</a:t>
                      </a:r>
                      <a:endParaRPr lang="zh-CN" altLang="en-US" sz="800" b="0" i="0" u="none" strike="noStrike">
                        <a:solidFill>
                          <a:srgbClr val="000000"/>
                        </a:solidFill>
                        <a:effectLst/>
                        <a:latin typeface="等线" panose="02010600030101010101" pitchFamily="2" charset="-122"/>
                        <a:ea typeface="等线" panose="02010600030101010101" pitchFamily="2" charset="-122"/>
                      </a:endParaRPr>
                    </a:p>
                  </a:txBody>
                  <a:tcPr marL="2264" marR="2264" marT="22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38760071"/>
                  </a:ext>
                </a:extLst>
              </a:tr>
              <a:tr h="121801">
                <a:tc>
                  <a:txBody>
                    <a:bodyPr/>
                    <a:lstStyle/>
                    <a:p>
                      <a:pPr algn="l" fontAlgn="ctr"/>
                      <a:r>
                        <a:rPr lang="zh-CN" altLang="en-US" sz="800" u="none" strike="noStrike">
                          <a:effectLst/>
                        </a:rPr>
                        <a:t>万兴科技</a:t>
                      </a:r>
                      <a:r>
                        <a:rPr lang="en-US" altLang="zh-CN" sz="800" u="none" strike="noStrike">
                          <a:effectLst/>
                        </a:rPr>
                        <a:t>2023</a:t>
                      </a:r>
                      <a:r>
                        <a:rPr lang="zh-CN" altLang="en-US" sz="800" u="none" strike="noStrike">
                          <a:effectLst/>
                        </a:rPr>
                        <a:t>年网站访客下载安装链路提升专项行动</a:t>
                      </a:r>
                      <a:endParaRPr lang="zh-CN" altLang="en-US" sz="800" b="0" i="0" u="none" strike="noStrike">
                        <a:solidFill>
                          <a:srgbClr val="000000"/>
                        </a:solidFill>
                        <a:effectLst/>
                        <a:latin typeface="等线" panose="02010600030101010101" pitchFamily="2" charset="-122"/>
                        <a:ea typeface="等线" panose="02010600030101010101" pitchFamily="2" charset="-122"/>
                      </a:endParaRPr>
                    </a:p>
                  </a:txBody>
                  <a:tcPr marL="2264" marR="2264" marT="22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16970684"/>
                  </a:ext>
                </a:extLst>
              </a:tr>
              <a:tr h="121801">
                <a:tc>
                  <a:txBody>
                    <a:bodyPr/>
                    <a:lstStyle/>
                    <a:p>
                      <a:pPr algn="l" fontAlgn="ctr"/>
                      <a:r>
                        <a:rPr lang="zh-CN" altLang="en-US" sz="800" u="none" strike="noStrike">
                          <a:effectLst/>
                        </a:rPr>
                        <a:t>万兴科技</a:t>
                      </a:r>
                      <a:r>
                        <a:rPr lang="en-US" altLang="zh-CN" sz="800" u="none" strike="noStrike">
                          <a:effectLst/>
                        </a:rPr>
                        <a:t>2023</a:t>
                      </a:r>
                      <a:r>
                        <a:rPr lang="zh-CN" altLang="en-US" sz="800" u="none" strike="noStrike">
                          <a:effectLst/>
                        </a:rPr>
                        <a:t>年网站访客下载内容优化升级行动</a:t>
                      </a:r>
                      <a:endParaRPr lang="zh-CN" altLang="en-US" sz="800" b="0" i="0" u="none" strike="noStrike">
                        <a:solidFill>
                          <a:srgbClr val="000000"/>
                        </a:solidFill>
                        <a:effectLst/>
                        <a:latin typeface="等线" panose="02010600030101010101" pitchFamily="2" charset="-122"/>
                        <a:ea typeface="等线" panose="02010600030101010101" pitchFamily="2" charset="-122"/>
                      </a:endParaRPr>
                    </a:p>
                  </a:txBody>
                  <a:tcPr marL="2264" marR="2264" marT="22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90592432"/>
                  </a:ext>
                </a:extLst>
              </a:tr>
              <a:tr h="121801">
                <a:tc>
                  <a:txBody>
                    <a:bodyPr/>
                    <a:lstStyle/>
                    <a:p>
                      <a:pPr algn="l" fontAlgn="ctr"/>
                      <a:r>
                        <a:rPr lang="zh-CN" altLang="en-US" sz="800" u="none" strike="noStrike">
                          <a:effectLst/>
                        </a:rPr>
                        <a:t>万兴科技</a:t>
                      </a:r>
                      <a:r>
                        <a:rPr lang="en-US" altLang="zh-CN" sz="800" u="none" strike="noStrike">
                          <a:effectLst/>
                        </a:rPr>
                        <a:t>2023</a:t>
                      </a:r>
                      <a:r>
                        <a:rPr lang="zh-CN" altLang="en-US" sz="800" u="none" strike="noStrike">
                          <a:effectLst/>
                        </a:rPr>
                        <a:t>年校企合作定制课程开发与校园雇主品牌推广专项行动</a:t>
                      </a:r>
                      <a:endParaRPr lang="zh-CN" altLang="en-US" sz="800" b="0" i="0" u="none" strike="noStrike">
                        <a:solidFill>
                          <a:srgbClr val="000000"/>
                        </a:solidFill>
                        <a:effectLst/>
                        <a:latin typeface="等线" panose="02010600030101010101" pitchFamily="2" charset="-122"/>
                        <a:ea typeface="等线" panose="02010600030101010101" pitchFamily="2" charset="-122"/>
                      </a:endParaRPr>
                    </a:p>
                  </a:txBody>
                  <a:tcPr marL="2264" marR="2264" marT="22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3366460"/>
                  </a:ext>
                </a:extLst>
              </a:tr>
              <a:tr h="121801">
                <a:tc>
                  <a:txBody>
                    <a:bodyPr/>
                    <a:lstStyle/>
                    <a:p>
                      <a:pPr algn="l" fontAlgn="ctr"/>
                      <a:r>
                        <a:rPr lang="zh-CN" altLang="en-US" sz="800" u="none" strike="noStrike">
                          <a:effectLst/>
                        </a:rPr>
                        <a:t>万兴科技</a:t>
                      </a:r>
                      <a:r>
                        <a:rPr lang="en-US" altLang="zh-CN" sz="800" u="none" strike="noStrike">
                          <a:effectLst/>
                        </a:rPr>
                        <a:t>2023</a:t>
                      </a:r>
                      <a:r>
                        <a:rPr lang="zh-CN" altLang="en-US" sz="800" u="none" strike="noStrike">
                          <a:effectLst/>
                        </a:rPr>
                        <a:t>年校招集训营筹备与组织专项行动</a:t>
                      </a:r>
                      <a:endParaRPr lang="zh-CN" altLang="en-US" sz="800" b="0" i="0" u="none" strike="noStrike">
                        <a:solidFill>
                          <a:srgbClr val="000000"/>
                        </a:solidFill>
                        <a:effectLst/>
                        <a:latin typeface="等线" panose="02010600030101010101" pitchFamily="2" charset="-122"/>
                        <a:ea typeface="等线" panose="02010600030101010101" pitchFamily="2" charset="-122"/>
                      </a:endParaRPr>
                    </a:p>
                  </a:txBody>
                  <a:tcPr marL="2264" marR="2264" marT="22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71173630"/>
                  </a:ext>
                </a:extLst>
              </a:tr>
              <a:tr h="121801">
                <a:tc>
                  <a:txBody>
                    <a:bodyPr/>
                    <a:lstStyle/>
                    <a:p>
                      <a:pPr algn="l" fontAlgn="ctr"/>
                      <a:r>
                        <a:rPr lang="zh-CN" altLang="en-US" sz="800" u="none" strike="noStrike">
                          <a:effectLst/>
                        </a:rPr>
                        <a:t>万兴科技</a:t>
                      </a:r>
                      <a:r>
                        <a:rPr lang="en-US" altLang="zh-CN" sz="800" u="none" strike="noStrike">
                          <a:effectLst/>
                        </a:rPr>
                        <a:t>2023</a:t>
                      </a:r>
                      <a:r>
                        <a:rPr lang="zh-CN" altLang="en-US" sz="800" u="none" strike="noStrike">
                          <a:effectLst/>
                        </a:rPr>
                        <a:t>年性能数据自动化监控与上报行动</a:t>
                      </a:r>
                      <a:endParaRPr lang="zh-CN" altLang="en-US" sz="800" b="0" i="0" u="none" strike="noStrike">
                        <a:solidFill>
                          <a:srgbClr val="000000"/>
                        </a:solidFill>
                        <a:effectLst/>
                        <a:latin typeface="等线" panose="02010600030101010101" pitchFamily="2" charset="-122"/>
                        <a:ea typeface="等线" panose="02010600030101010101" pitchFamily="2" charset="-122"/>
                      </a:endParaRPr>
                    </a:p>
                  </a:txBody>
                  <a:tcPr marL="2264" marR="2264" marT="22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48089910"/>
                  </a:ext>
                </a:extLst>
              </a:tr>
              <a:tr h="121801">
                <a:tc>
                  <a:txBody>
                    <a:bodyPr/>
                    <a:lstStyle/>
                    <a:p>
                      <a:pPr algn="l" fontAlgn="ctr"/>
                      <a:r>
                        <a:rPr lang="zh-CN" altLang="en-US" sz="800" u="none" strike="noStrike">
                          <a:effectLst/>
                        </a:rPr>
                        <a:t>万兴科技</a:t>
                      </a:r>
                      <a:r>
                        <a:rPr lang="en-US" altLang="zh-CN" sz="800" u="none" strike="noStrike">
                          <a:effectLst/>
                        </a:rPr>
                        <a:t>2023</a:t>
                      </a:r>
                      <a:r>
                        <a:rPr lang="zh-CN" altLang="en-US" sz="800" u="none" strike="noStrike">
                          <a:effectLst/>
                        </a:rPr>
                        <a:t>年学习培养体系梳理与优化专项行动</a:t>
                      </a:r>
                      <a:endParaRPr lang="zh-CN" altLang="en-US" sz="800" b="0" i="0" u="none" strike="noStrike">
                        <a:solidFill>
                          <a:srgbClr val="000000"/>
                        </a:solidFill>
                        <a:effectLst/>
                        <a:latin typeface="等线" panose="02010600030101010101" pitchFamily="2" charset="-122"/>
                        <a:ea typeface="等线" panose="02010600030101010101" pitchFamily="2" charset="-122"/>
                      </a:endParaRPr>
                    </a:p>
                  </a:txBody>
                  <a:tcPr marL="2264" marR="2264" marT="22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72251102"/>
                  </a:ext>
                </a:extLst>
              </a:tr>
              <a:tr h="121801">
                <a:tc>
                  <a:txBody>
                    <a:bodyPr/>
                    <a:lstStyle/>
                    <a:p>
                      <a:pPr algn="l" fontAlgn="ctr"/>
                      <a:r>
                        <a:rPr lang="zh-CN" altLang="en-US" sz="800" u="none" strike="noStrike">
                          <a:effectLst/>
                        </a:rPr>
                        <a:t>万兴科技</a:t>
                      </a:r>
                      <a:r>
                        <a:rPr lang="en-US" altLang="zh-CN" sz="800" u="none" strike="noStrike">
                          <a:effectLst/>
                        </a:rPr>
                        <a:t>2023</a:t>
                      </a:r>
                      <a:r>
                        <a:rPr lang="zh-CN" altLang="en-US" sz="800" u="none" strike="noStrike">
                          <a:effectLst/>
                        </a:rPr>
                        <a:t>年亿图</a:t>
                      </a:r>
                      <a:r>
                        <a:rPr lang="en-US" altLang="zh-CN" sz="800" u="none" strike="noStrike">
                          <a:effectLst/>
                        </a:rPr>
                        <a:t>618“AI</a:t>
                      </a:r>
                      <a:r>
                        <a:rPr lang="zh-CN" altLang="en-US" sz="800" u="none" strike="noStrike">
                          <a:effectLst/>
                        </a:rPr>
                        <a:t>国货节” 营销推广行动</a:t>
                      </a:r>
                      <a:endParaRPr lang="zh-CN" altLang="en-US" sz="800" b="0" i="0" u="none" strike="noStrike">
                        <a:solidFill>
                          <a:srgbClr val="000000"/>
                        </a:solidFill>
                        <a:effectLst/>
                        <a:latin typeface="等线" panose="02010600030101010101" pitchFamily="2" charset="-122"/>
                        <a:ea typeface="等线" panose="02010600030101010101" pitchFamily="2" charset="-122"/>
                      </a:endParaRPr>
                    </a:p>
                  </a:txBody>
                  <a:tcPr marL="2264" marR="2264" marT="22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41481804"/>
                  </a:ext>
                </a:extLst>
              </a:tr>
              <a:tr h="121801">
                <a:tc>
                  <a:txBody>
                    <a:bodyPr/>
                    <a:lstStyle/>
                    <a:p>
                      <a:pPr algn="l" fontAlgn="ctr"/>
                      <a:r>
                        <a:rPr lang="zh-CN" altLang="en-US" sz="800" u="none" strike="noStrike">
                          <a:effectLst/>
                        </a:rPr>
                        <a:t>万兴科技</a:t>
                      </a:r>
                      <a:r>
                        <a:rPr lang="en-US" altLang="zh-CN" sz="800" u="none" strike="noStrike">
                          <a:effectLst/>
                        </a:rPr>
                        <a:t>2023</a:t>
                      </a:r>
                      <a:r>
                        <a:rPr lang="zh-CN" altLang="en-US" sz="800" u="none" strike="noStrike">
                          <a:effectLst/>
                        </a:rPr>
                        <a:t>年优化三勤积分体系推动勤文化落地大行动</a:t>
                      </a:r>
                      <a:endParaRPr lang="zh-CN" altLang="en-US" sz="800" b="0" i="0" u="none" strike="noStrike">
                        <a:solidFill>
                          <a:srgbClr val="000000"/>
                        </a:solidFill>
                        <a:effectLst/>
                        <a:latin typeface="等线" panose="02010600030101010101" pitchFamily="2" charset="-122"/>
                        <a:ea typeface="等线" panose="02010600030101010101" pitchFamily="2" charset="-122"/>
                      </a:endParaRPr>
                    </a:p>
                  </a:txBody>
                  <a:tcPr marL="2264" marR="2264" marT="22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84652602"/>
                  </a:ext>
                </a:extLst>
              </a:tr>
              <a:tr h="63391">
                <a:tc>
                  <a:txBody>
                    <a:bodyPr/>
                    <a:lstStyle/>
                    <a:p>
                      <a:pPr algn="l" fontAlgn="ctr"/>
                      <a:r>
                        <a:rPr lang="zh-CN" altLang="en-US" sz="800" u="none" strike="noStrike">
                          <a:effectLst/>
                        </a:rPr>
                        <a:t>万兴科技</a:t>
                      </a:r>
                      <a:r>
                        <a:rPr lang="en-US" altLang="zh-CN" sz="800" u="none" strike="noStrike">
                          <a:effectLst/>
                        </a:rPr>
                        <a:t>2023</a:t>
                      </a:r>
                      <a:r>
                        <a:rPr lang="zh-CN" altLang="en-US" sz="800" u="none" strike="noStrike">
                          <a:effectLst/>
                        </a:rPr>
                        <a:t>年中管理序列人才盘点专项行动</a:t>
                      </a:r>
                      <a:endParaRPr lang="zh-CN" altLang="en-US" sz="800" b="0" i="0" u="none" strike="noStrike">
                        <a:solidFill>
                          <a:srgbClr val="000000"/>
                        </a:solidFill>
                        <a:effectLst/>
                        <a:latin typeface="等线" panose="02010600030101010101" pitchFamily="2" charset="-122"/>
                        <a:ea typeface="等线" panose="02010600030101010101" pitchFamily="2" charset="-122"/>
                      </a:endParaRPr>
                    </a:p>
                  </a:txBody>
                  <a:tcPr marL="2264" marR="2264" marT="226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7847834"/>
                  </a:ext>
                </a:extLst>
              </a:tr>
            </a:tbl>
          </a:graphicData>
        </a:graphic>
      </p:graphicFrame>
      <p:sp>
        <p:nvSpPr>
          <p:cNvPr id="15" name="文本框 14">
            <a:extLst>
              <a:ext uri="{FF2B5EF4-FFF2-40B4-BE49-F238E27FC236}">
                <a16:creationId xmlns:a16="http://schemas.microsoft.com/office/drawing/2014/main" id="{3E8B4CE6-9D98-4F77-8F1A-0576BFBD1437}"/>
              </a:ext>
            </a:extLst>
          </p:cNvPr>
          <p:cNvSpPr txBox="1"/>
          <p:nvPr/>
        </p:nvSpPr>
        <p:spPr>
          <a:xfrm>
            <a:off x="591776" y="1724451"/>
            <a:ext cx="9875911" cy="52322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400" b="0" i="0" u="none" strike="noStrike" kern="1200" cap="none" spc="0" normalizeH="0" baseline="0" noProof="0">
                <a:ln>
                  <a:noFill/>
                </a:ln>
                <a:solidFill>
                  <a:prstClr val="black"/>
                </a:solidFill>
                <a:effectLst/>
                <a:uLnTx/>
                <a:uFillTx/>
                <a:latin typeface="微软雅黑"/>
                <a:ea typeface="微软雅黑"/>
                <a:cs typeface="+mn-cs"/>
              </a:rPr>
              <a:t>2023</a:t>
            </a:r>
            <a:r>
              <a:rPr kumimoji="0" lang="zh-CN" altLang="en-US" sz="1400" b="0" i="0" u="none" strike="noStrike" kern="1200" cap="none" spc="0" normalizeH="0" baseline="0" noProof="0">
                <a:ln>
                  <a:noFill/>
                </a:ln>
                <a:solidFill>
                  <a:prstClr val="black"/>
                </a:solidFill>
                <a:effectLst/>
                <a:uLnTx/>
                <a:uFillTx/>
                <a:latin typeface="微软雅黑"/>
                <a:ea typeface="微软雅黑"/>
                <a:cs typeface="+mn-cs"/>
              </a:rPr>
              <a:t>年</a:t>
            </a:r>
            <a:r>
              <a:rPr kumimoji="0" lang="en-US" altLang="zh-CN" sz="1400" b="0" i="0" u="none" strike="noStrike" kern="1200" cap="none" spc="0" normalizeH="0" baseline="0" noProof="0">
                <a:ln>
                  <a:noFill/>
                </a:ln>
                <a:solidFill>
                  <a:prstClr val="black"/>
                </a:solidFill>
                <a:effectLst/>
                <a:uLnTx/>
                <a:uFillTx/>
                <a:latin typeface="微软雅黑"/>
                <a:ea typeface="微软雅黑"/>
                <a:cs typeface="+mn-cs"/>
              </a:rPr>
              <a:t>1</a:t>
            </a:r>
            <a:r>
              <a:rPr kumimoji="0" lang="zh-CN" altLang="en-US" sz="1400" b="0" i="0" u="none" strike="noStrike" kern="1200" cap="none" spc="0" normalizeH="0" baseline="0" noProof="0">
                <a:ln>
                  <a:noFill/>
                </a:ln>
                <a:solidFill>
                  <a:prstClr val="black"/>
                </a:solidFill>
                <a:effectLst/>
                <a:uLnTx/>
                <a:uFillTx/>
                <a:latin typeface="微软雅黑"/>
                <a:ea typeface="微软雅黑"/>
                <a:cs typeface="+mn-cs"/>
              </a:rPr>
              <a:t>月</a:t>
            </a:r>
            <a:r>
              <a:rPr kumimoji="0" lang="en-US" altLang="zh-CN" sz="1400" b="0" i="0" u="none" strike="noStrike" kern="1200" cap="none" spc="0" normalizeH="0" baseline="0" noProof="0">
                <a:ln>
                  <a:noFill/>
                </a:ln>
                <a:solidFill>
                  <a:prstClr val="black"/>
                </a:solidFill>
                <a:effectLst/>
                <a:uLnTx/>
                <a:uFillTx/>
                <a:latin typeface="微软雅黑"/>
                <a:ea typeface="微软雅黑"/>
                <a:cs typeface="+mn-cs"/>
              </a:rPr>
              <a:t>1</a:t>
            </a:r>
            <a:r>
              <a:rPr kumimoji="0" lang="zh-CN" altLang="en-US" sz="1400" b="0" i="0" u="none" strike="noStrike" kern="1200" cap="none" spc="0" normalizeH="0" baseline="0" noProof="0">
                <a:ln>
                  <a:noFill/>
                </a:ln>
                <a:solidFill>
                  <a:prstClr val="black"/>
                </a:solidFill>
                <a:effectLst/>
                <a:uLnTx/>
                <a:uFillTx/>
                <a:latin typeface="微软雅黑"/>
                <a:ea typeface="微软雅黑"/>
                <a:cs typeface="+mn-cs"/>
              </a:rPr>
              <a:t>日至</a:t>
            </a:r>
            <a:r>
              <a:rPr kumimoji="0" lang="en-US" altLang="zh-CN" sz="1400" b="0" i="0" u="none" strike="noStrike" kern="1200" cap="none" spc="0" normalizeH="0" baseline="0" noProof="0">
                <a:ln>
                  <a:noFill/>
                </a:ln>
                <a:solidFill>
                  <a:prstClr val="black"/>
                </a:solidFill>
                <a:effectLst/>
                <a:uLnTx/>
                <a:uFillTx/>
                <a:latin typeface="微软雅黑"/>
                <a:ea typeface="微软雅黑"/>
                <a:cs typeface="+mn-cs"/>
              </a:rPr>
              <a:t>7</a:t>
            </a:r>
            <a:r>
              <a:rPr kumimoji="0" lang="zh-CN" altLang="en-US" sz="1400" b="0" i="0" u="none" strike="noStrike" kern="1200" cap="none" spc="0" normalizeH="0" baseline="0" noProof="0">
                <a:ln>
                  <a:noFill/>
                </a:ln>
                <a:solidFill>
                  <a:prstClr val="black"/>
                </a:solidFill>
                <a:effectLst/>
                <a:uLnTx/>
                <a:uFillTx/>
                <a:latin typeface="微软雅黑"/>
                <a:ea typeface="微软雅黑"/>
                <a:cs typeface="+mn-cs"/>
              </a:rPr>
              <a:t>月</a:t>
            </a:r>
            <a:r>
              <a:rPr kumimoji="0" lang="en-US" altLang="zh-CN" sz="1400" b="0" i="0" u="none" strike="noStrike" kern="1200" cap="none" spc="0" normalizeH="0" baseline="0" noProof="0">
                <a:ln>
                  <a:noFill/>
                </a:ln>
                <a:solidFill>
                  <a:prstClr val="black"/>
                </a:solidFill>
                <a:effectLst/>
                <a:uLnTx/>
                <a:uFillTx/>
                <a:latin typeface="微软雅黑"/>
                <a:ea typeface="微软雅黑"/>
                <a:cs typeface="+mn-cs"/>
              </a:rPr>
              <a:t>31</a:t>
            </a:r>
            <a:r>
              <a:rPr kumimoji="0" lang="zh-CN" altLang="en-US" sz="1400" b="0" i="0" u="none" strike="noStrike" kern="1200" cap="none" spc="0" normalizeH="0" baseline="0" noProof="0">
                <a:ln>
                  <a:noFill/>
                </a:ln>
                <a:solidFill>
                  <a:prstClr val="black"/>
                </a:solidFill>
                <a:effectLst/>
                <a:uLnTx/>
                <a:uFillTx/>
                <a:latin typeface="微软雅黑"/>
                <a:ea typeface="微软雅黑"/>
                <a:cs typeface="+mn-cs"/>
              </a:rPr>
              <a:t>日项目（含</a:t>
            </a:r>
            <a:r>
              <a:rPr kumimoji="0" lang="en-US" altLang="zh-CN" sz="1400" b="0" i="0" u="none" strike="noStrike" kern="1200" cap="none" spc="0" normalizeH="0" baseline="0" noProof="0">
                <a:ln>
                  <a:noFill/>
                </a:ln>
                <a:solidFill>
                  <a:prstClr val="black"/>
                </a:solidFill>
                <a:effectLst/>
                <a:uLnTx/>
                <a:uFillTx/>
                <a:latin typeface="微软雅黑"/>
                <a:ea typeface="微软雅黑"/>
                <a:cs typeface="+mn-cs"/>
              </a:rPr>
              <a:t>2023</a:t>
            </a:r>
            <a:r>
              <a:rPr kumimoji="0" lang="zh-CN" altLang="en-US" sz="1400" b="0" i="0" u="none" strike="noStrike" kern="1200" cap="none" spc="0" normalizeH="0" baseline="0" noProof="0">
                <a:ln>
                  <a:noFill/>
                </a:ln>
                <a:solidFill>
                  <a:prstClr val="black"/>
                </a:solidFill>
                <a:effectLst/>
                <a:uLnTx/>
                <a:uFillTx/>
                <a:latin typeface="微软雅黑"/>
                <a:ea typeface="微软雅黑"/>
                <a:cs typeface="+mn-cs"/>
              </a:rPr>
              <a:t>年前立项）共计</a:t>
            </a:r>
            <a:r>
              <a:rPr kumimoji="0" lang="en-US" altLang="zh-CN" sz="1400" b="0" i="0" u="none" strike="noStrike" kern="1200" cap="none" spc="0" normalizeH="0" baseline="0" noProof="0">
                <a:ln>
                  <a:noFill/>
                </a:ln>
                <a:solidFill>
                  <a:prstClr val="black"/>
                </a:solidFill>
                <a:effectLst/>
                <a:uLnTx/>
                <a:uFillTx/>
                <a:latin typeface="微软雅黑"/>
                <a:ea typeface="微软雅黑"/>
                <a:cs typeface="+mn-cs"/>
              </a:rPr>
              <a:t>463</a:t>
            </a:r>
            <a:r>
              <a:rPr kumimoji="0" lang="zh-CN" altLang="en-US" sz="1400" b="0" i="0" u="none" strike="noStrike" kern="1200" cap="none" spc="0" normalizeH="0" baseline="0" noProof="0">
                <a:ln>
                  <a:noFill/>
                </a:ln>
                <a:solidFill>
                  <a:prstClr val="black"/>
                </a:solidFill>
                <a:effectLst/>
                <a:uLnTx/>
                <a:uFillTx/>
                <a:latin typeface="微软雅黑"/>
                <a:ea typeface="微软雅黑"/>
                <a:cs typeface="+mn-cs"/>
              </a:rPr>
              <a:t>个，</a:t>
            </a:r>
            <a:r>
              <a:rPr kumimoji="0" lang="zh-CN" altLang="en-US" sz="1400" b="1" i="0" u="none" strike="noStrike" kern="1200" cap="none" spc="0" normalizeH="0" baseline="0" noProof="0">
                <a:ln>
                  <a:noFill/>
                </a:ln>
                <a:solidFill>
                  <a:prstClr val="black"/>
                </a:solidFill>
                <a:effectLst/>
                <a:uLnTx/>
                <a:uFillTx/>
                <a:latin typeface="微软雅黑"/>
                <a:ea typeface="微软雅黑"/>
                <a:cs typeface="+mn-cs"/>
              </a:rPr>
              <a:t>其中</a:t>
            </a:r>
            <a:r>
              <a:rPr kumimoji="0" lang="en-US" altLang="zh-CN" sz="1400" b="1" i="0" u="none" strike="noStrike" kern="1200" cap="none" spc="0" normalizeH="0" baseline="0" noProof="0">
                <a:ln>
                  <a:noFill/>
                </a:ln>
                <a:solidFill>
                  <a:prstClr val="black"/>
                </a:solidFill>
                <a:effectLst/>
                <a:uLnTx/>
                <a:uFillTx/>
                <a:latin typeface="微软雅黑"/>
                <a:ea typeface="微软雅黑"/>
                <a:cs typeface="+mn-cs"/>
              </a:rPr>
              <a:t>41</a:t>
            </a:r>
            <a:r>
              <a:rPr kumimoji="0" lang="zh-CN" altLang="en-US" sz="1400" b="1" i="0" u="none" strike="noStrike" kern="1200" cap="none" spc="0" normalizeH="0" baseline="0" noProof="0">
                <a:ln>
                  <a:noFill/>
                </a:ln>
                <a:solidFill>
                  <a:prstClr val="black"/>
                </a:solidFill>
                <a:effectLst/>
                <a:uLnTx/>
                <a:uFillTx/>
                <a:latin typeface="微软雅黑"/>
                <a:ea typeface="微软雅黑"/>
                <a:cs typeface="+mn-cs"/>
              </a:rPr>
              <a:t>个项目在跨季度获取项目过程积分及项目结项积分，</a:t>
            </a:r>
            <a:r>
              <a:rPr kumimoji="0" lang="zh-CN" altLang="en-US" sz="1400" b="1" i="0" u="none" strike="noStrike" kern="1200" cap="none" spc="0" normalizeH="0" baseline="0" noProof="0">
                <a:ln>
                  <a:noFill/>
                </a:ln>
                <a:solidFill>
                  <a:srgbClr val="FF0000"/>
                </a:solidFill>
                <a:effectLst/>
                <a:uLnTx/>
                <a:uFillTx/>
                <a:latin typeface="微软雅黑"/>
                <a:ea typeface="微软雅黑"/>
                <a:cs typeface="+mn-cs"/>
              </a:rPr>
              <a:t>系统未对过程积分清零（经审计测算约</a:t>
            </a:r>
            <a:r>
              <a:rPr kumimoji="0" lang="en-US" altLang="zh-CN" sz="1400" b="1" i="0" u="none" strike="noStrike" kern="1200" cap="none" spc="0" normalizeH="0" baseline="0" noProof="0">
                <a:ln>
                  <a:noFill/>
                </a:ln>
                <a:solidFill>
                  <a:srgbClr val="FF0000"/>
                </a:solidFill>
                <a:effectLst/>
                <a:uLnTx/>
                <a:uFillTx/>
                <a:latin typeface="微软雅黑"/>
                <a:ea typeface="微软雅黑"/>
                <a:cs typeface="+mn-cs"/>
              </a:rPr>
              <a:t>222,540</a:t>
            </a:r>
            <a:r>
              <a:rPr kumimoji="0" lang="zh-CN" altLang="en-US" sz="1400" b="1" i="0" u="none" strike="noStrike" kern="1200" cap="none" spc="0" normalizeH="0" baseline="0" noProof="0">
                <a:ln>
                  <a:noFill/>
                </a:ln>
                <a:solidFill>
                  <a:srgbClr val="FF0000"/>
                </a:solidFill>
                <a:effectLst/>
                <a:uLnTx/>
                <a:uFillTx/>
                <a:latin typeface="微软雅黑"/>
                <a:ea typeface="微软雅黑"/>
                <a:cs typeface="+mn-cs"/>
              </a:rPr>
              <a:t>分未清零）</a:t>
            </a:r>
            <a:r>
              <a:rPr kumimoji="0" lang="zh-CN" altLang="en-US" sz="1400" b="0" i="0" u="none" strike="noStrike" kern="1200" cap="none" spc="0" normalizeH="0" baseline="0" noProof="0">
                <a:ln>
                  <a:noFill/>
                </a:ln>
                <a:solidFill>
                  <a:prstClr val="black"/>
                </a:solidFill>
                <a:effectLst/>
                <a:uLnTx/>
                <a:uFillTx/>
                <a:latin typeface="微软雅黑"/>
                <a:ea typeface="微软雅黑"/>
                <a:cs typeface="+mn-cs"/>
              </a:rPr>
              <a:t>，举例如下所示：</a:t>
            </a:r>
            <a:endParaRPr kumimoji="0" lang="zh-CN" altLang="en-US" sz="1400" b="0" i="0" u="none" strike="noStrike" kern="1200" cap="none" spc="0" normalizeH="0" baseline="0" noProof="0">
              <a:ln>
                <a:noFill/>
              </a:ln>
              <a:solidFill>
                <a:prstClr val="black"/>
              </a:solidFill>
              <a:effectLst/>
              <a:uLnTx/>
              <a:uFillTx/>
              <a:latin typeface="Arial"/>
              <a:ea typeface="微软雅黑"/>
              <a:cs typeface="+mn-cs"/>
            </a:endParaRPr>
          </a:p>
        </p:txBody>
      </p:sp>
      <p:graphicFrame>
        <p:nvGraphicFramePr>
          <p:cNvPr id="6" name="表格 5">
            <a:extLst>
              <a:ext uri="{FF2B5EF4-FFF2-40B4-BE49-F238E27FC236}">
                <a16:creationId xmlns:a16="http://schemas.microsoft.com/office/drawing/2014/main" id="{6C67BA8A-0D3C-45B2-A778-67F8E8BA7125}"/>
              </a:ext>
            </a:extLst>
          </p:cNvPr>
          <p:cNvGraphicFramePr>
            <a:graphicFrameLocks noGrp="1"/>
          </p:cNvGraphicFramePr>
          <p:nvPr>
            <p:extLst>
              <p:ext uri="{D42A27DB-BD31-4B8C-83A1-F6EECF244321}">
                <p14:modId xmlns:p14="http://schemas.microsoft.com/office/powerpoint/2010/main" val="2275845501"/>
              </p:ext>
            </p:extLst>
          </p:nvPr>
        </p:nvGraphicFramePr>
        <p:xfrm>
          <a:off x="969322" y="4001765"/>
          <a:ext cx="4497271" cy="1192671"/>
        </p:xfrm>
        <a:graphic>
          <a:graphicData uri="http://schemas.openxmlformats.org/drawingml/2006/table">
            <a:tbl>
              <a:tblPr>
                <a:tableStyleId>{5C22544A-7EE6-4342-B048-85BDC9FD1C3A}</a:tableStyleId>
              </a:tblPr>
              <a:tblGrid>
                <a:gridCol w="3334625">
                  <a:extLst>
                    <a:ext uri="{9D8B030D-6E8A-4147-A177-3AD203B41FA5}">
                      <a16:colId xmlns:a16="http://schemas.microsoft.com/office/drawing/2014/main" val="2632343199"/>
                    </a:ext>
                  </a:extLst>
                </a:gridCol>
                <a:gridCol w="1162646">
                  <a:extLst>
                    <a:ext uri="{9D8B030D-6E8A-4147-A177-3AD203B41FA5}">
                      <a16:colId xmlns:a16="http://schemas.microsoft.com/office/drawing/2014/main" val="1496848540"/>
                    </a:ext>
                  </a:extLst>
                </a:gridCol>
              </a:tblGrid>
              <a:tr h="472359">
                <a:tc>
                  <a:txBody>
                    <a:bodyPr/>
                    <a:lstStyle/>
                    <a:p>
                      <a:pPr algn="l" fontAlgn="ctr"/>
                      <a:r>
                        <a:rPr lang="zh-CN" altLang="en-US" sz="1400" b="1" u="none" strike="noStrike">
                          <a:effectLst/>
                        </a:rPr>
                        <a:t>万兴科技</a:t>
                      </a:r>
                      <a:r>
                        <a:rPr lang="en-US" altLang="zh-CN" sz="1400" b="1" u="none" strike="noStrike">
                          <a:effectLst/>
                        </a:rPr>
                        <a:t>2022</a:t>
                      </a:r>
                      <a:r>
                        <a:rPr lang="zh-CN" altLang="en-US" sz="1400" b="1" u="none" strike="noStrike">
                          <a:effectLst/>
                        </a:rPr>
                        <a:t>年万兴创意科技大厦</a:t>
                      </a:r>
                      <a:r>
                        <a:rPr lang="en-US" altLang="zh-CN" sz="1400" b="1" u="none" strike="noStrike">
                          <a:effectLst/>
                        </a:rPr>
                        <a:t>789</a:t>
                      </a:r>
                      <a:r>
                        <a:rPr lang="zh-CN" altLang="en-US" sz="1400" b="1" u="none" strike="noStrike">
                          <a:effectLst/>
                        </a:rPr>
                        <a:t>扩充基建专项行动</a:t>
                      </a:r>
                      <a:r>
                        <a:rPr lang="en-US" altLang="zh-CN" sz="1400" b="1" u="none" strike="noStrike">
                          <a:effectLst/>
                        </a:rPr>
                        <a:t>C</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400" u="none" strike="noStrike">
                          <a:effectLst/>
                        </a:rPr>
                        <a:t>WS2022458</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55764587"/>
                  </a:ext>
                </a:extLst>
              </a:tr>
              <a:tr h="360156">
                <a:tc>
                  <a:txBody>
                    <a:bodyPr/>
                    <a:lstStyle/>
                    <a:p>
                      <a:pPr algn="l" fontAlgn="ctr"/>
                      <a:r>
                        <a:rPr lang="zh-CN" altLang="en-US" sz="1400" u="none" strike="noStrike">
                          <a:solidFill>
                            <a:srgbClr val="FF0000"/>
                          </a:solidFill>
                          <a:effectLst/>
                        </a:rPr>
                        <a:t>项目过程积分</a:t>
                      </a:r>
                      <a:endParaRPr lang="zh-CN" altLang="en-US" sz="1400" b="0" i="0" u="none" strike="noStrike">
                        <a:solidFill>
                          <a:srgbClr val="FF0000"/>
                        </a:solidFill>
                        <a:effectLst/>
                        <a:latin typeface="等线" panose="02010600030101010101" pitchFamily="2" charset="-122"/>
                        <a:ea typeface="等线" panose="02010600030101010101" pitchFamily="2" charset="-122"/>
                      </a:endParaRPr>
                    </a:p>
                  </a:txBody>
                  <a:tcPr marL="2286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400" u="none" strike="noStrike">
                          <a:solidFill>
                            <a:srgbClr val="FF0000"/>
                          </a:solidFill>
                          <a:effectLst/>
                        </a:rPr>
                        <a:t>10,950</a:t>
                      </a:r>
                      <a:endParaRPr lang="en-US" altLang="zh-CN" sz="1400" b="0" i="0" u="none" strike="noStrike">
                        <a:solidFill>
                          <a:srgbClr val="FF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19627001"/>
                  </a:ext>
                </a:extLst>
              </a:tr>
              <a:tr h="360156">
                <a:tc>
                  <a:txBody>
                    <a:bodyPr/>
                    <a:lstStyle/>
                    <a:p>
                      <a:pPr algn="l" fontAlgn="ctr"/>
                      <a:r>
                        <a:rPr lang="zh-CN" altLang="en-US" sz="1400" u="none" strike="noStrike">
                          <a:effectLst/>
                        </a:rPr>
                        <a:t>项目积分</a:t>
                      </a: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2286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400" u="none" strike="noStrike">
                          <a:effectLst/>
                        </a:rPr>
                        <a:t>80,000</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23326882"/>
                  </a:ext>
                </a:extLst>
              </a:tr>
            </a:tbl>
          </a:graphicData>
        </a:graphic>
      </p:graphicFrame>
      <p:graphicFrame>
        <p:nvGraphicFramePr>
          <p:cNvPr id="16" name="表格 15">
            <a:extLst>
              <a:ext uri="{FF2B5EF4-FFF2-40B4-BE49-F238E27FC236}">
                <a16:creationId xmlns:a16="http://schemas.microsoft.com/office/drawing/2014/main" id="{7C0CE938-8E60-4126-A26B-71970F7230DB}"/>
              </a:ext>
            </a:extLst>
          </p:cNvPr>
          <p:cNvGraphicFramePr>
            <a:graphicFrameLocks noGrp="1"/>
          </p:cNvGraphicFramePr>
          <p:nvPr>
            <p:extLst>
              <p:ext uri="{D42A27DB-BD31-4B8C-83A1-F6EECF244321}">
                <p14:modId xmlns:p14="http://schemas.microsoft.com/office/powerpoint/2010/main" val="2036371950"/>
              </p:ext>
            </p:extLst>
          </p:nvPr>
        </p:nvGraphicFramePr>
        <p:xfrm>
          <a:off x="969322" y="2532670"/>
          <a:ext cx="4497271" cy="1192671"/>
        </p:xfrm>
        <a:graphic>
          <a:graphicData uri="http://schemas.openxmlformats.org/drawingml/2006/table">
            <a:tbl>
              <a:tblPr>
                <a:tableStyleId>{5C22544A-7EE6-4342-B048-85BDC9FD1C3A}</a:tableStyleId>
              </a:tblPr>
              <a:tblGrid>
                <a:gridCol w="3354271">
                  <a:extLst>
                    <a:ext uri="{9D8B030D-6E8A-4147-A177-3AD203B41FA5}">
                      <a16:colId xmlns:a16="http://schemas.microsoft.com/office/drawing/2014/main" val="1708598313"/>
                    </a:ext>
                  </a:extLst>
                </a:gridCol>
                <a:gridCol w="1143000">
                  <a:extLst>
                    <a:ext uri="{9D8B030D-6E8A-4147-A177-3AD203B41FA5}">
                      <a16:colId xmlns:a16="http://schemas.microsoft.com/office/drawing/2014/main" val="1003965553"/>
                    </a:ext>
                  </a:extLst>
                </a:gridCol>
              </a:tblGrid>
              <a:tr h="397557">
                <a:tc>
                  <a:txBody>
                    <a:bodyPr/>
                    <a:lstStyle/>
                    <a:p>
                      <a:pPr algn="l" fontAlgn="ctr"/>
                      <a:r>
                        <a:rPr lang="zh-CN" altLang="en-US" sz="1400" b="1" u="none" strike="noStrike">
                          <a:effectLst/>
                        </a:rPr>
                        <a:t>万兴科技</a:t>
                      </a:r>
                      <a:r>
                        <a:rPr lang="en-US" altLang="zh-CN" sz="1400" b="1" u="none" strike="noStrike">
                          <a:effectLst/>
                        </a:rPr>
                        <a:t>2023</a:t>
                      </a:r>
                      <a:r>
                        <a:rPr lang="zh-CN" altLang="en-US" sz="1400" b="1" u="none" strike="noStrike">
                          <a:effectLst/>
                        </a:rPr>
                        <a:t>届校园招聘实施大行动</a:t>
                      </a:r>
                      <a:r>
                        <a:rPr lang="en-US" altLang="zh-CN" sz="1400" b="1" u="none" strike="noStrike">
                          <a:effectLst/>
                        </a:rPr>
                        <a:t>A</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400" u="none" strike="noStrike">
                          <a:effectLst/>
                        </a:rPr>
                        <a:t>WS2022310</a:t>
                      </a:r>
                      <a:endParaRPr lang="en-US" altLang="zh-CN" sz="1400" b="1"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9695339"/>
                  </a:ext>
                </a:extLst>
              </a:tr>
              <a:tr h="397557">
                <a:tc>
                  <a:txBody>
                    <a:bodyPr/>
                    <a:lstStyle/>
                    <a:p>
                      <a:pPr algn="l" fontAlgn="ctr"/>
                      <a:r>
                        <a:rPr lang="zh-CN" altLang="en-US" sz="1400" u="none" strike="noStrike">
                          <a:solidFill>
                            <a:srgbClr val="FF0000"/>
                          </a:solidFill>
                          <a:effectLst/>
                        </a:rPr>
                        <a:t>项目过程积分</a:t>
                      </a:r>
                      <a:endParaRPr lang="zh-CN" altLang="en-US" sz="1400" b="0" i="0" u="none" strike="noStrike">
                        <a:solidFill>
                          <a:srgbClr val="FF0000"/>
                        </a:solidFill>
                        <a:effectLst/>
                        <a:latin typeface="等线" panose="02010600030101010101" pitchFamily="2" charset="-122"/>
                        <a:ea typeface="等线" panose="02010600030101010101" pitchFamily="2" charset="-122"/>
                      </a:endParaRPr>
                    </a:p>
                  </a:txBody>
                  <a:tcPr marL="2286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400" u="none" strike="noStrike">
                          <a:solidFill>
                            <a:srgbClr val="FF0000"/>
                          </a:solidFill>
                          <a:effectLst/>
                        </a:rPr>
                        <a:t>20,970</a:t>
                      </a:r>
                      <a:endParaRPr lang="en-US" altLang="zh-CN" sz="1400" b="0" i="0" u="none" strike="noStrike">
                        <a:solidFill>
                          <a:srgbClr val="FF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6139191"/>
                  </a:ext>
                </a:extLst>
              </a:tr>
              <a:tr h="397557">
                <a:tc>
                  <a:txBody>
                    <a:bodyPr/>
                    <a:lstStyle/>
                    <a:p>
                      <a:pPr algn="l" fontAlgn="ctr"/>
                      <a:r>
                        <a:rPr lang="zh-CN" altLang="en-US" sz="1400" u="none" strike="noStrike">
                          <a:effectLst/>
                        </a:rPr>
                        <a:t>项目积分</a:t>
                      </a: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22860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400" u="none" strike="noStrike">
                          <a:effectLst/>
                        </a:rPr>
                        <a:t>245,000</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6272597"/>
                  </a:ext>
                </a:extLst>
              </a:tr>
            </a:tbl>
          </a:graphicData>
        </a:graphic>
      </p:graphicFrame>
      <p:sp>
        <p:nvSpPr>
          <p:cNvPr id="17" name="右大括号 16">
            <a:extLst>
              <a:ext uri="{FF2B5EF4-FFF2-40B4-BE49-F238E27FC236}">
                <a16:creationId xmlns:a16="http://schemas.microsoft.com/office/drawing/2014/main" id="{9DBB2200-E985-4270-8341-E1AA96143B53}"/>
              </a:ext>
            </a:extLst>
          </p:cNvPr>
          <p:cNvSpPr/>
          <p:nvPr/>
        </p:nvSpPr>
        <p:spPr>
          <a:xfrm>
            <a:off x="5705176" y="2773406"/>
            <a:ext cx="241300" cy="214630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19" name="文本框 18">
            <a:extLst>
              <a:ext uri="{FF2B5EF4-FFF2-40B4-BE49-F238E27FC236}">
                <a16:creationId xmlns:a16="http://schemas.microsoft.com/office/drawing/2014/main" id="{893CAA12-7915-4EE2-818E-743CACDD5C3B}"/>
              </a:ext>
            </a:extLst>
          </p:cNvPr>
          <p:cNvSpPr txBox="1"/>
          <p:nvPr/>
        </p:nvSpPr>
        <p:spPr>
          <a:xfrm>
            <a:off x="6021866" y="3156794"/>
            <a:ext cx="5040393" cy="892552"/>
          </a:xfrm>
          <a:prstGeom prst="rect">
            <a:avLst/>
          </a:prstGeom>
          <a:noFill/>
        </p:spPr>
        <p:txBody>
          <a:bodyPr wrap="square">
            <a:spAutoFit/>
          </a:bodyPr>
          <a:lstStyle/>
          <a:p>
            <a:pPr marL="285750" marR="0" lvl="0" indent="-285750" algn="l" defTabSz="914400" rtl="0" eaLnBrk="1" fontAlgn="auto" latinLnBrk="0" hangingPunct="1">
              <a:spcBef>
                <a:spcPts val="600"/>
              </a:spcBef>
              <a:spcAft>
                <a:spcPts val="600"/>
              </a:spcAft>
              <a:buClrTx/>
              <a:buSzTx/>
              <a:buFont typeface="Wingdings" panose="05000000000000000000" pitchFamily="2" charset="2"/>
              <a:buChar char="Ø"/>
              <a:tabLst/>
              <a:defRPr/>
            </a:pPr>
            <a:r>
              <a:rPr kumimoji="0" lang="zh-CN" altLang="en-US" sz="1400" b="0" i="0" u="none" strike="noStrike" kern="1200" cap="none" spc="0" normalizeH="0" baseline="0" noProof="0">
                <a:ln>
                  <a:noFill/>
                </a:ln>
                <a:solidFill>
                  <a:prstClr val="black"/>
                </a:solidFill>
                <a:effectLst/>
                <a:uLnTx/>
                <a:uFillTx/>
                <a:latin typeface="微软雅黑"/>
                <a:ea typeface="微软雅黑"/>
                <a:cs typeface="+mn-cs"/>
              </a:rPr>
              <a:t>项目跨季度于</a:t>
            </a:r>
            <a:r>
              <a:rPr kumimoji="0" lang="en-US" altLang="zh-CN" sz="1400" b="0" i="0" u="none" strike="noStrike" kern="1200" cap="none" spc="0" normalizeH="0" baseline="0" noProof="0" err="1">
                <a:ln>
                  <a:noFill/>
                </a:ln>
                <a:solidFill>
                  <a:prstClr val="black"/>
                </a:solidFill>
                <a:effectLst/>
                <a:uLnTx/>
                <a:uFillTx/>
                <a:latin typeface="微软雅黑"/>
                <a:ea typeface="微软雅黑"/>
                <a:cs typeface="+mn-cs"/>
              </a:rPr>
              <a:t>Q3</a:t>
            </a:r>
            <a:r>
              <a:rPr kumimoji="0" lang="zh-CN" altLang="en-US" sz="1400" b="0" i="0" u="none" strike="noStrike" kern="1200" cap="none" spc="0" normalizeH="0" baseline="0" noProof="0">
                <a:ln>
                  <a:noFill/>
                </a:ln>
                <a:solidFill>
                  <a:prstClr val="black"/>
                </a:solidFill>
                <a:effectLst/>
                <a:uLnTx/>
                <a:uFillTx/>
                <a:latin typeface="微软雅黑"/>
                <a:ea typeface="微软雅黑"/>
                <a:cs typeface="+mn-cs"/>
              </a:rPr>
              <a:t>结项，但</a:t>
            </a:r>
            <a:r>
              <a:rPr kumimoji="0" lang="en-US" altLang="zh-CN" sz="1400" b="0" i="0" u="none" strike="noStrike" kern="1200" cap="none" spc="0" normalizeH="0" baseline="0" noProof="0" err="1">
                <a:ln>
                  <a:noFill/>
                </a:ln>
                <a:solidFill>
                  <a:prstClr val="black"/>
                </a:solidFill>
                <a:effectLst/>
                <a:uLnTx/>
                <a:uFillTx/>
                <a:latin typeface="微软雅黑"/>
                <a:ea typeface="微软雅黑"/>
                <a:cs typeface="+mn-cs"/>
              </a:rPr>
              <a:t>Q2</a:t>
            </a:r>
            <a:r>
              <a:rPr kumimoji="0" lang="zh-CN" altLang="en-US" sz="1400" b="0" i="0" u="none" strike="noStrike" kern="1200" cap="none" spc="0" normalizeH="0" baseline="0" noProof="0">
                <a:ln>
                  <a:noFill/>
                </a:ln>
                <a:solidFill>
                  <a:prstClr val="black"/>
                </a:solidFill>
                <a:effectLst/>
                <a:uLnTx/>
                <a:uFillTx/>
                <a:latin typeface="微软雅黑"/>
                <a:ea typeface="微软雅黑"/>
                <a:cs typeface="+mn-cs"/>
              </a:rPr>
              <a:t>发出的过程积分未清零，导致员工项目积分账户现有双份积分。</a:t>
            </a:r>
            <a:endParaRPr kumimoji="0" lang="en-US" altLang="zh-CN" sz="1400" b="0" i="0" u="none" strike="noStrike" kern="1200" cap="none" spc="0" normalizeH="0" baseline="0" noProof="0">
              <a:ln>
                <a:noFill/>
              </a:ln>
              <a:solidFill>
                <a:prstClr val="black"/>
              </a:solidFill>
              <a:effectLst/>
              <a:uLnTx/>
              <a:uFillTx/>
              <a:latin typeface="微软雅黑"/>
              <a:ea typeface="微软雅黑"/>
              <a:cs typeface="+mn-cs"/>
            </a:endParaRPr>
          </a:p>
          <a:p>
            <a:pPr marL="285750" marR="0" lvl="0" indent="-285750" algn="l" defTabSz="914400" rtl="0" eaLnBrk="1" fontAlgn="auto" latinLnBrk="0" hangingPunct="1">
              <a:spcBef>
                <a:spcPts val="600"/>
              </a:spcBef>
              <a:spcAft>
                <a:spcPts val="600"/>
              </a:spcAft>
              <a:buClrTx/>
              <a:buSzTx/>
              <a:buFont typeface="Wingdings" panose="05000000000000000000" pitchFamily="2" charset="2"/>
              <a:buChar char="Ø"/>
              <a:tabLst/>
              <a:defRPr/>
            </a:pPr>
            <a:r>
              <a:rPr kumimoji="0" lang="zh-CN" altLang="en-US" sz="1400" b="0" i="0" u="none" strike="noStrike" kern="1200" cap="none" spc="0" normalizeH="0" baseline="0" noProof="0">
                <a:ln>
                  <a:noFill/>
                </a:ln>
                <a:solidFill>
                  <a:srgbClr val="FF0000"/>
                </a:solidFill>
                <a:effectLst/>
                <a:uLnTx/>
                <a:uFillTx/>
                <a:latin typeface="微软雅黑"/>
                <a:ea typeface="微软雅黑"/>
                <a:cs typeface="+mn-cs"/>
              </a:rPr>
              <a:t>项目办与管理工程部在审计前未自查发现以上情况</a:t>
            </a:r>
            <a:endParaRPr kumimoji="0" lang="zh-CN" altLang="en-US" sz="1400" b="0" i="0" u="none" strike="noStrike" kern="1200" cap="none" spc="0" normalizeH="0" baseline="0" noProof="0">
              <a:ln>
                <a:noFill/>
              </a:ln>
              <a:solidFill>
                <a:srgbClr val="FF0000"/>
              </a:solidFill>
              <a:effectLst/>
              <a:uLnTx/>
              <a:uFillTx/>
              <a:latin typeface="Arial"/>
              <a:ea typeface="微软雅黑"/>
              <a:cs typeface="+mn-cs"/>
            </a:endParaRPr>
          </a:p>
        </p:txBody>
      </p:sp>
      <p:pic>
        <p:nvPicPr>
          <p:cNvPr id="21" name="图片 20">
            <a:extLst>
              <a:ext uri="{FF2B5EF4-FFF2-40B4-BE49-F238E27FC236}">
                <a16:creationId xmlns:a16="http://schemas.microsoft.com/office/drawing/2014/main" id="{8B82A474-C5C1-4F71-BF39-1D3101984935}"/>
              </a:ext>
            </a:extLst>
          </p:cNvPr>
          <p:cNvPicPr>
            <a:picLocks noChangeAspect="1"/>
          </p:cNvPicPr>
          <p:nvPr/>
        </p:nvPicPr>
        <p:blipFill>
          <a:blip r:embed="rId4"/>
          <a:stretch>
            <a:fillRect/>
          </a:stretch>
        </p:blipFill>
        <p:spPr>
          <a:xfrm>
            <a:off x="8478765" y="4174277"/>
            <a:ext cx="2889398" cy="939848"/>
          </a:xfrm>
          <a:prstGeom prst="rect">
            <a:avLst/>
          </a:prstGeom>
        </p:spPr>
      </p:pic>
      <p:pic>
        <p:nvPicPr>
          <p:cNvPr id="23" name="图片 22">
            <a:extLst>
              <a:ext uri="{FF2B5EF4-FFF2-40B4-BE49-F238E27FC236}">
                <a16:creationId xmlns:a16="http://schemas.microsoft.com/office/drawing/2014/main" id="{94165F1B-A778-47FC-AE17-D85123E6F5CE}"/>
              </a:ext>
            </a:extLst>
          </p:cNvPr>
          <p:cNvPicPr>
            <a:picLocks noChangeAspect="1"/>
          </p:cNvPicPr>
          <p:nvPr/>
        </p:nvPicPr>
        <p:blipFill>
          <a:blip r:embed="rId5"/>
          <a:stretch>
            <a:fillRect/>
          </a:stretch>
        </p:blipFill>
        <p:spPr>
          <a:xfrm>
            <a:off x="6246899" y="5054154"/>
            <a:ext cx="5353325" cy="1352620"/>
          </a:xfrm>
          <a:prstGeom prst="rect">
            <a:avLst/>
          </a:prstGeom>
        </p:spPr>
      </p:pic>
      <p:sp>
        <p:nvSpPr>
          <p:cNvPr id="24" name="矩形 23">
            <a:extLst>
              <a:ext uri="{FF2B5EF4-FFF2-40B4-BE49-F238E27FC236}">
                <a16:creationId xmlns:a16="http://schemas.microsoft.com/office/drawing/2014/main" id="{37AE412D-2293-44BC-8353-B8DCE9A8F3E5}"/>
              </a:ext>
            </a:extLst>
          </p:cNvPr>
          <p:cNvSpPr/>
          <p:nvPr/>
        </p:nvSpPr>
        <p:spPr>
          <a:xfrm>
            <a:off x="8855861" y="5913469"/>
            <a:ext cx="629711" cy="209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0" name="文本框 19">
            <a:extLst>
              <a:ext uri="{FF2B5EF4-FFF2-40B4-BE49-F238E27FC236}">
                <a16:creationId xmlns:a16="http://schemas.microsoft.com/office/drawing/2014/main" id="{09EF29F0-8678-496A-95A0-6282E0CEC122}"/>
              </a:ext>
            </a:extLst>
          </p:cNvPr>
          <p:cNvSpPr txBox="1"/>
          <p:nvPr/>
        </p:nvSpPr>
        <p:spPr>
          <a:xfrm>
            <a:off x="741579" y="5569799"/>
            <a:ext cx="5656845"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black"/>
                </a:solidFill>
                <a:effectLst/>
                <a:uLnTx/>
                <a:uFillTx/>
                <a:latin typeface="Arial"/>
                <a:ea typeface="微软雅黑"/>
                <a:cs typeface="+mn-cs"/>
              </a:rPr>
              <a:t>管理工程部回复：</a:t>
            </a:r>
            <a:endParaRPr kumimoji="0" lang="en-US" altLang="zh-CN" sz="1400" b="0" i="0" u="none" strike="noStrike" kern="1200" cap="none" spc="0" normalizeH="0" baseline="0" noProof="0">
              <a:ln>
                <a:noFill/>
              </a:ln>
              <a:solidFill>
                <a:prstClr val="black"/>
              </a:solidFill>
              <a:effectLst/>
              <a:uLnTx/>
              <a:uFillTx/>
              <a:latin typeface="Arial"/>
              <a:ea typeface="微软雅黑"/>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CN" altLang="en-US" sz="1400" b="0" i="0" u="none" strike="noStrike" kern="1200" cap="none" spc="0" normalizeH="0" baseline="0" noProof="0">
                <a:ln>
                  <a:noFill/>
                </a:ln>
                <a:solidFill>
                  <a:prstClr val="black"/>
                </a:solidFill>
                <a:effectLst/>
                <a:uLnTx/>
                <a:uFillTx/>
                <a:latin typeface="Arial"/>
                <a:ea typeface="微软雅黑"/>
                <a:cs typeface="+mn-cs"/>
              </a:rPr>
              <a:t>当季度内过程积分正常清零，跨季度为手工调整确认。</a:t>
            </a:r>
            <a:endParaRPr kumimoji="0" lang="en-US" altLang="zh-CN" sz="1400" b="0" i="0" u="none" strike="noStrike" kern="1200" cap="none" spc="0" normalizeH="0" baseline="0" noProof="0">
              <a:ln>
                <a:noFill/>
              </a:ln>
              <a:solidFill>
                <a:prstClr val="black"/>
              </a:solidFill>
              <a:effectLst/>
              <a:uLnTx/>
              <a:uFillTx/>
              <a:latin typeface="Arial"/>
              <a:ea typeface="微软雅黑"/>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CN" altLang="en-US" sz="1400" b="0" i="0" u="none" strike="noStrike" kern="1200" cap="none" spc="0" normalizeH="0" baseline="0" noProof="0">
                <a:ln>
                  <a:noFill/>
                </a:ln>
                <a:solidFill>
                  <a:prstClr val="black"/>
                </a:solidFill>
                <a:effectLst/>
                <a:uLnTx/>
                <a:uFillTx/>
                <a:latin typeface="Arial"/>
                <a:ea typeface="微软雅黑"/>
                <a:cs typeface="+mn-cs"/>
              </a:rPr>
              <a:t>跨季度</a:t>
            </a:r>
            <a:r>
              <a:rPr kumimoji="0" lang="en-US" altLang="zh-CN" sz="1400" b="0" i="0" u="none" strike="noStrike" kern="1200" cap="none" spc="0" normalizeH="0" baseline="0" noProof="0">
                <a:ln>
                  <a:noFill/>
                </a:ln>
                <a:solidFill>
                  <a:prstClr val="black"/>
                </a:solidFill>
                <a:effectLst/>
                <a:uLnTx/>
                <a:uFillTx/>
                <a:latin typeface="Arial"/>
                <a:ea typeface="微软雅黑"/>
                <a:cs typeface="+mn-cs"/>
              </a:rPr>
              <a:t>Q2-Q3</a:t>
            </a:r>
            <a:r>
              <a:rPr kumimoji="0" lang="zh-CN" altLang="en-US" sz="1400" b="0" i="0" u="none" strike="noStrike" kern="1200" cap="none" spc="0" normalizeH="0" baseline="0" noProof="0">
                <a:ln>
                  <a:noFill/>
                </a:ln>
                <a:solidFill>
                  <a:prstClr val="black"/>
                </a:solidFill>
                <a:effectLst/>
                <a:uLnTx/>
                <a:uFillTx/>
                <a:latin typeface="Arial"/>
                <a:ea typeface="微软雅黑"/>
                <a:cs typeface="+mn-cs"/>
              </a:rPr>
              <a:t>、</a:t>
            </a:r>
            <a:r>
              <a:rPr kumimoji="0" lang="en-US" altLang="zh-CN" sz="1400" b="0" i="0" u="none" strike="noStrike" kern="1200" cap="none" spc="0" normalizeH="0" baseline="0" noProof="0">
                <a:ln>
                  <a:noFill/>
                </a:ln>
                <a:solidFill>
                  <a:prstClr val="black"/>
                </a:solidFill>
                <a:effectLst/>
                <a:uLnTx/>
                <a:uFillTx/>
                <a:latin typeface="Arial"/>
                <a:ea typeface="微软雅黑"/>
                <a:cs typeface="+mn-cs"/>
              </a:rPr>
              <a:t>Q3-Q4</a:t>
            </a:r>
            <a:r>
              <a:rPr kumimoji="0" lang="zh-CN" altLang="en-US" sz="1400" b="0" i="0" u="none" strike="noStrike" kern="1200" cap="none" spc="0" normalizeH="0" baseline="0" noProof="0">
                <a:ln>
                  <a:noFill/>
                </a:ln>
                <a:solidFill>
                  <a:prstClr val="black"/>
                </a:solidFill>
                <a:effectLst/>
                <a:uLnTx/>
                <a:uFillTx/>
                <a:latin typeface="Arial"/>
                <a:ea typeface="微软雅黑"/>
                <a:cs typeface="+mn-cs"/>
              </a:rPr>
              <a:t>过程积分暂未调整，后续在年度积分扣除。</a:t>
            </a:r>
          </a:p>
        </p:txBody>
      </p:sp>
      <p:sp>
        <p:nvSpPr>
          <p:cNvPr id="2" name="文本框 1">
            <a:extLst>
              <a:ext uri="{FF2B5EF4-FFF2-40B4-BE49-F238E27FC236}">
                <a16:creationId xmlns:a16="http://schemas.microsoft.com/office/drawing/2014/main" id="{5256A8A0-CB70-278F-103E-D858686DD1E1}"/>
              </a:ext>
            </a:extLst>
          </p:cNvPr>
          <p:cNvSpPr txBox="1"/>
          <p:nvPr/>
        </p:nvSpPr>
        <p:spPr>
          <a:xfrm>
            <a:off x="6953266" y="200103"/>
            <a:ext cx="2415010" cy="276999"/>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sz="1200"/>
              <a:t>三勤行为管理</a:t>
            </a:r>
          </a:p>
        </p:txBody>
      </p:sp>
      <p:sp>
        <p:nvSpPr>
          <p:cNvPr id="11" name="文本框 10">
            <a:extLst>
              <a:ext uri="{FF2B5EF4-FFF2-40B4-BE49-F238E27FC236}">
                <a16:creationId xmlns:a16="http://schemas.microsoft.com/office/drawing/2014/main" id="{1FFE6B50-45B1-4294-A458-639326CE5E26}"/>
              </a:ext>
            </a:extLst>
          </p:cNvPr>
          <p:cNvSpPr txBox="1"/>
          <p:nvPr/>
        </p:nvSpPr>
        <p:spPr>
          <a:xfrm>
            <a:off x="6953266" y="561262"/>
            <a:ext cx="762584" cy="261610"/>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学习行为</a:t>
            </a:r>
          </a:p>
        </p:txBody>
      </p:sp>
      <p:sp>
        <p:nvSpPr>
          <p:cNvPr id="12" name="文本框 11">
            <a:extLst>
              <a:ext uri="{FF2B5EF4-FFF2-40B4-BE49-F238E27FC236}">
                <a16:creationId xmlns:a16="http://schemas.microsoft.com/office/drawing/2014/main" id="{8973E467-7879-F315-ADA3-4011BF0603A7}"/>
              </a:ext>
            </a:extLst>
          </p:cNvPr>
          <p:cNvSpPr txBox="1"/>
          <p:nvPr/>
        </p:nvSpPr>
        <p:spPr>
          <a:xfrm>
            <a:off x="7779479" y="557575"/>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分享行为</a:t>
            </a:r>
          </a:p>
        </p:txBody>
      </p:sp>
      <p:sp>
        <p:nvSpPr>
          <p:cNvPr id="18" name="文本框 17">
            <a:extLst>
              <a:ext uri="{FF2B5EF4-FFF2-40B4-BE49-F238E27FC236}">
                <a16:creationId xmlns:a16="http://schemas.microsoft.com/office/drawing/2014/main" id="{375D1CC2-0261-1E19-A4CE-2AC43079803F}"/>
              </a:ext>
            </a:extLst>
          </p:cNvPr>
          <p:cNvSpPr txBox="1"/>
          <p:nvPr/>
        </p:nvSpPr>
        <p:spPr>
          <a:xfrm>
            <a:off x="8605692" y="557575"/>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项目行为</a:t>
            </a:r>
          </a:p>
        </p:txBody>
      </p:sp>
      <p:sp>
        <p:nvSpPr>
          <p:cNvPr id="22" name="文本框 21">
            <a:extLst>
              <a:ext uri="{FF2B5EF4-FFF2-40B4-BE49-F238E27FC236}">
                <a16:creationId xmlns:a16="http://schemas.microsoft.com/office/drawing/2014/main" id="{C3D378FB-7C54-E7B9-1463-9D3200BB63B7}"/>
              </a:ext>
            </a:extLst>
          </p:cNvPr>
          <p:cNvSpPr txBox="1"/>
          <p:nvPr/>
        </p:nvSpPr>
        <p:spPr>
          <a:xfrm>
            <a:off x="9542172" y="200103"/>
            <a:ext cx="2415010" cy="276999"/>
          </a:xfrm>
          <a:prstGeom prst="rect">
            <a:avLst/>
          </a:prstGeom>
          <a:solidFill>
            <a:srgbClr val="FF0000"/>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prstClr val="white"/>
                </a:solidFill>
                <a:effectLst/>
                <a:uLnTx/>
                <a:uFillTx/>
                <a:latin typeface="Arial"/>
                <a:ea typeface="微软雅黑"/>
              </a:defRPr>
            </a:lvl1pPr>
          </a:lstStyle>
          <a:p>
            <a:r>
              <a:rPr lang="zh-CN" altLang="en-US"/>
              <a:t>三勤积分管理</a:t>
            </a:r>
          </a:p>
        </p:txBody>
      </p:sp>
      <p:sp>
        <p:nvSpPr>
          <p:cNvPr id="25" name="文本框 24">
            <a:extLst>
              <a:ext uri="{FF2B5EF4-FFF2-40B4-BE49-F238E27FC236}">
                <a16:creationId xmlns:a16="http://schemas.microsoft.com/office/drawing/2014/main" id="{D7E02900-C64F-E314-4177-7FFCCB8B6BD5}"/>
              </a:ext>
            </a:extLst>
          </p:cNvPr>
          <p:cNvSpPr txBox="1"/>
          <p:nvPr/>
        </p:nvSpPr>
        <p:spPr>
          <a:xfrm>
            <a:off x="9542172" y="561262"/>
            <a:ext cx="762584" cy="261610"/>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积分设置</a:t>
            </a:r>
          </a:p>
        </p:txBody>
      </p:sp>
      <p:sp>
        <p:nvSpPr>
          <p:cNvPr id="26" name="文本框 25">
            <a:extLst>
              <a:ext uri="{FF2B5EF4-FFF2-40B4-BE49-F238E27FC236}">
                <a16:creationId xmlns:a16="http://schemas.microsoft.com/office/drawing/2014/main" id="{C192C225-8E8F-D432-EE47-4E1A56C21F48}"/>
              </a:ext>
            </a:extLst>
          </p:cNvPr>
          <p:cNvSpPr txBox="1"/>
          <p:nvPr/>
        </p:nvSpPr>
        <p:spPr>
          <a:xfrm>
            <a:off x="10368385" y="557575"/>
            <a:ext cx="762584" cy="261610"/>
          </a:xfrm>
          <a:prstGeom prst="rect">
            <a:avLst/>
          </a:prstGeom>
          <a:solidFill>
            <a:srgbClr val="FF0000"/>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积分核算</a:t>
            </a:r>
          </a:p>
        </p:txBody>
      </p:sp>
      <p:sp>
        <p:nvSpPr>
          <p:cNvPr id="27" name="文本框 26">
            <a:extLst>
              <a:ext uri="{FF2B5EF4-FFF2-40B4-BE49-F238E27FC236}">
                <a16:creationId xmlns:a16="http://schemas.microsoft.com/office/drawing/2014/main" id="{FE8F2D38-96DE-BD97-398A-C16862DE1350}"/>
              </a:ext>
            </a:extLst>
          </p:cNvPr>
          <p:cNvSpPr txBox="1"/>
          <p:nvPr/>
        </p:nvSpPr>
        <p:spPr>
          <a:xfrm>
            <a:off x="11194598" y="557575"/>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积分应用</a:t>
            </a:r>
          </a:p>
        </p:txBody>
      </p:sp>
    </p:spTree>
    <p:extLst>
      <p:ext uri="{BB962C8B-B14F-4D97-AF65-F5344CB8AC3E}">
        <p14:creationId xmlns:p14="http://schemas.microsoft.com/office/powerpoint/2010/main" val="3422862676"/>
      </p:ext>
    </p:extLst>
  </p:cSld>
  <p:clrMapOvr>
    <a:masterClrMapping/>
  </p:clrMapOvr>
  <mc:AlternateContent xmlns:mc="http://schemas.openxmlformats.org/markup-compatibility/2006">
    <mc:Choice xmlns:p14="http://schemas.microsoft.com/office/powerpoint/2010/main" Requires="p14">
      <p:transition spd="slow" p14:dur="2250"/>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a:extLst>
              <a:ext uri="{FF2B5EF4-FFF2-40B4-BE49-F238E27FC236}">
                <a16:creationId xmlns:a16="http://schemas.microsoft.com/office/drawing/2014/main" id="{F3C61DF6-FE44-4905-AB18-47F1B0ABF139}"/>
              </a:ext>
            </a:extLst>
          </p:cNvPr>
          <p:cNvPicPr>
            <a:picLocks noChangeAspect="1"/>
          </p:cNvPicPr>
          <p:nvPr/>
        </p:nvPicPr>
        <p:blipFill>
          <a:blip r:embed="rId2"/>
          <a:stretch>
            <a:fillRect/>
          </a:stretch>
        </p:blipFill>
        <p:spPr>
          <a:xfrm>
            <a:off x="4763982" y="5465241"/>
            <a:ext cx="164606" cy="176799"/>
          </a:xfrm>
          <a:prstGeom prst="rect">
            <a:avLst/>
          </a:prstGeom>
        </p:spPr>
      </p:pic>
      <p:graphicFrame>
        <p:nvGraphicFramePr>
          <p:cNvPr id="25" name="表格 24">
            <a:extLst>
              <a:ext uri="{FF2B5EF4-FFF2-40B4-BE49-F238E27FC236}">
                <a16:creationId xmlns:a16="http://schemas.microsoft.com/office/drawing/2014/main" id="{AC737675-7E4C-4156-B293-10AB2D5E3B90}"/>
              </a:ext>
            </a:extLst>
          </p:cNvPr>
          <p:cNvGraphicFramePr>
            <a:graphicFrameLocks noGrp="1"/>
          </p:cNvGraphicFramePr>
          <p:nvPr>
            <p:extLst>
              <p:ext uri="{D42A27DB-BD31-4B8C-83A1-F6EECF244321}">
                <p14:modId xmlns:p14="http://schemas.microsoft.com/office/powerpoint/2010/main" val="2363127797"/>
              </p:ext>
            </p:extLst>
          </p:nvPr>
        </p:nvGraphicFramePr>
        <p:xfrm>
          <a:off x="1384456" y="2428071"/>
          <a:ext cx="5470394" cy="1803746"/>
        </p:xfrm>
        <a:graphic>
          <a:graphicData uri="http://schemas.openxmlformats.org/drawingml/2006/table">
            <a:tbl>
              <a:tblPr/>
              <a:tblGrid>
                <a:gridCol w="995931">
                  <a:extLst>
                    <a:ext uri="{9D8B030D-6E8A-4147-A177-3AD203B41FA5}">
                      <a16:colId xmlns:a16="http://schemas.microsoft.com/office/drawing/2014/main" val="1376833058"/>
                    </a:ext>
                  </a:extLst>
                </a:gridCol>
                <a:gridCol w="894397">
                  <a:extLst>
                    <a:ext uri="{9D8B030D-6E8A-4147-A177-3AD203B41FA5}">
                      <a16:colId xmlns:a16="http://schemas.microsoft.com/office/drawing/2014/main" val="1300606335"/>
                    </a:ext>
                  </a:extLst>
                </a:gridCol>
                <a:gridCol w="848763">
                  <a:extLst>
                    <a:ext uri="{9D8B030D-6E8A-4147-A177-3AD203B41FA5}">
                      <a16:colId xmlns:a16="http://schemas.microsoft.com/office/drawing/2014/main" val="1451887033"/>
                    </a:ext>
                  </a:extLst>
                </a:gridCol>
                <a:gridCol w="492834">
                  <a:extLst>
                    <a:ext uri="{9D8B030D-6E8A-4147-A177-3AD203B41FA5}">
                      <a16:colId xmlns:a16="http://schemas.microsoft.com/office/drawing/2014/main" val="935485927"/>
                    </a:ext>
                  </a:extLst>
                </a:gridCol>
                <a:gridCol w="658378">
                  <a:extLst>
                    <a:ext uri="{9D8B030D-6E8A-4147-A177-3AD203B41FA5}">
                      <a16:colId xmlns:a16="http://schemas.microsoft.com/office/drawing/2014/main" val="3742611048"/>
                    </a:ext>
                  </a:extLst>
                </a:gridCol>
                <a:gridCol w="795019">
                  <a:extLst>
                    <a:ext uri="{9D8B030D-6E8A-4147-A177-3AD203B41FA5}">
                      <a16:colId xmlns:a16="http://schemas.microsoft.com/office/drawing/2014/main" val="524096992"/>
                    </a:ext>
                  </a:extLst>
                </a:gridCol>
                <a:gridCol w="785072">
                  <a:extLst>
                    <a:ext uri="{9D8B030D-6E8A-4147-A177-3AD203B41FA5}">
                      <a16:colId xmlns:a16="http://schemas.microsoft.com/office/drawing/2014/main" val="366896289"/>
                    </a:ext>
                  </a:extLst>
                </a:gridCol>
              </a:tblGrid>
              <a:tr h="257678">
                <a:tc>
                  <a:txBody>
                    <a:bodyPr/>
                    <a:lstStyle/>
                    <a:p>
                      <a:pPr algn="l" fontAlgn="ctr"/>
                      <a:r>
                        <a:rPr lang="zh-CN" altLang="en-US" sz="1100" b="1" i="0" u="none" strike="noStrike">
                          <a:solidFill>
                            <a:srgbClr val="FFFFFF"/>
                          </a:solidFill>
                          <a:effectLst/>
                          <a:latin typeface="等线" panose="02010600030101010101" pitchFamily="2" charset="-122"/>
                          <a:ea typeface="等线" panose="02010600030101010101" pitchFamily="2" charset="-122"/>
                        </a:rPr>
                        <a:t>项目编号</a:t>
                      </a:r>
                    </a:p>
                  </a:txBody>
                  <a:tcPr marL="9525" marR="9525" marT="9525" marB="0" anchor="ctr">
                    <a:lnL w="6350" cap="flat" cmpd="sng" algn="ctr">
                      <a:solidFill>
                        <a:srgbClr val="A9D08E"/>
                      </a:solidFill>
                      <a:prstDash val="solid"/>
                      <a:round/>
                      <a:headEnd type="none" w="med" len="med"/>
                      <a:tailEnd type="none" w="med" len="med"/>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70AD47"/>
                    </a:solidFill>
                  </a:tcPr>
                </a:tc>
                <a:tc>
                  <a:txBody>
                    <a:bodyPr/>
                    <a:lstStyle/>
                    <a:p>
                      <a:pPr algn="l" fontAlgn="ctr"/>
                      <a:r>
                        <a:rPr lang="zh-CN" altLang="en-US" sz="1100" b="1" i="0" u="none" strike="noStrike">
                          <a:solidFill>
                            <a:srgbClr val="FFFFFF"/>
                          </a:solidFill>
                          <a:effectLst/>
                          <a:latin typeface="等线" panose="02010600030101010101" pitchFamily="2" charset="-122"/>
                          <a:ea typeface="等线" panose="02010600030101010101" pitchFamily="2" charset="-122"/>
                        </a:rPr>
                        <a:t>人名</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70AD47"/>
                    </a:solidFill>
                  </a:tcPr>
                </a:tc>
                <a:tc>
                  <a:txBody>
                    <a:bodyPr/>
                    <a:lstStyle/>
                    <a:p>
                      <a:pPr algn="l" fontAlgn="ctr"/>
                      <a:r>
                        <a:rPr lang="zh-CN" altLang="en-US" sz="1100" b="1" i="0" u="none" strike="noStrike">
                          <a:solidFill>
                            <a:srgbClr val="FFFFFF"/>
                          </a:solidFill>
                          <a:effectLst/>
                          <a:latin typeface="等线" panose="02010600030101010101" pitchFamily="2" charset="-122"/>
                          <a:ea typeface="等线" panose="02010600030101010101" pitchFamily="2" charset="-122"/>
                        </a:rPr>
                        <a:t>项目角色</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70AD47"/>
                    </a:solidFill>
                  </a:tcPr>
                </a:tc>
                <a:tc>
                  <a:txBody>
                    <a:bodyPr/>
                    <a:lstStyle/>
                    <a:p>
                      <a:pPr algn="l" fontAlgn="ctr"/>
                      <a:r>
                        <a:rPr lang="zh-CN" altLang="en-US" sz="1100" b="1" i="0" u="none" strike="noStrike">
                          <a:solidFill>
                            <a:srgbClr val="FFFFFF"/>
                          </a:solidFill>
                          <a:effectLst/>
                          <a:latin typeface="等线" panose="02010600030101010101" pitchFamily="2" charset="-122"/>
                          <a:ea typeface="等线" panose="02010600030101010101" pitchFamily="2" charset="-122"/>
                        </a:rPr>
                        <a:t>评价</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70AD47"/>
                    </a:solidFill>
                  </a:tcPr>
                </a:tc>
                <a:tc>
                  <a:txBody>
                    <a:bodyPr/>
                    <a:lstStyle/>
                    <a:p>
                      <a:pPr algn="l" fontAlgn="ctr"/>
                      <a:r>
                        <a:rPr lang="zh-CN" altLang="en-US" sz="1100" b="1" i="0" u="none" strike="noStrike">
                          <a:solidFill>
                            <a:srgbClr val="FFFFFF"/>
                          </a:solidFill>
                          <a:effectLst/>
                          <a:latin typeface="等线" panose="02010600030101010101" pitchFamily="2" charset="-122"/>
                          <a:ea typeface="等线" panose="02010600030101010101" pitchFamily="2" charset="-122"/>
                        </a:rPr>
                        <a:t>积分</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70AD47"/>
                    </a:solidFill>
                  </a:tcPr>
                </a:tc>
                <a:tc>
                  <a:txBody>
                    <a:bodyPr/>
                    <a:lstStyle/>
                    <a:p>
                      <a:pPr algn="l" fontAlgn="ctr"/>
                      <a:r>
                        <a:rPr lang="zh-CN" altLang="en-US" sz="1100" b="1" i="0" u="none" strike="noStrike">
                          <a:solidFill>
                            <a:srgbClr val="FFFFFF"/>
                          </a:solidFill>
                          <a:effectLst/>
                          <a:latin typeface="等线" panose="02010600030101010101" pitchFamily="2" charset="-122"/>
                          <a:ea typeface="等线" panose="02010600030101010101" pitchFamily="2" charset="-122"/>
                        </a:rPr>
                        <a:t>项目积分</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70AD47"/>
                    </a:solidFill>
                  </a:tcPr>
                </a:tc>
                <a:tc>
                  <a:txBody>
                    <a:bodyPr/>
                    <a:lstStyle/>
                    <a:p>
                      <a:pPr algn="l" fontAlgn="ctr"/>
                      <a:r>
                        <a:rPr lang="zh-CN" altLang="en-US" sz="1100" b="1" i="0" u="none" strike="noStrike">
                          <a:solidFill>
                            <a:srgbClr val="FFFFFF"/>
                          </a:solidFill>
                          <a:effectLst/>
                          <a:latin typeface="等线" panose="02010600030101010101" pitchFamily="2" charset="-122"/>
                          <a:ea typeface="等线" panose="02010600030101010101" pitchFamily="2" charset="-122"/>
                        </a:rPr>
                        <a:t>分配比例</a:t>
                      </a:r>
                    </a:p>
                  </a:txBody>
                  <a:tcPr marL="9525" marR="9525" marT="9525" marB="0" anchor="ctr">
                    <a:lnL>
                      <a:noFill/>
                    </a:lnL>
                    <a:lnR w="6350" cap="flat" cmpd="sng" algn="ctr">
                      <a:solidFill>
                        <a:srgbClr val="A9D08E"/>
                      </a:solidFill>
                      <a:prstDash val="solid"/>
                      <a:round/>
                      <a:headEnd type="none" w="med" len="med"/>
                      <a:tailEnd type="none" w="med" len="med"/>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70AD47"/>
                    </a:solidFill>
                  </a:tcPr>
                </a:tc>
                <a:extLst>
                  <a:ext uri="{0D108BD9-81ED-4DB2-BD59-A6C34878D82A}">
                    <a16:rowId xmlns:a16="http://schemas.microsoft.com/office/drawing/2014/main" val="3540248243"/>
                  </a:ext>
                </a:extLst>
              </a:tr>
              <a:tr h="257678">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WS2022299</a:t>
                      </a:r>
                    </a:p>
                  </a:txBody>
                  <a:tcPr marL="9525" marR="9525" marT="9525" marB="0" anchor="ctr">
                    <a:lnL w="6350" cap="flat" cmpd="sng" algn="ctr">
                      <a:solidFill>
                        <a:srgbClr val="A9D08E"/>
                      </a:solidFill>
                      <a:prstDash val="solid"/>
                      <a:round/>
                      <a:headEnd type="none" w="med" len="med"/>
                      <a:tailEnd type="none" w="med" len="med"/>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ctr"/>
                      <a:r>
                        <a:rPr lang="zh-CN" altLang="en-US" sz="1100" b="0" i="0" u="none" strike="noStrike">
                          <a:solidFill>
                            <a:srgbClr val="000000"/>
                          </a:solidFill>
                          <a:effectLst/>
                          <a:latin typeface="等线" panose="02010600030101010101" pitchFamily="2" charset="-122"/>
                          <a:ea typeface="等线" panose="02010600030101010101" pitchFamily="2" charset="-122"/>
                        </a:rPr>
                        <a:t>张铮</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ctr"/>
                      <a:r>
                        <a:rPr lang="zh-CN" altLang="en-US" sz="1100" b="0" i="0" u="none" strike="noStrike">
                          <a:solidFill>
                            <a:srgbClr val="000000"/>
                          </a:solidFill>
                          <a:effectLst/>
                          <a:latin typeface="等线" panose="02010600030101010101" pitchFamily="2" charset="-122"/>
                          <a:ea typeface="等线" panose="02010600030101010101" pitchFamily="2" charset="-122"/>
                        </a:rPr>
                        <a:t>项目总监</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B+</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4100</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30000</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13.67%</a:t>
                      </a:r>
                    </a:p>
                  </a:txBody>
                  <a:tcPr marL="9525" marR="9525" marT="9525" marB="0" anchor="ctr">
                    <a:lnL>
                      <a:noFill/>
                    </a:lnL>
                    <a:lnR w="6350" cap="flat" cmpd="sng" algn="ctr">
                      <a:solidFill>
                        <a:srgbClr val="A9D08E"/>
                      </a:solidFill>
                      <a:prstDash val="solid"/>
                      <a:round/>
                      <a:headEnd type="none" w="med" len="med"/>
                      <a:tailEnd type="none" w="med" len="med"/>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extLst>
                  <a:ext uri="{0D108BD9-81ED-4DB2-BD59-A6C34878D82A}">
                    <a16:rowId xmlns:a16="http://schemas.microsoft.com/office/drawing/2014/main" val="40939591"/>
                  </a:ext>
                </a:extLst>
              </a:tr>
              <a:tr h="257678">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WS2022255</a:t>
                      </a:r>
                    </a:p>
                  </a:txBody>
                  <a:tcPr marL="9525" marR="9525" marT="9525" marB="0" anchor="ctr">
                    <a:lnL w="6350" cap="flat" cmpd="sng" algn="ctr">
                      <a:solidFill>
                        <a:srgbClr val="A9D08E"/>
                      </a:solidFill>
                      <a:prstDash val="solid"/>
                      <a:round/>
                      <a:headEnd type="none" w="med" len="med"/>
                      <a:tailEnd type="none" w="med" len="med"/>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ctr"/>
                      <a:r>
                        <a:rPr lang="zh-CN" altLang="en-US" sz="1100" b="0" i="0" u="none" strike="noStrike">
                          <a:solidFill>
                            <a:srgbClr val="000000"/>
                          </a:solidFill>
                          <a:effectLst/>
                          <a:latin typeface="等线" panose="02010600030101010101" pitchFamily="2" charset="-122"/>
                          <a:ea typeface="等线" panose="02010600030101010101" pitchFamily="2" charset="-122"/>
                        </a:rPr>
                        <a:t>孙淳</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ctr"/>
                      <a:r>
                        <a:rPr lang="zh-CN" altLang="en-US" sz="1100" b="0" i="0" u="none" strike="noStrike">
                          <a:solidFill>
                            <a:srgbClr val="000000"/>
                          </a:solidFill>
                          <a:effectLst/>
                          <a:latin typeface="等线" panose="02010600030101010101" pitchFamily="2" charset="-122"/>
                          <a:ea typeface="等线" panose="02010600030101010101" pitchFamily="2" charset="-122"/>
                        </a:rPr>
                        <a:t>项目总监</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B+</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1000</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7500</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13.33%</a:t>
                      </a:r>
                    </a:p>
                  </a:txBody>
                  <a:tcPr marL="9525" marR="9525" marT="9525" marB="0" anchor="ctr">
                    <a:lnL>
                      <a:noFill/>
                    </a:lnL>
                    <a:lnR w="6350" cap="flat" cmpd="sng" algn="ctr">
                      <a:solidFill>
                        <a:srgbClr val="A9D08E"/>
                      </a:solidFill>
                      <a:prstDash val="solid"/>
                      <a:round/>
                      <a:headEnd type="none" w="med" len="med"/>
                      <a:tailEnd type="none" w="med" len="med"/>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extLst>
                  <a:ext uri="{0D108BD9-81ED-4DB2-BD59-A6C34878D82A}">
                    <a16:rowId xmlns:a16="http://schemas.microsoft.com/office/drawing/2014/main" val="3958412995"/>
                  </a:ext>
                </a:extLst>
              </a:tr>
              <a:tr h="257678">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WS2022255</a:t>
                      </a:r>
                    </a:p>
                  </a:txBody>
                  <a:tcPr marL="9525" marR="9525" marT="9525" marB="0" anchor="ctr">
                    <a:lnL w="6350" cap="flat" cmpd="sng" algn="ctr">
                      <a:solidFill>
                        <a:srgbClr val="A9D08E"/>
                      </a:solidFill>
                      <a:prstDash val="solid"/>
                      <a:round/>
                      <a:headEnd type="none" w="med" len="med"/>
                      <a:tailEnd type="none" w="med" len="med"/>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ctr"/>
                      <a:r>
                        <a:rPr lang="zh-CN" altLang="en-US" sz="1100" b="0" i="0" u="none" strike="noStrike">
                          <a:solidFill>
                            <a:srgbClr val="000000"/>
                          </a:solidFill>
                          <a:effectLst/>
                          <a:latin typeface="等线" panose="02010600030101010101" pitchFamily="2" charset="-122"/>
                          <a:ea typeface="等线" panose="02010600030101010101" pitchFamily="2" charset="-122"/>
                        </a:rPr>
                        <a:t>张汉春</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ctr"/>
                      <a:r>
                        <a:rPr lang="zh-CN" altLang="en-US" sz="1100" b="0" i="0" u="none" strike="noStrike">
                          <a:solidFill>
                            <a:srgbClr val="000000"/>
                          </a:solidFill>
                          <a:effectLst/>
                          <a:latin typeface="等线" panose="02010600030101010101" pitchFamily="2" charset="-122"/>
                          <a:ea typeface="等线" panose="02010600030101010101" pitchFamily="2" charset="-122"/>
                        </a:rPr>
                        <a:t>项目总监</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B+</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1000</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7500</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13.33%</a:t>
                      </a:r>
                    </a:p>
                  </a:txBody>
                  <a:tcPr marL="9525" marR="9525" marT="9525" marB="0" anchor="ctr">
                    <a:lnL>
                      <a:noFill/>
                    </a:lnL>
                    <a:lnR w="6350" cap="flat" cmpd="sng" algn="ctr">
                      <a:solidFill>
                        <a:srgbClr val="A9D08E"/>
                      </a:solidFill>
                      <a:prstDash val="solid"/>
                      <a:round/>
                      <a:headEnd type="none" w="med" len="med"/>
                      <a:tailEnd type="none" w="med" len="med"/>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extLst>
                  <a:ext uri="{0D108BD9-81ED-4DB2-BD59-A6C34878D82A}">
                    <a16:rowId xmlns:a16="http://schemas.microsoft.com/office/drawing/2014/main" val="3302592394"/>
                  </a:ext>
                </a:extLst>
              </a:tr>
              <a:tr h="257678">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WS2023042</a:t>
                      </a:r>
                    </a:p>
                  </a:txBody>
                  <a:tcPr marL="9525" marR="9525" marT="9525" marB="0" anchor="ctr">
                    <a:lnL w="6350" cap="flat" cmpd="sng" algn="ctr">
                      <a:solidFill>
                        <a:srgbClr val="A9D08E"/>
                      </a:solidFill>
                      <a:prstDash val="solid"/>
                      <a:round/>
                      <a:headEnd type="none" w="med" len="med"/>
                      <a:tailEnd type="none" w="med" len="med"/>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David</a:t>
                      </a:r>
                      <a:r>
                        <a:rPr lang="zh-CN" altLang="en-US" sz="1100" b="0" i="0" u="none" strike="noStrike">
                          <a:solidFill>
                            <a:srgbClr val="000000"/>
                          </a:solidFill>
                          <a:effectLst/>
                          <a:latin typeface="等线" panose="02010600030101010101" pitchFamily="2" charset="-122"/>
                          <a:ea typeface="等线" panose="02010600030101010101" pitchFamily="2" charset="-122"/>
                        </a:rPr>
                        <a:t>朱伟</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ctr"/>
                      <a:r>
                        <a:rPr lang="zh-CN" altLang="en-US" sz="1100" b="0" i="0" u="none" strike="noStrike">
                          <a:solidFill>
                            <a:srgbClr val="000000"/>
                          </a:solidFill>
                          <a:effectLst/>
                          <a:latin typeface="等线" panose="02010600030101010101" pitchFamily="2" charset="-122"/>
                          <a:ea typeface="等线" panose="02010600030101010101" pitchFamily="2" charset="-122"/>
                        </a:rPr>
                        <a:t>项目总监</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B+</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8000</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72500</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11.03%</a:t>
                      </a:r>
                    </a:p>
                  </a:txBody>
                  <a:tcPr marL="9525" marR="9525" marT="9525" marB="0" anchor="ctr">
                    <a:lnL>
                      <a:noFill/>
                    </a:lnL>
                    <a:lnR w="6350" cap="flat" cmpd="sng" algn="ctr">
                      <a:solidFill>
                        <a:srgbClr val="A9D08E"/>
                      </a:solidFill>
                      <a:prstDash val="solid"/>
                      <a:round/>
                      <a:headEnd type="none" w="med" len="med"/>
                      <a:tailEnd type="none" w="med" len="med"/>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extLst>
                  <a:ext uri="{0D108BD9-81ED-4DB2-BD59-A6C34878D82A}">
                    <a16:rowId xmlns:a16="http://schemas.microsoft.com/office/drawing/2014/main" val="1863664040"/>
                  </a:ext>
                </a:extLst>
              </a:tr>
              <a:tr h="257678">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WS2022439</a:t>
                      </a:r>
                    </a:p>
                  </a:txBody>
                  <a:tcPr marL="9525" marR="9525" marT="9525" marB="0" anchor="ctr">
                    <a:lnL w="6350" cap="flat" cmpd="sng" algn="ctr">
                      <a:solidFill>
                        <a:srgbClr val="A9D08E"/>
                      </a:solidFill>
                      <a:prstDash val="solid"/>
                      <a:round/>
                      <a:headEnd type="none" w="med" len="med"/>
                      <a:tailEnd type="none" w="med" len="med"/>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ctr"/>
                      <a:r>
                        <a:rPr lang="zh-CN" altLang="en-US" sz="1100" b="0" i="0" u="none" strike="noStrike">
                          <a:solidFill>
                            <a:srgbClr val="000000"/>
                          </a:solidFill>
                          <a:effectLst/>
                          <a:latin typeface="等线" panose="02010600030101010101" pitchFamily="2" charset="-122"/>
                          <a:ea typeface="等线" panose="02010600030101010101" pitchFamily="2" charset="-122"/>
                        </a:rPr>
                        <a:t>孙淳</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ctr"/>
                      <a:r>
                        <a:rPr lang="zh-CN" altLang="en-US" sz="1100" b="0" i="0" u="none" strike="noStrike">
                          <a:solidFill>
                            <a:srgbClr val="000000"/>
                          </a:solidFill>
                          <a:effectLst/>
                          <a:latin typeface="等线" panose="02010600030101010101" pitchFamily="2" charset="-122"/>
                          <a:ea typeface="等线" panose="02010600030101010101" pitchFamily="2" charset="-122"/>
                        </a:rPr>
                        <a:t>项目总监</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B+</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10000</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60000</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16.67%</a:t>
                      </a:r>
                    </a:p>
                  </a:txBody>
                  <a:tcPr marL="9525" marR="9525" marT="9525" marB="0" anchor="ctr">
                    <a:lnL>
                      <a:noFill/>
                    </a:lnL>
                    <a:lnR w="6350" cap="flat" cmpd="sng" algn="ctr">
                      <a:solidFill>
                        <a:srgbClr val="A9D08E"/>
                      </a:solidFill>
                      <a:prstDash val="solid"/>
                      <a:round/>
                      <a:headEnd type="none" w="med" len="med"/>
                      <a:tailEnd type="none" w="med" len="med"/>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extLst>
                  <a:ext uri="{0D108BD9-81ED-4DB2-BD59-A6C34878D82A}">
                    <a16:rowId xmlns:a16="http://schemas.microsoft.com/office/drawing/2014/main" val="2180235352"/>
                  </a:ext>
                </a:extLst>
              </a:tr>
              <a:tr h="257678">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WS2022464</a:t>
                      </a:r>
                    </a:p>
                  </a:txBody>
                  <a:tcPr marL="9525" marR="9525" marT="9525" marB="0" anchor="ctr">
                    <a:lnL w="6350" cap="flat" cmpd="sng" algn="ctr">
                      <a:solidFill>
                        <a:srgbClr val="A9D08E"/>
                      </a:solidFill>
                      <a:prstDash val="solid"/>
                      <a:round/>
                      <a:headEnd type="none" w="med" len="med"/>
                      <a:tailEnd type="none" w="med" len="med"/>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ctr"/>
                      <a:r>
                        <a:rPr lang="zh-CN" altLang="en-US" sz="1100" b="0" i="0" u="none" strike="noStrike">
                          <a:solidFill>
                            <a:srgbClr val="000000"/>
                          </a:solidFill>
                          <a:effectLst/>
                          <a:latin typeface="等线" panose="02010600030101010101" pitchFamily="2" charset="-122"/>
                          <a:ea typeface="等线" panose="02010600030101010101" pitchFamily="2" charset="-122"/>
                        </a:rPr>
                        <a:t>张铮</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ctr"/>
                      <a:r>
                        <a:rPr lang="zh-CN" altLang="en-US" sz="1100" b="0" i="0" u="none" strike="noStrike">
                          <a:solidFill>
                            <a:srgbClr val="000000"/>
                          </a:solidFill>
                          <a:effectLst/>
                          <a:latin typeface="等线" panose="02010600030101010101" pitchFamily="2" charset="-122"/>
                          <a:ea typeface="等线" panose="02010600030101010101" pitchFamily="2" charset="-122"/>
                        </a:rPr>
                        <a:t>项目总监</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B+</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10000</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90000</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11.11%</a:t>
                      </a:r>
                    </a:p>
                  </a:txBody>
                  <a:tcPr marL="9525" marR="9525" marT="9525" marB="0" anchor="ctr">
                    <a:lnL>
                      <a:noFill/>
                    </a:lnL>
                    <a:lnR w="6350" cap="flat" cmpd="sng" algn="ctr">
                      <a:solidFill>
                        <a:srgbClr val="A9D08E"/>
                      </a:solidFill>
                      <a:prstDash val="solid"/>
                      <a:round/>
                      <a:headEnd type="none" w="med" len="med"/>
                      <a:tailEnd type="none" w="med" len="med"/>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extLst>
                  <a:ext uri="{0D108BD9-81ED-4DB2-BD59-A6C34878D82A}">
                    <a16:rowId xmlns:a16="http://schemas.microsoft.com/office/drawing/2014/main" val="900026627"/>
                  </a:ext>
                </a:extLst>
              </a:tr>
            </a:tbl>
          </a:graphicData>
        </a:graphic>
      </p:graphicFrame>
      <p:graphicFrame>
        <p:nvGraphicFramePr>
          <p:cNvPr id="26" name="表格 25">
            <a:extLst>
              <a:ext uri="{FF2B5EF4-FFF2-40B4-BE49-F238E27FC236}">
                <a16:creationId xmlns:a16="http://schemas.microsoft.com/office/drawing/2014/main" id="{E43F3A46-A815-467E-B529-9625C3C13EAE}"/>
              </a:ext>
            </a:extLst>
          </p:cNvPr>
          <p:cNvGraphicFramePr>
            <a:graphicFrameLocks noGrp="1"/>
          </p:cNvGraphicFramePr>
          <p:nvPr>
            <p:extLst>
              <p:ext uri="{D42A27DB-BD31-4B8C-83A1-F6EECF244321}">
                <p14:modId xmlns:p14="http://schemas.microsoft.com/office/powerpoint/2010/main" val="196973921"/>
              </p:ext>
            </p:extLst>
          </p:nvPr>
        </p:nvGraphicFramePr>
        <p:xfrm>
          <a:off x="1384456" y="5047767"/>
          <a:ext cx="5470395" cy="1437233"/>
        </p:xfrm>
        <a:graphic>
          <a:graphicData uri="http://schemas.openxmlformats.org/drawingml/2006/table">
            <a:tbl>
              <a:tblPr/>
              <a:tblGrid>
                <a:gridCol w="1100905">
                  <a:extLst>
                    <a:ext uri="{9D8B030D-6E8A-4147-A177-3AD203B41FA5}">
                      <a16:colId xmlns:a16="http://schemas.microsoft.com/office/drawing/2014/main" val="3898830112"/>
                    </a:ext>
                  </a:extLst>
                </a:gridCol>
                <a:gridCol w="642181">
                  <a:extLst>
                    <a:ext uri="{9D8B030D-6E8A-4147-A177-3AD203B41FA5}">
                      <a16:colId xmlns:a16="http://schemas.microsoft.com/office/drawing/2014/main" val="2969346800"/>
                    </a:ext>
                  </a:extLst>
                </a:gridCol>
                <a:gridCol w="904296">
                  <a:extLst>
                    <a:ext uri="{9D8B030D-6E8A-4147-A177-3AD203B41FA5}">
                      <a16:colId xmlns:a16="http://schemas.microsoft.com/office/drawing/2014/main" val="3705103208"/>
                    </a:ext>
                  </a:extLst>
                </a:gridCol>
                <a:gridCol w="458701">
                  <a:extLst>
                    <a:ext uri="{9D8B030D-6E8A-4147-A177-3AD203B41FA5}">
                      <a16:colId xmlns:a16="http://schemas.microsoft.com/office/drawing/2014/main" val="3361217308"/>
                    </a:ext>
                  </a:extLst>
                </a:gridCol>
                <a:gridCol w="537335">
                  <a:extLst>
                    <a:ext uri="{9D8B030D-6E8A-4147-A177-3AD203B41FA5}">
                      <a16:colId xmlns:a16="http://schemas.microsoft.com/office/drawing/2014/main" val="370905563"/>
                    </a:ext>
                  </a:extLst>
                </a:gridCol>
                <a:gridCol w="956718">
                  <a:extLst>
                    <a:ext uri="{9D8B030D-6E8A-4147-A177-3AD203B41FA5}">
                      <a16:colId xmlns:a16="http://schemas.microsoft.com/office/drawing/2014/main" val="3031127533"/>
                    </a:ext>
                  </a:extLst>
                </a:gridCol>
                <a:gridCol w="870259">
                  <a:extLst>
                    <a:ext uri="{9D8B030D-6E8A-4147-A177-3AD203B41FA5}">
                      <a16:colId xmlns:a16="http://schemas.microsoft.com/office/drawing/2014/main" val="2214079510"/>
                    </a:ext>
                  </a:extLst>
                </a:gridCol>
              </a:tblGrid>
              <a:tr h="205319">
                <a:tc>
                  <a:txBody>
                    <a:bodyPr/>
                    <a:lstStyle/>
                    <a:p>
                      <a:pPr algn="l" fontAlgn="ctr"/>
                      <a:r>
                        <a:rPr lang="zh-CN" altLang="en-US" sz="1100" b="1" i="0" u="none" strike="noStrike">
                          <a:solidFill>
                            <a:srgbClr val="FFFFFF"/>
                          </a:solidFill>
                          <a:effectLst/>
                          <a:latin typeface="等线" panose="02010600030101010101" pitchFamily="2" charset="-122"/>
                          <a:ea typeface="等线" panose="02010600030101010101" pitchFamily="2" charset="-122"/>
                        </a:rPr>
                        <a:t>项目编号</a:t>
                      </a:r>
                    </a:p>
                  </a:txBody>
                  <a:tcPr marL="9525" marR="9525" marT="9525" marB="0" anchor="ctr">
                    <a:lnL w="6350" cap="flat" cmpd="sng" algn="ctr">
                      <a:solidFill>
                        <a:srgbClr val="A9D08E"/>
                      </a:solidFill>
                      <a:prstDash val="solid"/>
                      <a:round/>
                      <a:headEnd type="none" w="med" len="med"/>
                      <a:tailEnd type="none" w="med" len="med"/>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70AD47"/>
                    </a:solidFill>
                  </a:tcPr>
                </a:tc>
                <a:tc>
                  <a:txBody>
                    <a:bodyPr/>
                    <a:lstStyle/>
                    <a:p>
                      <a:pPr algn="l" fontAlgn="ctr"/>
                      <a:r>
                        <a:rPr lang="zh-CN" altLang="en-US" sz="1100" b="1" i="0" u="none" strike="noStrike">
                          <a:solidFill>
                            <a:srgbClr val="FFFFFF"/>
                          </a:solidFill>
                          <a:effectLst/>
                          <a:latin typeface="等线" panose="02010600030101010101" pitchFamily="2" charset="-122"/>
                          <a:ea typeface="等线" panose="02010600030101010101" pitchFamily="2" charset="-122"/>
                        </a:rPr>
                        <a:t>人名</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70AD47"/>
                    </a:solidFill>
                  </a:tcPr>
                </a:tc>
                <a:tc>
                  <a:txBody>
                    <a:bodyPr/>
                    <a:lstStyle/>
                    <a:p>
                      <a:pPr algn="l" fontAlgn="ctr"/>
                      <a:r>
                        <a:rPr lang="zh-CN" altLang="en-US" sz="1100" b="1" i="0" u="none" strike="noStrike">
                          <a:solidFill>
                            <a:srgbClr val="FFFFFF"/>
                          </a:solidFill>
                          <a:effectLst/>
                          <a:latin typeface="等线" panose="02010600030101010101" pitchFamily="2" charset="-122"/>
                          <a:ea typeface="等线" panose="02010600030101010101" pitchFamily="2" charset="-122"/>
                        </a:rPr>
                        <a:t>项目角色</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70AD47"/>
                    </a:solidFill>
                  </a:tcPr>
                </a:tc>
                <a:tc>
                  <a:txBody>
                    <a:bodyPr/>
                    <a:lstStyle/>
                    <a:p>
                      <a:pPr algn="l" fontAlgn="ctr"/>
                      <a:r>
                        <a:rPr lang="zh-CN" altLang="en-US" sz="1100" b="1" i="0" u="none" strike="noStrike">
                          <a:solidFill>
                            <a:srgbClr val="FFFFFF"/>
                          </a:solidFill>
                          <a:effectLst/>
                          <a:latin typeface="等线" panose="02010600030101010101" pitchFamily="2" charset="-122"/>
                          <a:ea typeface="等线" panose="02010600030101010101" pitchFamily="2" charset="-122"/>
                        </a:rPr>
                        <a:t>评价</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70AD47"/>
                    </a:solidFill>
                  </a:tcPr>
                </a:tc>
                <a:tc>
                  <a:txBody>
                    <a:bodyPr/>
                    <a:lstStyle/>
                    <a:p>
                      <a:pPr algn="l" fontAlgn="ctr"/>
                      <a:r>
                        <a:rPr lang="zh-CN" altLang="en-US" sz="1100" b="1" i="0" u="none" strike="noStrike">
                          <a:solidFill>
                            <a:srgbClr val="FFFFFF"/>
                          </a:solidFill>
                          <a:effectLst/>
                          <a:latin typeface="等线" panose="02010600030101010101" pitchFamily="2" charset="-122"/>
                          <a:ea typeface="等线" panose="02010600030101010101" pitchFamily="2" charset="-122"/>
                        </a:rPr>
                        <a:t>积分</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70AD47"/>
                    </a:solidFill>
                  </a:tcPr>
                </a:tc>
                <a:tc>
                  <a:txBody>
                    <a:bodyPr/>
                    <a:lstStyle/>
                    <a:p>
                      <a:pPr algn="l" fontAlgn="ctr"/>
                      <a:r>
                        <a:rPr lang="zh-CN" altLang="en-US" sz="1100" b="1" i="0" u="none" strike="noStrike">
                          <a:solidFill>
                            <a:srgbClr val="FFFFFF"/>
                          </a:solidFill>
                          <a:effectLst/>
                          <a:latin typeface="等线" panose="02010600030101010101" pitchFamily="2" charset="-122"/>
                          <a:ea typeface="等线" panose="02010600030101010101" pitchFamily="2" charset="-122"/>
                        </a:rPr>
                        <a:t>项目积分</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70AD47"/>
                    </a:solidFill>
                  </a:tcPr>
                </a:tc>
                <a:tc>
                  <a:txBody>
                    <a:bodyPr/>
                    <a:lstStyle/>
                    <a:p>
                      <a:pPr algn="l" fontAlgn="ctr"/>
                      <a:r>
                        <a:rPr lang="zh-CN" altLang="en-US" sz="1100" b="1" i="0" u="none" strike="noStrike">
                          <a:solidFill>
                            <a:srgbClr val="FFFFFF"/>
                          </a:solidFill>
                          <a:effectLst/>
                          <a:latin typeface="等线" panose="02010600030101010101" pitchFamily="2" charset="-122"/>
                          <a:ea typeface="等线" panose="02010600030101010101" pitchFamily="2" charset="-122"/>
                        </a:rPr>
                        <a:t>分配比例</a:t>
                      </a:r>
                    </a:p>
                  </a:txBody>
                  <a:tcPr marL="9525" marR="9525" marT="9525" marB="0" anchor="ctr">
                    <a:lnL>
                      <a:noFill/>
                    </a:lnL>
                    <a:lnR w="6350" cap="flat" cmpd="sng" algn="ctr">
                      <a:solidFill>
                        <a:srgbClr val="A9D08E"/>
                      </a:solidFill>
                      <a:prstDash val="solid"/>
                      <a:round/>
                      <a:headEnd type="none" w="med" len="med"/>
                      <a:tailEnd type="none" w="med" len="med"/>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70AD47"/>
                    </a:solidFill>
                  </a:tcPr>
                </a:tc>
                <a:extLst>
                  <a:ext uri="{0D108BD9-81ED-4DB2-BD59-A6C34878D82A}">
                    <a16:rowId xmlns:a16="http://schemas.microsoft.com/office/drawing/2014/main" val="2463385442"/>
                  </a:ext>
                </a:extLst>
              </a:tr>
              <a:tr h="205319">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WS2023125</a:t>
                      </a:r>
                    </a:p>
                  </a:txBody>
                  <a:tcPr marL="9525" marR="9525" marT="9525" marB="0" anchor="ctr">
                    <a:lnL w="6350" cap="flat" cmpd="sng" algn="ctr">
                      <a:solidFill>
                        <a:srgbClr val="A9D08E"/>
                      </a:solidFill>
                      <a:prstDash val="solid"/>
                      <a:round/>
                      <a:headEnd type="none" w="med" len="med"/>
                      <a:tailEnd type="none" w="med" len="med"/>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ctr"/>
                      <a:r>
                        <a:rPr lang="zh-CN" altLang="en-US" sz="1100" b="0" i="0" u="none" strike="noStrike">
                          <a:solidFill>
                            <a:srgbClr val="000000"/>
                          </a:solidFill>
                          <a:effectLst/>
                          <a:latin typeface="等线" panose="02010600030101010101" pitchFamily="2" charset="-122"/>
                          <a:ea typeface="等线" panose="02010600030101010101" pitchFamily="2" charset="-122"/>
                        </a:rPr>
                        <a:t>陈继</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ctr"/>
                      <a:r>
                        <a:rPr lang="zh-CN" altLang="en-US" sz="1100" b="0" i="0" u="none" strike="noStrike">
                          <a:solidFill>
                            <a:srgbClr val="000000"/>
                          </a:solidFill>
                          <a:effectLst/>
                          <a:latin typeface="等线" panose="02010600030101010101" pitchFamily="2" charset="-122"/>
                          <a:ea typeface="等线" panose="02010600030101010101" pitchFamily="2" charset="-122"/>
                        </a:rPr>
                        <a:t>项目总监</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B</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500</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5000</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10.00%</a:t>
                      </a:r>
                    </a:p>
                  </a:txBody>
                  <a:tcPr marL="9525" marR="9525" marT="9525" marB="0" anchor="ctr">
                    <a:lnL>
                      <a:noFill/>
                    </a:lnL>
                    <a:lnR w="6350" cap="flat" cmpd="sng" algn="ctr">
                      <a:solidFill>
                        <a:srgbClr val="A9D08E"/>
                      </a:solidFill>
                      <a:prstDash val="solid"/>
                      <a:round/>
                      <a:headEnd type="none" w="med" len="med"/>
                      <a:tailEnd type="none" w="med" len="med"/>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extLst>
                  <a:ext uri="{0D108BD9-81ED-4DB2-BD59-A6C34878D82A}">
                    <a16:rowId xmlns:a16="http://schemas.microsoft.com/office/drawing/2014/main" val="59992853"/>
                  </a:ext>
                </a:extLst>
              </a:tr>
              <a:tr h="205319">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WS2022283</a:t>
                      </a:r>
                    </a:p>
                  </a:txBody>
                  <a:tcPr marL="9525" marR="9525" marT="9525" marB="0" anchor="ctr">
                    <a:lnL w="6350" cap="flat" cmpd="sng" algn="ctr">
                      <a:solidFill>
                        <a:srgbClr val="A9D08E"/>
                      </a:solidFill>
                      <a:prstDash val="solid"/>
                      <a:round/>
                      <a:headEnd type="none" w="med" len="med"/>
                      <a:tailEnd type="none" w="med" len="med"/>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ctr"/>
                      <a:r>
                        <a:rPr lang="zh-CN" altLang="en-US" sz="1100" b="0" i="0" u="none" strike="noStrike">
                          <a:solidFill>
                            <a:srgbClr val="000000"/>
                          </a:solidFill>
                          <a:effectLst/>
                          <a:latin typeface="等线" panose="02010600030101010101" pitchFamily="2" charset="-122"/>
                          <a:ea typeface="等线" panose="02010600030101010101" pitchFamily="2" charset="-122"/>
                        </a:rPr>
                        <a:t>陈江江</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ctr"/>
                      <a:r>
                        <a:rPr lang="zh-CN" altLang="en-US" sz="1100" b="0" i="0" u="none" strike="noStrike">
                          <a:solidFill>
                            <a:srgbClr val="000000"/>
                          </a:solidFill>
                          <a:effectLst/>
                          <a:latin typeface="等线" panose="02010600030101010101" pitchFamily="2" charset="-122"/>
                          <a:ea typeface="等线" panose="02010600030101010101" pitchFamily="2" charset="-122"/>
                        </a:rPr>
                        <a:t>项目总监</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B</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500</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5000</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10.00%</a:t>
                      </a:r>
                    </a:p>
                  </a:txBody>
                  <a:tcPr marL="9525" marR="9525" marT="9525" marB="0" anchor="ctr">
                    <a:lnL>
                      <a:noFill/>
                    </a:lnL>
                    <a:lnR w="6350" cap="flat" cmpd="sng" algn="ctr">
                      <a:solidFill>
                        <a:srgbClr val="A9D08E"/>
                      </a:solidFill>
                      <a:prstDash val="solid"/>
                      <a:round/>
                      <a:headEnd type="none" w="med" len="med"/>
                      <a:tailEnd type="none" w="med" len="med"/>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extLst>
                  <a:ext uri="{0D108BD9-81ED-4DB2-BD59-A6C34878D82A}">
                    <a16:rowId xmlns:a16="http://schemas.microsoft.com/office/drawing/2014/main" val="609035063"/>
                  </a:ext>
                </a:extLst>
              </a:tr>
              <a:tr h="205319">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WS2023046</a:t>
                      </a:r>
                    </a:p>
                  </a:txBody>
                  <a:tcPr marL="9525" marR="9525" marT="9525" marB="0" anchor="ctr">
                    <a:lnL w="6350" cap="flat" cmpd="sng" algn="ctr">
                      <a:solidFill>
                        <a:srgbClr val="A9D08E"/>
                      </a:solidFill>
                      <a:prstDash val="solid"/>
                      <a:round/>
                      <a:headEnd type="none" w="med" len="med"/>
                      <a:tailEnd type="none" w="med" len="med"/>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ctr"/>
                      <a:r>
                        <a:rPr lang="zh-CN" altLang="en-US" sz="1100" b="0" i="0" u="none" strike="noStrike">
                          <a:solidFill>
                            <a:srgbClr val="000000"/>
                          </a:solidFill>
                          <a:effectLst/>
                          <a:latin typeface="等线" panose="02010600030101010101" pitchFamily="2" charset="-122"/>
                          <a:ea typeface="等线" panose="02010600030101010101" pitchFamily="2" charset="-122"/>
                        </a:rPr>
                        <a:t>陶钧</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ctr"/>
                      <a:r>
                        <a:rPr lang="zh-CN" altLang="en-US" sz="1100" b="0" i="0" u="none" strike="noStrike">
                          <a:solidFill>
                            <a:srgbClr val="000000"/>
                          </a:solidFill>
                          <a:effectLst/>
                          <a:latin typeface="等线" panose="02010600030101010101" pitchFamily="2" charset="-122"/>
                          <a:ea typeface="等线" panose="02010600030101010101" pitchFamily="2" charset="-122"/>
                        </a:rPr>
                        <a:t>项目总监</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B</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1000</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10000</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10.00%</a:t>
                      </a:r>
                    </a:p>
                  </a:txBody>
                  <a:tcPr marL="9525" marR="9525" marT="9525" marB="0" anchor="ctr">
                    <a:lnL>
                      <a:noFill/>
                    </a:lnL>
                    <a:lnR w="6350" cap="flat" cmpd="sng" algn="ctr">
                      <a:solidFill>
                        <a:srgbClr val="A9D08E"/>
                      </a:solidFill>
                      <a:prstDash val="solid"/>
                      <a:round/>
                      <a:headEnd type="none" w="med" len="med"/>
                      <a:tailEnd type="none" w="med" len="med"/>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extLst>
                  <a:ext uri="{0D108BD9-81ED-4DB2-BD59-A6C34878D82A}">
                    <a16:rowId xmlns:a16="http://schemas.microsoft.com/office/drawing/2014/main" val="3435456375"/>
                  </a:ext>
                </a:extLst>
              </a:tr>
              <a:tr h="205319">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WS2023046</a:t>
                      </a:r>
                    </a:p>
                  </a:txBody>
                  <a:tcPr marL="9525" marR="9525" marT="9525" marB="0" anchor="ctr">
                    <a:lnL w="6350" cap="flat" cmpd="sng" algn="ctr">
                      <a:solidFill>
                        <a:srgbClr val="A9D08E"/>
                      </a:solidFill>
                      <a:prstDash val="solid"/>
                      <a:round/>
                      <a:headEnd type="none" w="med" len="med"/>
                      <a:tailEnd type="none" w="med" len="med"/>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ctr"/>
                      <a:r>
                        <a:rPr lang="zh-CN" altLang="en-US" sz="1100" b="0" i="0" u="none" strike="noStrike">
                          <a:solidFill>
                            <a:srgbClr val="000000"/>
                          </a:solidFill>
                          <a:effectLst/>
                          <a:latin typeface="等线" panose="02010600030101010101" pitchFamily="2" charset="-122"/>
                          <a:ea typeface="等线" panose="02010600030101010101" pitchFamily="2" charset="-122"/>
                        </a:rPr>
                        <a:t>林倩晖</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ctr"/>
                      <a:r>
                        <a:rPr lang="zh-CN" altLang="en-US" sz="1100" b="0" i="0" u="none" strike="noStrike">
                          <a:solidFill>
                            <a:srgbClr val="000000"/>
                          </a:solidFill>
                          <a:effectLst/>
                          <a:latin typeface="等线" panose="02010600030101010101" pitchFamily="2" charset="-122"/>
                          <a:ea typeface="等线" panose="02010600030101010101" pitchFamily="2" charset="-122"/>
                        </a:rPr>
                        <a:t>项目总监</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B</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1000</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10000</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10.00%</a:t>
                      </a:r>
                    </a:p>
                  </a:txBody>
                  <a:tcPr marL="9525" marR="9525" marT="9525" marB="0" anchor="ctr">
                    <a:lnL>
                      <a:noFill/>
                    </a:lnL>
                    <a:lnR w="6350" cap="flat" cmpd="sng" algn="ctr">
                      <a:solidFill>
                        <a:srgbClr val="A9D08E"/>
                      </a:solidFill>
                      <a:prstDash val="solid"/>
                      <a:round/>
                      <a:headEnd type="none" w="med" len="med"/>
                      <a:tailEnd type="none" w="med" len="med"/>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extLst>
                  <a:ext uri="{0D108BD9-81ED-4DB2-BD59-A6C34878D82A}">
                    <a16:rowId xmlns:a16="http://schemas.microsoft.com/office/drawing/2014/main" val="581761172"/>
                  </a:ext>
                </a:extLst>
              </a:tr>
              <a:tr h="205319">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WS2023129</a:t>
                      </a:r>
                    </a:p>
                  </a:txBody>
                  <a:tcPr marL="9525" marR="9525" marT="9525" marB="0" anchor="ctr">
                    <a:lnL w="6350" cap="flat" cmpd="sng" algn="ctr">
                      <a:solidFill>
                        <a:srgbClr val="A9D08E"/>
                      </a:solidFill>
                      <a:prstDash val="solid"/>
                      <a:round/>
                      <a:headEnd type="none" w="med" len="med"/>
                      <a:tailEnd type="none" w="med" len="med"/>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ctr"/>
                      <a:r>
                        <a:rPr lang="zh-CN" altLang="en-US" sz="1100" b="0" i="0" u="none" strike="noStrike">
                          <a:solidFill>
                            <a:srgbClr val="000000"/>
                          </a:solidFill>
                          <a:effectLst/>
                          <a:latin typeface="等线" panose="02010600030101010101" pitchFamily="2" charset="-122"/>
                          <a:ea typeface="等线" panose="02010600030101010101" pitchFamily="2" charset="-122"/>
                        </a:rPr>
                        <a:t>刘秋伟</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ctr"/>
                      <a:r>
                        <a:rPr lang="zh-CN" altLang="en-US" sz="1100" b="0" i="0" u="none" strike="noStrike">
                          <a:solidFill>
                            <a:srgbClr val="000000"/>
                          </a:solidFill>
                          <a:effectLst/>
                          <a:latin typeface="等线" panose="02010600030101010101" pitchFamily="2" charset="-122"/>
                          <a:ea typeface="等线" panose="02010600030101010101" pitchFamily="2" charset="-122"/>
                        </a:rPr>
                        <a:t>项目总监</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B</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4000</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44000</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9.09%</a:t>
                      </a:r>
                    </a:p>
                  </a:txBody>
                  <a:tcPr marL="9525" marR="9525" marT="9525" marB="0" anchor="ctr">
                    <a:lnL>
                      <a:noFill/>
                    </a:lnL>
                    <a:lnR w="6350" cap="flat" cmpd="sng" algn="ctr">
                      <a:solidFill>
                        <a:srgbClr val="A9D08E"/>
                      </a:solidFill>
                      <a:prstDash val="solid"/>
                      <a:round/>
                      <a:headEnd type="none" w="med" len="med"/>
                      <a:tailEnd type="none" w="med" len="med"/>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extLst>
                  <a:ext uri="{0D108BD9-81ED-4DB2-BD59-A6C34878D82A}">
                    <a16:rowId xmlns:a16="http://schemas.microsoft.com/office/drawing/2014/main" val="3899594296"/>
                  </a:ext>
                </a:extLst>
              </a:tr>
              <a:tr h="205319">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WS2023021</a:t>
                      </a:r>
                    </a:p>
                  </a:txBody>
                  <a:tcPr marL="9525" marR="9525" marT="9525" marB="0" anchor="ctr">
                    <a:lnL w="6350" cap="flat" cmpd="sng" algn="ctr">
                      <a:solidFill>
                        <a:srgbClr val="A9D08E"/>
                      </a:solidFill>
                      <a:prstDash val="solid"/>
                      <a:round/>
                      <a:headEnd type="none" w="med" len="med"/>
                      <a:tailEnd type="none" w="med" len="med"/>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ctr"/>
                      <a:r>
                        <a:rPr lang="zh-CN" altLang="en-US" sz="1100" b="0" i="0" u="none" strike="noStrike">
                          <a:solidFill>
                            <a:srgbClr val="000000"/>
                          </a:solidFill>
                          <a:effectLst/>
                          <a:latin typeface="等线" panose="02010600030101010101" pitchFamily="2" charset="-122"/>
                          <a:ea typeface="等线" panose="02010600030101010101" pitchFamily="2" charset="-122"/>
                        </a:rPr>
                        <a:t>孙淳</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ctr"/>
                      <a:r>
                        <a:rPr lang="zh-CN" altLang="en-US" sz="1100" b="0" i="0" u="none" strike="noStrike">
                          <a:solidFill>
                            <a:srgbClr val="000000"/>
                          </a:solidFill>
                          <a:effectLst/>
                          <a:latin typeface="等线" panose="02010600030101010101" pitchFamily="2" charset="-122"/>
                          <a:ea typeface="等线" panose="02010600030101010101" pitchFamily="2" charset="-122"/>
                        </a:rPr>
                        <a:t>项目总监</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B</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8000</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78735</a:t>
                      </a:r>
                    </a:p>
                  </a:txBody>
                  <a:tcPr marL="9525" marR="9525" marT="9525" marB="0" anchor="ctr">
                    <a:lnL>
                      <a:noFill/>
                    </a:lnL>
                    <a:lnR>
                      <a:noFill/>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tc>
                  <a:txBody>
                    <a:bodyPr/>
                    <a:lstStyle/>
                    <a:p>
                      <a:pPr algn="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10.16%</a:t>
                      </a:r>
                    </a:p>
                  </a:txBody>
                  <a:tcPr marL="9525" marR="9525" marT="9525" marB="0" anchor="ctr">
                    <a:lnL>
                      <a:noFill/>
                    </a:lnL>
                    <a:lnR w="6350" cap="flat" cmpd="sng" algn="ctr">
                      <a:solidFill>
                        <a:srgbClr val="A9D08E"/>
                      </a:solidFill>
                      <a:prstDash val="solid"/>
                      <a:round/>
                      <a:headEnd type="none" w="med" len="med"/>
                      <a:tailEnd type="none" w="med" len="med"/>
                    </a:lnR>
                    <a:lnT w="6350" cap="flat" cmpd="sng" algn="ctr">
                      <a:solidFill>
                        <a:srgbClr val="A9D08E"/>
                      </a:solidFill>
                      <a:prstDash val="solid"/>
                      <a:round/>
                      <a:headEnd type="none" w="med" len="med"/>
                      <a:tailEnd type="none" w="med" len="med"/>
                    </a:lnT>
                    <a:lnB w="6350" cap="flat" cmpd="sng" algn="ctr">
                      <a:solidFill>
                        <a:srgbClr val="A9D08E"/>
                      </a:solidFill>
                      <a:prstDash val="solid"/>
                      <a:round/>
                      <a:headEnd type="none" w="med" len="med"/>
                      <a:tailEnd type="none" w="med" len="med"/>
                    </a:lnB>
                    <a:solidFill>
                      <a:srgbClr val="E2EFDA"/>
                    </a:solidFill>
                  </a:tcPr>
                </a:tc>
                <a:extLst>
                  <a:ext uri="{0D108BD9-81ED-4DB2-BD59-A6C34878D82A}">
                    <a16:rowId xmlns:a16="http://schemas.microsoft.com/office/drawing/2014/main" val="1175698959"/>
                  </a:ext>
                </a:extLst>
              </a:tr>
            </a:tbl>
          </a:graphicData>
        </a:graphic>
      </p:graphicFrame>
      <p:sp>
        <p:nvSpPr>
          <p:cNvPr id="27" name="椭圆 26">
            <a:extLst>
              <a:ext uri="{FF2B5EF4-FFF2-40B4-BE49-F238E27FC236}">
                <a16:creationId xmlns:a16="http://schemas.microsoft.com/office/drawing/2014/main" id="{EA047680-80A6-4BE0-A20E-3ACA6533BFB6}"/>
              </a:ext>
            </a:extLst>
          </p:cNvPr>
          <p:cNvSpPr/>
          <p:nvPr/>
        </p:nvSpPr>
        <p:spPr>
          <a:xfrm>
            <a:off x="4677761" y="2555026"/>
            <a:ext cx="755184" cy="17143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FFFFFF"/>
              </a:solidFill>
              <a:effectLst/>
              <a:uLnTx/>
              <a:uFillTx/>
              <a:latin typeface="Arial"/>
              <a:ea typeface="微软雅黑"/>
              <a:cs typeface="+mn-cs"/>
            </a:endParaRPr>
          </a:p>
        </p:txBody>
      </p:sp>
      <p:sp>
        <p:nvSpPr>
          <p:cNvPr id="28" name="椭圆 27">
            <a:extLst>
              <a:ext uri="{FF2B5EF4-FFF2-40B4-BE49-F238E27FC236}">
                <a16:creationId xmlns:a16="http://schemas.microsoft.com/office/drawing/2014/main" id="{913262F0-1286-4376-BA51-1B689AEEA9FA}"/>
              </a:ext>
            </a:extLst>
          </p:cNvPr>
          <p:cNvSpPr/>
          <p:nvPr/>
        </p:nvSpPr>
        <p:spPr>
          <a:xfrm>
            <a:off x="6252065" y="5057806"/>
            <a:ext cx="676885" cy="16700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FFFFFF"/>
              </a:solidFill>
              <a:effectLst/>
              <a:uLnTx/>
              <a:uFillTx/>
              <a:latin typeface="Arial"/>
              <a:ea typeface="微软雅黑"/>
              <a:cs typeface="+mn-cs"/>
            </a:endParaRPr>
          </a:p>
        </p:txBody>
      </p:sp>
      <p:sp>
        <p:nvSpPr>
          <p:cNvPr id="29" name="椭圆 28">
            <a:extLst>
              <a:ext uri="{FF2B5EF4-FFF2-40B4-BE49-F238E27FC236}">
                <a16:creationId xmlns:a16="http://schemas.microsoft.com/office/drawing/2014/main" id="{3AD7FFDB-94D7-4113-B330-00C4D4F6BB57}"/>
              </a:ext>
            </a:extLst>
          </p:cNvPr>
          <p:cNvSpPr/>
          <p:nvPr/>
        </p:nvSpPr>
        <p:spPr>
          <a:xfrm>
            <a:off x="6252065" y="2447773"/>
            <a:ext cx="755183" cy="17279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FFFFFF"/>
              </a:solidFill>
              <a:effectLst/>
              <a:uLnTx/>
              <a:uFillTx/>
              <a:latin typeface="Arial"/>
              <a:ea typeface="微软雅黑"/>
              <a:cs typeface="+mn-cs"/>
            </a:endParaRPr>
          </a:p>
        </p:txBody>
      </p:sp>
      <p:sp>
        <p:nvSpPr>
          <p:cNvPr id="30" name="椭圆 29">
            <a:extLst>
              <a:ext uri="{FF2B5EF4-FFF2-40B4-BE49-F238E27FC236}">
                <a16:creationId xmlns:a16="http://schemas.microsoft.com/office/drawing/2014/main" id="{175BFA5D-9AC9-46D8-BFAF-365C7D346FCA}"/>
              </a:ext>
            </a:extLst>
          </p:cNvPr>
          <p:cNvSpPr/>
          <p:nvPr/>
        </p:nvSpPr>
        <p:spPr>
          <a:xfrm>
            <a:off x="4545987" y="5085341"/>
            <a:ext cx="659354" cy="164255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FFFFFF"/>
              </a:solidFill>
              <a:effectLst/>
              <a:uLnTx/>
              <a:uFillTx/>
              <a:latin typeface="Arial"/>
              <a:ea typeface="微软雅黑"/>
              <a:cs typeface="+mn-cs"/>
            </a:endParaRPr>
          </a:p>
        </p:txBody>
      </p:sp>
      <p:sp>
        <p:nvSpPr>
          <p:cNvPr id="31" name="文本框 30">
            <a:extLst>
              <a:ext uri="{FF2B5EF4-FFF2-40B4-BE49-F238E27FC236}">
                <a16:creationId xmlns:a16="http://schemas.microsoft.com/office/drawing/2014/main" id="{220B87CC-5C8E-4315-BF28-715CE37907B1}"/>
              </a:ext>
            </a:extLst>
          </p:cNvPr>
          <p:cNvSpPr txBox="1"/>
          <p:nvPr/>
        </p:nvSpPr>
        <p:spPr>
          <a:xfrm>
            <a:off x="8542063" y="2941555"/>
            <a:ext cx="219591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分配比例＞</a:t>
            </a:r>
            <a:r>
              <a:rPr kumimoji="0" lang="en-US" altLang="zh-CN"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10</a:t>
            </a:r>
            <a:r>
              <a:rPr kumimoji="0" lang="zh-CN" altLang="en-US"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en-US" altLang="zh-CN"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不符合制度要求</a:t>
            </a:r>
            <a:endParaRPr kumimoji="0" lang="zh-CN" altLang="en-US" b="1" i="0" u="none" strike="noStrike" kern="1200" cap="none" spc="0" normalizeH="0" baseline="0" noProof="0">
              <a:ln>
                <a:noFill/>
              </a:ln>
              <a:solidFill>
                <a:srgbClr val="000000"/>
              </a:solidFill>
              <a:effectLst/>
              <a:uLnTx/>
              <a:uFillTx/>
              <a:latin typeface="Arial"/>
              <a:ea typeface="微软雅黑"/>
              <a:cs typeface="+mn-cs"/>
            </a:endParaRPr>
          </a:p>
        </p:txBody>
      </p:sp>
      <p:sp>
        <p:nvSpPr>
          <p:cNvPr id="32" name="文本框 31">
            <a:extLst>
              <a:ext uri="{FF2B5EF4-FFF2-40B4-BE49-F238E27FC236}">
                <a16:creationId xmlns:a16="http://schemas.microsoft.com/office/drawing/2014/main" id="{1AB4CEAE-C146-475D-8351-27A3198996AF}"/>
              </a:ext>
            </a:extLst>
          </p:cNvPr>
          <p:cNvSpPr txBox="1"/>
          <p:nvPr/>
        </p:nvSpPr>
        <p:spPr>
          <a:xfrm>
            <a:off x="8542063" y="5330038"/>
            <a:ext cx="223429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分配比例＞</a:t>
            </a:r>
            <a:r>
              <a:rPr kumimoji="0" lang="en-US" altLang="zh-CN"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5</a:t>
            </a:r>
            <a:r>
              <a:rPr kumimoji="0" lang="zh-CN" altLang="en-US"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en-US" altLang="zh-CN"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a:ln>
                  <a:noFill/>
                </a:ln>
                <a:solidFill>
                  <a:srgbClr val="000000"/>
                </a:solidFill>
                <a:effectLst/>
                <a:uLnTx/>
                <a:uFillTx/>
                <a:latin typeface="Arial"/>
                <a:ea typeface="微软雅黑"/>
                <a:cs typeface="+mn-cs"/>
              </a:rPr>
              <a:t>不符合制度要求</a:t>
            </a:r>
          </a:p>
        </p:txBody>
      </p:sp>
      <p:sp>
        <p:nvSpPr>
          <p:cNvPr id="35" name="文本框 34">
            <a:extLst>
              <a:ext uri="{FF2B5EF4-FFF2-40B4-BE49-F238E27FC236}">
                <a16:creationId xmlns:a16="http://schemas.microsoft.com/office/drawing/2014/main" id="{597A50B7-F8BA-49EC-961E-56B77D560E57}"/>
              </a:ext>
            </a:extLst>
          </p:cNvPr>
          <p:cNvSpPr txBox="1"/>
          <p:nvPr/>
        </p:nvSpPr>
        <p:spPr>
          <a:xfrm>
            <a:off x="779518" y="1889908"/>
            <a:ext cx="892162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评价为</a:t>
            </a:r>
            <a:r>
              <a:rPr kumimoji="0" lang="en-US" altLang="zh-CN" sz="1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B+</a:t>
            </a:r>
            <a:r>
              <a:rPr kumimoji="0" lang="zh-CN" altLang="en-US" sz="1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及以上的项目，项目总监分配比例超过项目结项积分的</a:t>
            </a:r>
            <a:r>
              <a:rPr kumimoji="0" lang="en-US" altLang="zh-CN" sz="1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10%</a:t>
            </a:r>
            <a:endParaRPr kumimoji="0" lang="zh-CN" altLang="en-US" sz="1600" b="0" i="0" u="none" strike="noStrike" kern="1200" cap="none" spc="0" normalizeH="0" baseline="0" noProof="0">
              <a:ln>
                <a:noFill/>
              </a:ln>
              <a:solidFill>
                <a:prstClr val="black"/>
              </a:solidFill>
              <a:effectLst/>
              <a:uLnTx/>
              <a:uFillTx/>
              <a:latin typeface="Arial"/>
              <a:ea typeface="微软雅黑"/>
              <a:cs typeface="+mn-cs"/>
            </a:endParaRPr>
          </a:p>
        </p:txBody>
      </p:sp>
      <p:sp>
        <p:nvSpPr>
          <p:cNvPr id="36" name="文本框 35">
            <a:extLst>
              <a:ext uri="{FF2B5EF4-FFF2-40B4-BE49-F238E27FC236}">
                <a16:creationId xmlns:a16="http://schemas.microsoft.com/office/drawing/2014/main" id="{FEC4F22E-60C2-4206-B3C4-277147581C5D}"/>
              </a:ext>
            </a:extLst>
          </p:cNvPr>
          <p:cNvSpPr txBox="1"/>
          <p:nvPr/>
        </p:nvSpPr>
        <p:spPr>
          <a:xfrm>
            <a:off x="779518" y="4615541"/>
            <a:ext cx="848509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评价为</a:t>
            </a:r>
            <a:r>
              <a:rPr kumimoji="0" lang="en-US" altLang="zh-CN" sz="1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B</a:t>
            </a:r>
            <a:r>
              <a:rPr kumimoji="0" lang="zh-CN" altLang="en-US" sz="1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及以下的项目，项目总监分配比例超过项目结项积分的</a:t>
            </a:r>
            <a:r>
              <a:rPr kumimoji="0" lang="en-US" altLang="zh-CN" sz="1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5%</a:t>
            </a:r>
            <a:endParaRPr kumimoji="0" lang="zh-CN" altLang="en-US" sz="1600" b="0" i="0" u="none" strike="noStrike" kern="1200" cap="none" spc="0" normalizeH="0" baseline="0" noProof="0">
              <a:ln>
                <a:noFill/>
              </a:ln>
              <a:solidFill>
                <a:prstClr val="black"/>
              </a:solidFill>
              <a:effectLst/>
              <a:uLnTx/>
              <a:uFillTx/>
              <a:latin typeface="Arial"/>
              <a:ea typeface="微软雅黑"/>
              <a:cs typeface="+mn-cs"/>
            </a:endParaRPr>
          </a:p>
        </p:txBody>
      </p:sp>
      <p:sp>
        <p:nvSpPr>
          <p:cNvPr id="37" name="文本框 36">
            <a:extLst>
              <a:ext uri="{FF2B5EF4-FFF2-40B4-BE49-F238E27FC236}">
                <a16:creationId xmlns:a16="http://schemas.microsoft.com/office/drawing/2014/main" id="{DCFCD1A7-13E0-46A9-8AF1-2D7D08637413}"/>
              </a:ext>
            </a:extLst>
          </p:cNvPr>
          <p:cNvSpPr txBox="1"/>
          <p:nvPr/>
        </p:nvSpPr>
        <p:spPr>
          <a:xfrm>
            <a:off x="779518" y="1244022"/>
            <a:ext cx="68788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Arial"/>
                <a:ea typeface="微软雅黑"/>
                <a:cs typeface="+mn-cs"/>
              </a:rPr>
              <a:t>项目管理部门</a:t>
            </a:r>
            <a:r>
              <a:rPr kumimoji="0" lang="zh-CN" altLang="en-US" sz="1800" b="1" i="0" u="none" strike="noStrike" kern="1200" cap="none" spc="0" normalizeH="0" baseline="0" noProof="0">
                <a:ln>
                  <a:noFill/>
                </a:ln>
                <a:solidFill>
                  <a:srgbClr val="FF0000"/>
                </a:solidFill>
                <a:effectLst/>
                <a:uLnTx/>
                <a:uFillTx/>
                <a:latin typeface="Arial"/>
                <a:ea typeface="微软雅黑"/>
                <a:cs typeface="+mn-cs"/>
              </a:rPr>
              <a:t>未严格审核积分分配比例</a:t>
            </a:r>
            <a:r>
              <a:rPr kumimoji="0" lang="zh-CN" altLang="en-US" sz="1800" b="1" i="0" u="none" strike="noStrike" kern="1200" cap="none" spc="0" normalizeH="0" baseline="0" noProof="0">
                <a:ln>
                  <a:noFill/>
                </a:ln>
                <a:solidFill>
                  <a:prstClr val="black"/>
                </a:solidFill>
                <a:effectLst/>
                <a:uLnTx/>
                <a:uFillTx/>
                <a:latin typeface="Arial"/>
                <a:ea typeface="微软雅黑"/>
                <a:cs typeface="+mn-cs"/>
              </a:rPr>
              <a:t>，项目总监积分</a:t>
            </a:r>
            <a:r>
              <a:rPr kumimoji="0" lang="zh-CN" altLang="en-US" sz="1800" b="1" i="0" u="none" strike="noStrike" kern="1200" cap="none" spc="0" normalizeH="0" baseline="0" noProof="0">
                <a:ln>
                  <a:noFill/>
                </a:ln>
                <a:solidFill>
                  <a:srgbClr val="FF0000"/>
                </a:solidFill>
                <a:effectLst/>
                <a:uLnTx/>
                <a:uFillTx/>
                <a:latin typeface="Arial"/>
                <a:ea typeface="微软雅黑"/>
                <a:cs typeface="+mn-cs"/>
              </a:rPr>
              <a:t>超比例发放</a:t>
            </a:r>
          </a:p>
        </p:txBody>
      </p:sp>
      <p:pic>
        <p:nvPicPr>
          <p:cNvPr id="3" name="图形 2" descr="警告 纯色填充">
            <a:extLst>
              <a:ext uri="{FF2B5EF4-FFF2-40B4-BE49-F238E27FC236}">
                <a16:creationId xmlns:a16="http://schemas.microsoft.com/office/drawing/2014/main" id="{D273C646-BE2D-591C-0683-7712D146B7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9272" y="2796664"/>
            <a:ext cx="844604" cy="844604"/>
          </a:xfrm>
          <a:prstGeom prst="rect">
            <a:avLst/>
          </a:prstGeom>
        </p:spPr>
      </p:pic>
      <p:pic>
        <p:nvPicPr>
          <p:cNvPr id="4" name="图形 3" descr="警告 纯色填充">
            <a:extLst>
              <a:ext uri="{FF2B5EF4-FFF2-40B4-BE49-F238E27FC236}">
                <a16:creationId xmlns:a16="http://schemas.microsoft.com/office/drawing/2014/main" id="{C082B5C7-2668-9232-76DB-A2711DC79B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14248" y="5217860"/>
            <a:ext cx="844604" cy="844604"/>
          </a:xfrm>
          <a:prstGeom prst="rect">
            <a:avLst/>
          </a:prstGeom>
        </p:spPr>
      </p:pic>
      <p:sp>
        <p:nvSpPr>
          <p:cNvPr id="2" name="文本框 1">
            <a:extLst>
              <a:ext uri="{FF2B5EF4-FFF2-40B4-BE49-F238E27FC236}">
                <a16:creationId xmlns:a16="http://schemas.microsoft.com/office/drawing/2014/main" id="{DEA35AF8-3099-AA78-E341-4F669022D59A}"/>
              </a:ext>
            </a:extLst>
          </p:cNvPr>
          <p:cNvSpPr txBox="1"/>
          <p:nvPr/>
        </p:nvSpPr>
        <p:spPr>
          <a:xfrm>
            <a:off x="6953266" y="200103"/>
            <a:ext cx="2415010" cy="276999"/>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sz="1200"/>
              <a:t>三勤行为管理</a:t>
            </a:r>
          </a:p>
        </p:txBody>
      </p:sp>
      <p:sp>
        <p:nvSpPr>
          <p:cNvPr id="6" name="文本框 5">
            <a:extLst>
              <a:ext uri="{FF2B5EF4-FFF2-40B4-BE49-F238E27FC236}">
                <a16:creationId xmlns:a16="http://schemas.microsoft.com/office/drawing/2014/main" id="{ACEEC31D-63DF-C4E7-354C-3E351581402C}"/>
              </a:ext>
            </a:extLst>
          </p:cNvPr>
          <p:cNvSpPr txBox="1"/>
          <p:nvPr/>
        </p:nvSpPr>
        <p:spPr>
          <a:xfrm>
            <a:off x="6953266" y="561262"/>
            <a:ext cx="762584" cy="261610"/>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学习行为</a:t>
            </a:r>
          </a:p>
        </p:txBody>
      </p:sp>
      <p:sp>
        <p:nvSpPr>
          <p:cNvPr id="11" name="文本框 10">
            <a:extLst>
              <a:ext uri="{FF2B5EF4-FFF2-40B4-BE49-F238E27FC236}">
                <a16:creationId xmlns:a16="http://schemas.microsoft.com/office/drawing/2014/main" id="{68448163-9609-8E39-E6C6-8CB58F42767B}"/>
              </a:ext>
            </a:extLst>
          </p:cNvPr>
          <p:cNvSpPr txBox="1"/>
          <p:nvPr/>
        </p:nvSpPr>
        <p:spPr>
          <a:xfrm>
            <a:off x="7779479" y="557575"/>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分享行为</a:t>
            </a:r>
          </a:p>
        </p:txBody>
      </p:sp>
      <p:sp>
        <p:nvSpPr>
          <p:cNvPr id="12" name="文本框 11">
            <a:extLst>
              <a:ext uri="{FF2B5EF4-FFF2-40B4-BE49-F238E27FC236}">
                <a16:creationId xmlns:a16="http://schemas.microsoft.com/office/drawing/2014/main" id="{9E7C1537-6D24-FFB4-BF13-54385C4E1E8D}"/>
              </a:ext>
            </a:extLst>
          </p:cNvPr>
          <p:cNvSpPr txBox="1"/>
          <p:nvPr/>
        </p:nvSpPr>
        <p:spPr>
          <a:xfrm>
            <a:off x="8605692" y="557575"/>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项目行为</a:t>
            </a:r>
          </a:p>
        </p:txBody>
      </p:sp>
      <p:sp>
        <p:nvSpPr>
          <p:cNvPr id="13" name="文本框 12">
            <a:extLst>
              <a:ext uri="{FF2B5EF4-FFF2-40B4-BE49-F238E27FC236}">
                <a16:creationId xmlns:a16="http://schemas.microsoft.com/office/drawing/2014/main" id="{B14083ED-9B1C-6558-B1F9-3DE5FCC57CFC}"/>
              </a:ext>
            </a:extLst>
          </p:cNvPr>
          <p:cNvSpPr txBox="1"/>
          <p:nvPr/>
        </p:nvSpPr>
        <p:spPr>
          <a:xfrm>
            <a:off x="9542172" y="200103"/>
            <a:ext cx="2415010" cy="276999"/>
          </a:xfrm>
          <a:prstGeom prst="rect">
            <a:avLst/>
          </a:prstGeom>
          <a:solidFill>
            <a:srgbClr val="FF0000"/>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prstClr val="white"/>
                </a:solidFill>
                <a:effectLst/>
                <a:uLnTx/>
                <a:uFillTx/>
                <a:latin typeface="Arial"/>
                <a:ea typeface="微软雅黑"/>
              </a:defRPr>
            </a:lvl1pPr>
          </a:lstStyle>
          <a:p>
            <a:r>
              <a:rPr lang="zh-CN" altLang="en-US"/>
              <a:t>三勤积分管理</a:t>
            </a:r>
          </a:p>
        </p:txBody>
      </p:sp>
      <p:sp>
        <p:nvSpPr>
          <p:cNvPr id="14" name="文本框 13">
            <a:extLst>
              <a:ext uri="{FF2B5EF4-FFF2-40B4-BE49-F238E27FC236}">
                <a16:creationId xmlns:a16="http://schemas.microsoft.com/office/drawing/2014/main" id="{913FB43A-495A-08C9-09E3-D877F8D19994}"/>
              </a:ext>
            </a:extLst>
          </p:cNvPr>
          <p:cNvSpPr txBox="1"/>
          <p:nvPr/>
        </p:nvSpPr>
        <p:spPr>
          <a:xfrm>
            <a:off x="9542172" y="561262"/>
            <a:ext cx="762584" cy="261610"/>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积分设置</a:t>
            </a:r>
          </a:p>
        </p:txBody>
      </p:sp>
      <p:sp>
        <p:nvSpPr>
          <p:cNvPr id="15" name="文本框 14">
            <a:extLst>
              <a:ext uri="{FF2B5EF4-FFF2-40B4-BE49-F238E27FC236}">
                <a16:creationId xmlns:a16="http://schemas.microsoft.com/office/drawing/2014/main" id="{1B28F256-A4DD-2C88-51EE-8881C08E6FFC}"/>
              </a:ext>
            </a:extLst>
          </p:cNvPr>
          <p:cNvSpPr txBox="1"/>
          <p:nvPr/>
        </p:nvSpPr>
        <p:spPr>
          <a:xfrm>
            <a:off x="10368385" y="557575"/>
            <a:ext cx="762584" cy="261610"/>
          </a:xfrm>
          <a:prstGeom prst="rect">
            <a:avLst/>
          </a:prstGeom>
          <a:solidFill>
            <a:srgbClr val="FF0000"/>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积分核算</a:t>
            </a:r>
          </a:p>
        </p:txBody>
      </p:sp>
      <p:sp>
        <p:nvSpPr>
          <p:cNvPr id="16" name="文本框 15">
            <a:extLst>
              <a:ext uri="{FF2B5EF4-FFF2-40B4-BE49-F238E27FC236}">
                <a16:creationId xmlns:a16="http://schemas.microsoft.com/office/drawing/2014/main" id="{6710C8E0-73AB-C51A-D310-D1BB305BD261}"/>
              </a:ext>
            </a:extLst>
          </p:cNvPr>
          <p:cNvSpPr txBox="1"/>
          <p:nvPr/>
        </p:nvSpPr>
        <p:spPr>
          <a:xfrm>
            <a:off x="11194598" y="557575"/>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积分应用</a:t>
            </a:r>
          </a:p>
        </p:txBody>
      </p:sp>
      <p:cxnSp>
        <p:nvCxnSpPr>
          <p:cNvPr id="7" name="直接连接符 6">
            <a:extLst>
              <a:ext uri="{FF2B5EF4-FFF2-40B4-BE49-F238E27FC236}">
                <a16:creationId xmlns:a16="http://schemas.microsoft.com/office/drawing/2014/main" id="{0240C097-984B-8CF0-945A-838A5D2B9BE7}"/>
              </a:ext>
            </a:extLst>
          </p:cNvPr>
          <p:cNvCxnSpPr/>
          <p:nvPr/>
        </p:nvCxnSpPr>
        <p:spPr>
          <a:xfrm>
            <a:off x="276300" y="836691"/>
            <a:ext cx="3033430" cy="0"/>
          </a:xfrm>
          <a:prstGeom prst="line">
            <a:avLst/>
          </a:prstGeom>
          <a:ln w="38100">
            <a:solidFill>
              <a:schemeClr val="accent5">
                <a:lumMod val="50000"/>
              </a:schemeClr>
            </a:solidFill>
          </a:ln>
        </p:spPr>
        <p:style>
          <a:lnRef idx="1">
            <a:schemeClr val="accent6"/>
          </a:lnRef>
          <a:fillRef idx="0">
            <a:schemeClr val="accent6"/>
          </a:fillRef>
          <a:effectRef idx="0">
            <a:schemeClr val="accent6"/>
          </a:effectRef>
          <a:fontRef idx="minor">
            <a:schemeClr val="tx1"/>
          </a:fontRef>
        </p:style>
      </p:cxnSp>
      <p:sp>
        <p:nvSpPr>
          <p:cNvPr id="9" name="文本框 8">
            <a:extLst>
              <a:ext uri="{FF2B5EF4-FFF2-40B4-BE49-F238E27FC236}">
                <a16:creationId xmlns:a16="http://schemas.microsoft.com/office/drawing/2014/main" id="{6C1A0838-C1BA-9BEA-7C8A-A437BA80B9B3}"/>
              </a:ext>
            </a:extLst>
          </p:cNvPr>
          <p:cNvSpPr txBox="1"/>
          <p:nvPr/>
        </p:nvSpPr>
        <p:spPr>
          <a:xfrm>
            <a:off x="221642" y="272615"/>
            <a:ext cx="46714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0070C0"/>
                </a:solidFill>
                <a:effectLst/>
                <a:uLnTx/>
                <a:uFillTx/>
                <a:latin typeface="微软雅黑"/>
                <a:ea typeface="微软雅黑"/>
                <a:cs typeface="+mn-cs"/>
              </a:rPr>
              <a:t>二、检查内容</a:t>
            </a:r>
            <a:r>
              <a:rPr kumimoji="0" lang="en-US" altLang="zh-CN" sz="2400" b="1" i="0" u="none" strike="noStrike" kern="1200" cap="none" spc="0" normalizeH="0" baseline="0" noProof="0">
                <a:ln>
                  <a:noFill/>
                </a:ln>
                <a:solidFill>
                  <a:srgbClr val="0070C0"/>
                </a:solidFill>
                <a:effectLst/>
                <a:uLnTx/>
                <a:uFillTx/>
                <a:latin typeface="微软雅黑"/>
                <a:ea typeface="微软雅黑"/>
                <a:cs typeface="+mn-cs"/>
              </a:rPr>
              <a:t>—</a:t>
            </a:r>
            <a:r>
              <a:rPr kumimoji="0" lang="zh-CN" altLang="en-US" sz="2000" b="1" i="0" u="none" strike="noStrike" kern="1200" cap="none" spc="0" normalizeH="0" baseline="0" noProof="0">
                <a:ln>
                  <a:noFill/>
                </a:ln>
                <a:solidFill>
                  <a:srgbClr val="0070C0"/>
                </a:solidFill>
                <a:effectLst/>
                <a:uLnTx/>
                <a:uFillTx/>
                <a:latin typeface="微软雅黑"/>
                <a:ea typeface="微软雅黑"/>
                <a:cs typeface="+mn-cs"/>
              </a:rPr>
              <a:t>执行情况举证与分析</a:t>
            </a:r>
          </a:p>
        </p:txBody>
      </p:sp>
    </p:spTree>
    <p:extLst>
      <p:ext uri="{BB962C8B-B14F-4D97-AF65-F5344CB8AC3E}">
        <p14:creationId xmlns:p14="http://schemas.microsoft.com/office/powerpoint/2010/main" val="472984873"/>
      </p:ext>
    </p:extLst>
  </p:cSld>
  <p:clrMapOvr>
    <a:masterClrMapping/>
  </p:clrMapOvr>
  <mc:AlternateContent xmlns:mc="http://schemas.openxmlformats.org/markup-compatibility/2006">
    <mc:Choice xmlns:p14="http://schemas.microsoft.com/office/powerpoint/2010/main" Requires="p14">
      <p:transition spd="slow" p14:dur="2250"/>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table">
            <a:extLst>
              <a:ext uri="{FF2B5EF4-FFF2-40B4-BE49-F238E27FC236}">
                <a16:creationId xmlns:a16="http://schemas.microsoft.com/office/drawing/2014/main" id="{3E7DE4F3-4672-4C5B-9455-DDECC4C09EFA}"/>
              </a:ext>
            </a:extLst>
          </p:cNvPr>
          <p:cNvPicPr>
            <a:picLocks noChangeAspect="1"/>
          </p:cNvPicPr>
          <p:nvPr/>
        </p:nvPicPr>
        <p:blipFill>
          <a:blip r:embed="rId3"/>
          <a:stretch>
            <a:fillRect/>
          </a:stretch>
        </p:blipFill>
        <p:spPr>
          <a:xfrm>
            <a:off x="1490636" y="1543257"/>
            <a:ext cx="7051427" cy="2260922"/>
          </a:xfrm>
          <a:prstGeom prst="rect">
            <a:avLst/>
          </a:prstGeom>
        </p:spPr>
      </p:pic>
      <p:sp>
        <p:nvSpPr>
          <p:cNvPr id="2" name="文本框 1">
            <a:extLst>
              <a:ext uri="{FF2B5EF4-FFF2-40B4-BE49-F238E27FC236}">
                <a16:creationId xmlns:a16="http://schemas.microsoft.com/office/drawing/2014/main" id="{C4EB166A-DA3B-42C1-855D-49F64977B3A5}"/>
              </a:ext>
            </a:extLst>
          </p:cNvPr>
          <p:cNvSpPr txBox="1"/>
          <p:nvPr/>
        </p:nvSpPr>
        <p:spPr>
          <a:xfrm>
            <a:off x="484134" y="1006548"/>
            <a:ext cx="75472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a:ln>
                  <a:noFill/>
                </a:ln>
                <a:solidFill>
                  <a:prstClr val="black"/>
                </a:solidFill>
                <a:effectLst/>
                <a:uLnTx/>
                <a:uFillTx/>
                <a:latin typeface="Arial"/>
                <a:ea typeface="微软雅黑"/>
                <a:cs typeface="+mn-cs"/>
              </a:rPr>
              <a:t>母项目积分无法保证子项目积分分配，母子项目可能存在倒挂（以评价</a:t>
            </a:r>
            <a:r>
              <a:rPr kumimoji="0" lang="en-US" altLang="zh-CN" sz="1600" b="1" i="0" u="none" strike="noStrike" kern="1200" cap="none" spc="0" normalizeH="0" baseline="0" noProof="0">
                <a:ln>
                  <a:noFill/>
                </a:ln>
                <a:solidFill>
                  <a:prstClr val="black"/>
                </a:solidFill>
                <a:effectLst/>
                <a:uLnTx/>
                <a:uFillTx/>
                <a:latin typeface="Arial"/>
                <a:ea typeface="微软雅黑"/>
                <a:cs typeface="+mn-cs"/>
              </a:rPr>
              <a:t>B</a:t>
            </a:r>
            <a:r>
              <a:rPr kumimoji="0" lang="zh-CN" altLang="en-US" sz="1600" b="1" i="0" u="none" strike="noStrike" kern="1200" cap="none" spc="0" normalizeH="0" baseline="0" noProof="0">
                <a:ln>
                  <a:noFill/>
                </a:ln>
                <a:solidFill>
                  <a:prstClr val="black"/>
                </a:solidFill>
                <a:effectLst/>
                <a:uLnTx/>
                <a:uFillTx/>
                <a:latin typeface="Arial"/>
                <a:ea typeface="微软雅黑"/>
                <a:cs typeface="+mn-cs"/>
              </a:rPr>
              <a:t>为例）</a:t>
            </a:r>
          </a:p>
        </p:txBody>
      </p:sp>
      <p:pic>
        <p:nvPicPr>
          <p:cNvPr id="12" name="图形 11" descr="警告 纯色填充">
            <a:extLst>
              <a:ext uri="{FF2B5EF4-FFF2-40B4-BE49-F238E27FC236}">
                <a16:creationId xmlns:a16="http://schemas.microsoft.com/office/drawing/2014/main" id="{2A6B492F-FF5F-4BDB-BC1C-96BE7646728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5836" y="2067457"/>
            <a:ext cx="844604" cy="844604"/>
          </a:xfrm>
          <a:prstGeom prst="rect">
            <a:avLst/>
          </a:prstGeom>
        </p:spPr>
      </p:pic>
      <p:sp>
        <p:nvSpPr>
          <p:cNvPr id="13" name="矩形 12">
            <a:extLst>
              <a:ext uri="{FF2B5EF4-FFF2-40B4-BE49-F238E27FC236}">
                <a16:creationId xmlns:a16="http://schemas.microsoft.com/office/drawing/2014/main" id="{09FA0380-2A40-4A13-8BBF-C61BD5D48BEF}"/>
              </a:ext>
            </a:extLst>
          </p:cNvPr>
          <p:cNvSpPr/>
          <p:nvPr/>
        </p:nvSpPr>
        <p:spPr>
          <a:xfrm>
            <a:off x="8688622" y="1386853"/>
            <a:ext cx="2766085" cy="251239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black"/>
                </a:solidFill>
                <a:effectLst/>
                <a:uLnTx/>
                <a:uFillTx/>
                <a:latin typeface="Arial"/>
                <a:ea typeface="微软雅黑"/>
                <a:cs typeface="+mn-cs"/>
              </a:rPr>
              <a:t>因母项目积分总包无法保障子项目积分分配，通常为：</a:t>
            </a:r>
            <a:endParaRPr kumimoji="0" lang="en-US" altLang="zh-CN" sz="1400" b="0" i="0" u="none" strike="noStrike" kern="1200" cap="none" spc="0" normalizeH="0" baseline="0" noProof="0">
              <a:ln>
                <a:noFill/>
              </a:ln>
              <a:solidFill>
                <a:prstClr val="black"/>
              </a:solidFill>
              <a:effectLst/>
              <a:uLnTx/>
              <a:uFillTx/>
              <a:latin typeface="Arial"/>
              <a:ea typeface="微软雅黑"/>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CN" altLang="en-US" sz="1400" b="0" i="0" u="none" strike="noStrike" kern="1200" cap="none" spc="0" normalizeH="0" baseline="0" noProof="0">
                <a:ln>
                  <a:noFill/>
                </a:ln>
                <a:solidFill>
                  <a:prstClr val="black"/>
                </a:solidFill>
                <a:effectLst/>
                <a:uLnTx/>
                <a:uFillTx/>
                <a:latin typeface="Arial"/>
                <a:ea typeface="微软雅黑"/>
                <a:cs typeface="+mn-cs"/>
              </a:rPr>
              <a:t>结项时争取母项目获得更高积分；</a:t>
            </a:r>
            <a:endParaRPr kumimoji="0" lang="en-US" altLang="zh-CN" sz="1400" b="0" i="0" u="none" strike="noStrike" kern="1200" cap="none" spc="0" normalizeH="0" baseline="0" noProof="0">
              <a:ln>
                <a:noFill/>
              </a:ln>
              <a:solidFill>
                <a:prstClr val="black"/>
              </a:solidFill>
              <a:effectLst/>
              <a:uLnTx/>
              <a:uFillTx/>
              <a:latin typeface="Arial"/>
              <a:ea typeface="微软雅黑"/>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CN" altLang="en-US" sz="1400" b="1" i="0" u="none" strike="noStrike" kern="1200" cap="none" spc="0" normalizeH="0" baseline="0" noProof="0">
                <a:ln>
                  <a:noFill/>
                </a:ln>
                <a:solidFill>
                  <a:prstClr val="black"/>
                </a:solidFill>
                <a:effectLst/>
                <a:uLnTx/>
                <a:uFillTx/>
                <a:latin typeface="Arial"/>
                <a:ea typeface="微软雅黑"/>
                <a:cs typeface="+mn-cs"/>
              </a:rPr>
              <a:t>结项时子项目给较低评价以降低子项目积分。</a:t>
            </a:r>
            <a:endParaRPr kumimoji="0" lang="en-US" altLang="zh-CN" sz="1400" b="1" i="0" u="none" strike="noStrike" kern="1200" cap="none" spc="0" normalizeH="0" baseline="0" noProof="0">
              <a:ln>
                <a:noFill/>
              </a:ln>
              <a:solidFill>
                <a:prstClr val="black"/>
              </a:solidFill>
              <a:effectLst/>
              <a:uLnTx/>
              <a:uFillTx/>
              <a:latin typeface="Arial"/>
              <a:ea typeface="微软雅黑"/>
              <a:cs typeface="+mn-cs"/>
            </a:endParaRPr>
          </a:p>
        </p:txBody>
      </p:sp>
      <p:sp>
        <p:nvSpPr>
          <p:cNvPr id="14" name="箭头: 右 13">
            <a:extLst>
              <a:ext uri="{FF2B5EF4-FFF2-40B4-BE49-F238E27FC236}">
                <a16:creationId xmlns:a16="http://schemas.microsoft.com/office/drawing/2014/main" id="{C446E36A-02BE-4BB7-B8FF-920264C26885}"/>
              </a:ext>
            </a:extLst>
          </p:cNvPr>
          <p:cNvSpPr/>
          <p:nvPr/>
        </p:nvSpPr>
        <p:spPr>
          <a:xfrm>
            <a:off x="584426" y="5191751"/>
            <a:ext cx="627424" cy="658188"/>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FFFFFF"/>
              </a:solidFill>
              <a:effectLst/>
              <a:uLnTx/>
              <a:uFillTx/>
              <a:latin typeface="Arial"/>
              <a:ea typeface="微软雅黑"/>
              <a:cs typeface="+mn-cs"/>
            </a:endParaRPr>
          </a:p>
        </p:txBody>
      </p:sp>
      <p:sp>
        <p:nvSpPr>
          <p:cNvPr id="15" name="文本框 14">
            <a:extLst>
              <a:ext uri="{FF2B5EF4-FFF2-40B4-BE49-F238E27FC236}">
                <a16:creationId xmlns:a16="http://schemas.microsoft.com/office/drawing/2014/main" id="{9DE1C896-97EE-4F04-A75C-4442F015D735}"/>
              </a:ext>
            </a:extLst>
          </p:cNvPr>
          <p:cNvSpPr txBox="1"/>
          <p:nvPr/>
        </p:nvSpPr>
        <p:spPr>
          <a:xfrm>
            <a:off x="1386238" y="4191717"/>
            <a:ext cx="609407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black"/>
                </a:solidFill>
                <a:effectLst/>
                <a:uLnTx/>
                <a:uFillTx/>
                <a:latin typeface="Arial"/>
                <a:ea typeface="微软雅黑"/>
                <a:cs typeface="+mn-cs"/>
              </a:rPr>
              <a:t>以</a:t>
            </a:r>
            <a:r>
              <a:rPr kumimoji="0" lang="en-US" altLang="zh-CN" sz="1400" b="0" i="0" u="none" strike="noStrike" kern="1200" cap="none" spc="0" normalizeH="0" baseline="0" noProof="0">
                <a:ln>
                  <a:noFill/>
                </a:ln>
                <a:solidFill>
                  <a:prstClr val="black"/>
                </a:solidFill>
                <a:effectLst/>
                <a:uLnTx/>
                <a:uFillTx/>
                <a:latin typeface="Arial"/>
                <a:ea typeface="微软雅黑"/>
                <a:cs typeface="+mn-cs"/>
              </a:rPr>
              <a:t>WS2023200</a:t>
            </a:r>
            <a:r>
              <a:rPr kumimoji="0" lang="zh-CN" altLang="en-US" sz="1400" b="0" i="0" u="none" strike="noStrike" kern="1200" cap="none" spc="0" normalizeH="0" baseline="0" noProof="0">
                <a:ln>
                  <a:noFill/>
                </a:ln>
                <a:solidFill>
                  <a:prstClr val="black"/>
                </a:solidFill>
                <a:effectLst/>
                <a:uLnTx/>
                <a:uFillTx/>
                <a:latin typeface="Arial"/>
                <a:ea typeface="微软雅黑"/>
                <a:cs typeface="+mn-cs"/>
              </a:rPr>
              <a:t>项目为例，若母子项目均评价为</a:t>
            </a:r>
            <a:r>
              <a:rPr kumimoji="0" lang="en-US" altLang="zh-CN" sz="1400" b="0" i="0" u="none" strike="noStrike" kern="1200" cap="none" spc="0" normalizeH="0" baseline="0" noProof="0">
                <a:ln>
                  <a:noFill/>
                </a:ln>
                <a:solidFill>
                  <a:prstClr val="black"/>
                </a:solidFill>
                <a:effectLst/>
                <a:uLnTx/>
                <a:uFillTx/>
                <a:latin typeface="Arial"/>
                <a:ea typeface="微软雅黑"/>
                <a:cs typeface="+mn-cs"/>
              </a:rPr>
              <a:t>B</a:t>
            </a:r>
            <a:r>
              <a:rPr kumimoji="0" lang="zh-CN" altLang="en-US" sz="1400" b="0" i="0" u="none" strike="noStrike" kern="1200" cap="none" spc="0" normalizeH="0" baseline="0" noProof="0">
                <a:ln>
                  <a:noFill/>
                </a:ln>
                <a:solidFill>
                  <a:prstClr val="black"/>
                </a:solidFill>
                <a:effectLst/>
                <a:uLnTx/>
                <a:uFillTx/>
                <a:latin typeface="Arial"/>
                <a:ea typeface="微软雅黑"/>
                <a:cs typeface="+mn-cs"/>
              </a:rPr>
              <a:t>，则可能出现倒挂：</a:t>
            </a:r>
          </a:p>
        </p:txBody>
      </p:sp>
      <p:graphicFrame>
        <p:nvGraphicFramePr>
          <p:cNvPr id="4" name="表格 3">
            <a:extLst>
              <a:ext uri="{FF2B5EF4-FFF2-40B4-BE49-F238E27FC236}">
                <a16:creationId xmlns:a16="http://schemas.microsoft.com/office/drawing/2014/main" id="{647D6E3B-36FA-4B26-8B3F-D0828BA81626}"/>
              </a:ext>
            </a:extLst>
          </p:cNvPr>
          <p:cNvGraphicFramePr>
            <a:graphicFrameLocks noGrp="1"/>
          </p:cNvGraphicFramePr>
          <p:nvPr>
            <p:extLst>
              <p:ext uri="{D42A27DB-BD31-4B8C-83A1-F6EECF244321}">
                <p14:modId xmlns:p14="http://schemas.microsoft.com/office/powerpoint/2010/main" val="3435876951"/>
              </p:ext>
            </p:extLst>
          </p:nvPr>
        </p:nvGraphicFramePr>
        <p:xfrm>
          <a:off x="1490636" y="4574985"/>
          <a:ext cx="6960001" cy="1984034"/>
        </p:xfrm>
        <a:graphic>
          <a:graphicData uri="http://schemas.openxmlformats.org/drawingml/2006/table">
            <a:tbl>
              <a:tblPr>
                <a:tableStyleId>{5C22544A-7EE6-4342-B048-85BDC9FD1C3A}</a:tableStyleId>
              </a:tblPr>
              <a:tblGrid>
                <a:gridCol w="1189720">
                  <a:extLst>
                    <a:ext uri="{9D8B030D-6E8A-4147-A177-3AD203B41FA5}">
                      <a16:colId xmlns:a16="http://schemas.microsoft.com/office/drawing/2014/main" val="1955225851"/>
                    </a:ext>
                  </a:extLst>
                </a:gridCol>
                <a:gridCol w="1613122">
                  <a:extLst>
                    <a:ext uri="{9D8B030D-6E8A-4147-A177-3AD203B41FA5}">
                      <a16:colId xmlns:a16="http://schemas.microsoft.com/office/drawing/2014/main" val="415851946"/>
                    </a:ext>
                  </a:extLst>
                </a:gridCol>
                <a:gridCol w="612386">
                  <a:extLst>
                    <a:ext uri="{9D8B030D-6E8A-4147-A177-3AD203B41FA5}">
                      <a16:colId xmlns:a16="http://schemas.microsoft.com/office/drawing/2014/main" val="3136110845"/>
                    </a:ext>
                  </a:extLst>
                </a:gridCol>
                <a:gridCol w="612386">
                  <a:extLst>
                    <a:ext uri="{9D8B030D-6E8A-4147-A177-3AD203B41FA5}">
                      <a16:colId xmlns:a16="http://schemas.microsoft.com/office/drawing/2014/main" val="1454233233"/>
                    </a:ext>
                  </a:extLst>
                </a:gridCol>
                <a:gridCol w="612386">
                  <a:extLst>
                    <a:ext uri="{9D8B030D-6E8A-4147-A177-3AD203B41FA5}">
                      <a16:colId xmlns:a16="http://schemas.microsoft.com/office/drawing/2014/main" val="1911701969"/>
                    </a:ext>
                  </a:extLst>
                </a:gridCol>
                <a:gridCol w="612386">
                  <a:extLst>
                    <a:ext uri="{9D8B030D-6E8A-4147-A177-3AD203B41FA5}">
                      <a16:colId xmlns:a16="http://schemas.microsoft.com/office/drawing/2014/main" val="1999623930"/>
                    </a:ext>
                  </a:extLst>
                </a:gridCol>
                <a:gridCol w="612386">
                  <a:extLst>
                    <a:ext uri="{9D8B030D-6E8A-4147-A177-3AD203B41FA5}">
                      <a16:colId xmlns:a16="http://schemas.microsoft.com/office/drawing/2014/main" val="3373218864"/>
                    </a:ext>
                  </a:extLst>
                </a:gridCol>
                <a:gridCol w="1095229">
                  <a:extLst>
                    <a:ext uri="{9D8B030D-6E8A-4147-A177-3AD203B41FA5}">
                      <a16:colId xmlns:a16="http://schemas.microsoft.com/office/drawing/2014/main" val="2136232154"/>
                    </a:ext>
                  </a:extLst>
                </a:gridCol>
              </a:tblGrid>
              <a:tr h="155211">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zh-CN" altLang="en-US" sz="1000" u="none" strike="noStrike">
                          <a:effectLst/>
                        </a:rPr>
                        <a:t>行标签</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000" u="none" strike="noStrike">
                          <a:effectLst/>
                        </a:rPr>
                        <a:t>A</a:t>
                      </a:r>
                      <a:r>
                        <a:rPr lang="zh-CN" altLang="en-US" sz="1000" u="none" strike="noStrike">
                          <a:effectLst/>
                        </a:rPr>
                        <a:t>级</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000" u="none" strike="noStrike">
                          <a:effectLst/>
                        </a:rPr>
                        <a:t>B1</a:t>
                      </a:r>
                      <a:r>
                        <a:rPr lang="zh-CN" altLang="en-US" sz="1000" u="none" strike="noStrike">
                          <a:effectLst/>
                        </a:rPr>
                        <a:t>级</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000" u="none" strike="noStrike">
                          <a:effectLst/>
                        </a:rPr>
                        <a:t>B2</a:t>
                      </a:r>
                      <a:r>
                        <a:rPr lang="zh-CN" altLang="en-US" sz="1000" u="none" strike="noStrike">
                          <a:effectLst/>
                        </a:rPr>
                        <a:t>级</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000" u="none" strike="noStrike">
                          <a:effectLst/>
                        </a:rPr>
                        <a:t>C</a:t>
                      </a:r>
                      <a:r>
                        <a:rPr lang="zh-CN" altLang="en-US" sz="1000" u="none" strike="noStrike">
                          <a:effectLst/>
                        </a:rPr>
                        <a:t>级</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zh-CN" altLang="en-US" sz="1000" u="none" strike="noStrike">
                          <a:effectLst/>
                        </a:rPr>
                        <a:t>总计</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zh-CN" altLang="en-US" sz="1000" u="none" strike="noStrike">
                          <a:effectLst/>
                        </a:rPr>
                        <a:t>母项目积分包</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3640784"/>
                  </a:ext>
                </a:extLst>
              </a:tr>
              <a:tr h="304214">
                <a:tc>
                  <a:txBody>
                    <a:bodyPr/>
                    <a:lstStyle/>
                    <a:p>
                      <a:pPr algn="ctr" fontAlgn="ctr"/>
                      <a:r>
                        <a:rPr lang="en-US" sz="1000" u="none" strike="noStrike">
                          <a:effectLst/>
                          <a:latin typeface="+mj-ea"/>
                          <a:ea typeface="+mj-ea"/>
                        </a:rPr>
                        <a:t>WS2023200</a:t>
                      </a:r>
                      <a:r>
                        <a:rPr lang="zh-CN" altLang="en-US" sz="1000" u="none" strike="noStrike">
                          <a:effectLst/>
                          <a:latin typeface="+mj-ea"/>
                          <a:ea typeface="+mj-ea"/>
                        </a:rPr>
                        <a:t>母项目</a:t>
                      </a:r>
                      <a:endParaRPr lang="en-US" sz="1000" b="0" i="0" u="none" strike="noStrike">
                        <a:solidFill>
                          <a:srgbClr val="000000"/>
                        </a:solidFill>
                        <a:effectLst/>
                        <a:latin typeface="+mj-ea"/>
                        <a:ea typeface="+mj-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000" u="none" strike="noStrike">
                          <a:effectLst/>
                        </a:rPr>
                        <a:t>P13</a:t>
                      </a:r>
                      <a:endParaRPr lang="en-US" sz="10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u="none" strike="noStrike">
                          <a:effectLst/>
                        </a:rPr>
                        <a:t>　</a:t>
                      </a:r>
                      <a:r>
                        <a:rPr lang="en-US" altLang="zh-CN" sz="1000" u="none" strike="noStrike">
                          <a:effectLst/>
                        </a:rPr>
                        <a:t>1</a:t>
                      </a:r>
                      <a:endParaRPr lang="zh-CN" altLang="en-US" sz="1000" b="0" i="0" u="none" strike="noStrike">
                        <a:solidFill>
                          <a:srgbClr val="555656"/>
                        </a:solidFill>
                        <a:effectLst/>
                        <a:latin typeface="Microsoft YaHei" panose="020B0503020204020204" pitchFamily="34" charset="-122"/>
                        <a:ea typeface="Microsoft YaHei" panose="020B0503020204020204" pitchFamily="34"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u="none" strike="noStrike">
                          <a:effectLst/>
                        </a:rPr>
                        <a:t>                </a:t>
                      </a:r>
                      <a:r>
                        <a:rPr lang="en-US" altLang="zh-CN" sz="1000" u="none" strike="noStrike">
                          <a:effectLst/>
                        </a:rPr>
                        <a:t>200,000 </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84522900"/>
                  </a:ext>
                </a:extLst>
              </a:tr>
              <a:tr h="304214">
                <a:tc>
                  <a:txBody>
                    <a:bodyPr/>
                    <a:lstStyle/>
                    <a:p>
                      <a:pPr algn="ctr" fontAlgn="ctr"/>
                      <a:r>
                        <a:rPr lang="zh-CN" altLang="en-US" sz="1000" b="0" i="0" u="none" strike="noStrike">
                          <a:solidFill>
                            <a:srgbClr val="000000"/>
                          </a:solidFill>
                          <a:effectLst/>
                          <a:latin typeface="+mj-ea"/>
                          <a:ea typeface="+mj-ea"/>
                        </a:rPr>
                        <a:t>子项目</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000" u="sng" strike="noStrike">
                          <a:effectLst/>
                          <a:hlinkClick r:id="rId6"/>
                        </a:rPr>
                        <a:t>FX-PCRD@P13</a:t>
                      </a:r>
                      <a:endParaRPr lang="en-US" sz="1000" b="0" i="0" u="sng" strike="noStrike">
                        <a:solidFill>
                          <a:srgbClr val="0563C1"/>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u="none" strike="noStrike">
                          <a:effectLst/>
                        </a:rPr>
                        <a:t>　</a:t>
                      </a:r>
                      <a:endParaRPr lang="zh-CN" altLang="en-US" sz="1000" b="0" i="0" u="none" strike="noStrike">
                        <a:solidFill>
                          <a:srgbClr val="555656"/>
                        </a:solidFill>
                        <a:effectLst/>
                        <a:latin typeface="Microsoft YaHei" panose="020B0503020204020204" pitchFamily="34" charset="-122"/>
                        <a:ea typeface="Microsoft YaHei" panose="020B0503020204020204" pitchFamily="34"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u="none" strike="noStrike">
                          <a:effectLst/>
                        </a:rPr>
                        <a:t>1</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u="none" strike="noStrike">
                          <a:effectLst/>
                        </a:rPr>
                        <a:t>1</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u="none" strike="noStrike">
                          <a:effectLst/>
                        </a:rPr>
                        <a:t>                  </a:t>
                      </a:r>
                      <a:r>
                        <a:rPr lang="en-US" altLang="zh-CN" sz="1000" u="none" strike="noStrike">
                          <a:effectLst/>
                        </a:rPr>
                        <a:t>80,000 </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8008027"/>
                  </a:ext>
                </a:extLst>
              </a:tr>
              <a:tr h="304214">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mj-ea"/>
                          <a:ea typeface="+mj-ea"/>
                          <a:cs typeface="+mn-cs"/>
                        </a:rPr>
                        <a:t>子项目</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000" u="none" strike="noStrike">
                          <a:effectLst/>
                        </a:rPr>
                        <a:t>FX-Res.Solution@P13</a:t>
                      </a:r>
                      <a:endParaRPr lang="en-US" sz="10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u="none" strike="noStrike">
                          <a:effectLst/>
                        </a:rPr>
                        <a:t>　</a:t>
                      </a:r>
                      <a:endParaRPr lang="zh-CN" altLang="en-US" sz="1000" b="0" i="0" u="none" strike="noStrike">
                        <a:solidFill>
                          <a:srgbClr val="555656"/>
                        </a:solidFill>
                        <a:effectLst/>
                        <a:latin typeface="Microsoft YaHei" panose="020B0503020204020204" pitchFamily="34" charset="-122"/>
                        <a:ea typeface="Microsoft YaHei" panose="020B0503020204020204" pitchFamily="34"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u="none" strike="noStrike">
                          <a:effectLst/>
                        </a:rPr>
                        <a:t>1</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u="none" strike="noStrike">
                          <a:effectLst/>
                        </a:rPr>
                        <a:t>1</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u="none" strike="noStrike">
                          <a:effectLst/>
                        </a:rPr>
                        <a:t>                  </a:t>
                      </a:r>
                      <a:r>
                        <a:rPr lang="en-US" altLang="zh-CN" sz="1000" u="none" strike="noStrike">
                          <a:effectLst/>
                        </a:rPr>
                        <a:t>20,000 </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4059607"/>
                  </a:ext>
                </a:extLst>
              </a:tr>
              <a:tr h="304214">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mj-ea"/>
                          <a:ea typeface="+mj-ea"/>
                          <a:cs typeface="+mn-cs"/>
                        </a:rPr>
                        <a:t>子项目</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000" u="none" strike="noStrike">
                          <a:effectLst/>
                        </a:rPr>
                        <a:t>TIC-AITech@P13</a:t>
                      </a:r>
                      <a:endParaRPr lang="en-US" sz="10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u="none" strike="noStrike">
                          <a:effectLst/>
                        </a:rPr>
                        <a:t>　</a:t>
                      </a:r>
                      <a:endParaRPr lang="zh-CN" altLang="en-US" sz="1000" b="0" i="0" u="none" strike="noStrike">
                        <a:solidFill>
                          <a:srgbClr val="555656"/>
                        </a:solidFill>
                        <a:effectLst/>
                        <a:latin typeface="Microsoft YaHei" panose="020B0503020204020204" pitchFamily="34" charset="-122"/>
                        <a:ea typeface="Microsoft YaHei" panose="020B0503020204020204" pitchFamily="34"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u="none" strike="noStrike">
                          <a:effectLst/>
                        </a:rPr>
                        <a:t>1</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u="none" strike="noStrike">
                          <a:effectLst/>
                        </a:rPr>
                        <a:t>1</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u="none" strike="noStrike">
                          <a:effectLst/>
                        </a:rPr>
                        <a:t>                  </a:t>
                      </a:r>
                      <a:r>
                        <a:rPr lang="en-US" altLang="zh-CN" sz="1000" u="none" strike="noStrike">
                          <a:effectLst/>
                        </a:rPr>
                        <a:t>80,000 </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0045723"/>
                  </a:ext>
                </a:extLst>
              </a:tr>
              <a:tr h="304214">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mj-ea"/>
                          <a:ea typeface="+mj-ea"/>
                          <a:cs typeface="+mn-cs"/>
                        </a:rPr>
                        <a:t>子项目</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000" u="none" strike="noStrike">
                          <a:effectLst/>
                        </a:rPr>
                        <a:t>TIC-Copilot@P13</a:t>
                      </a:r>
                      <a:endParaRPr lang="en-US" sz="10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u="none" strike="noStrike">
                          <a:effectLst/>
                        </a:rPr>
                        <a:t>　</a:t>
                      </a:r>
                      <a:endParaRPr lang="zh-CN" altLang="en-US" sz="1000" b="0" i="0" u="none" strike="noStrike">
                        <a:solidFill>
                          <a:srgbClr val="555656"/>
                        </a:solidFill>
                        <a:effectLst/>
                        <a:latin typeface="Microsoft YaHei" panose="020B0503020204020204" pitchFamily="34" charset="-122"/>
                        <a:ea typeface="Microsoft YaHei" panose="020B0503020204020204" pitchFamily="34"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u="none" strike="noStrike">
                          <a:effectLst/>
                        </a:rPr>
                        <a:t>1</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u="none" strike="noStrike">
                          <a:effectLst/>
                        </a:rPr>
                        <a:t>1</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u="none" strike="noStrike">
                          <a:effectLst/>
                        </a:rPr>
                        <a:t>                  </a:t>
                      </a:r>
                      <a:r>
                        <a:rPr lang="en-US" altLang="zh-CN" sz="1000" u="none" strike="noStrike">
                          <a:effectLst/>
                        </a:rPr>
                        <a:t>80,000 </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3230830"/>
                  </a:ext>
                </a:extLst>
              </a:tr>
              <a:tr h="304214">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srgbClr val="000000"/>
                          </a:solidFill>
                          <a:effectLst/>
                          <a:uLnTx/>
                          <a:uFillTx/>
                          <a:latin typeface="+mj-ea"/>
                          <a:ea typeface="+mj-ea"/>
                          <a:cs typeface="+mn-cs"/>
                        </a:rPr>
                        <a:t>子项目</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000" u="none" strike="noStrike">
                          <a:effectLst/>
                        </a:rPr>
                        <a:t>TIC-WES50@P13</a:t>
                      </a:r>
                      <a:endParaRPr lang="en-US" sz="10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u="none" strike="noStrike">
                          <a:effectLst/>
                        </a:rPr>
                        <a:t>　</a:t>
                      </a:r>
                      <a:endParaRPr lang="zh-CN" altLang="en-US" sz="1000" b="0" i="0" u="none" strike="noStrike">
                        <a:solidFill>
                          <a:srgbClr val="555656"/>
                        </a:solidFill>
                        <a:effectLst/>
                        <a:latin typeface="Microsoft YaHei" panose="020B0503020204020204" pitchFamily="34" charset="-122"/>
                        <a:ea typeface="Microsoft YaHei" panose="020B0503020204020204" pitchFamily="34"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u="none" strike="noStrike">
                          <a:effectLst/>
                        </a:rPr>
                        <a:t>1</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000" u="none" strike="noStrike">
                          <a:effectLst/>
                        </a:rPr>
                        <a:t>1</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000" u="none" strike="noStrike">
                          <a:effectLst/>
                        </a:rPr>
                        <a:t>                  </a:t>
                      </a:r>
                      <a:r>
                        <a:rPr lang="en-US" altLang="zh-CN" sz="1000" u="none" strike="noStrike">
                          <a:effectLst/>
                        </a:rPr>
                        <a:t>80,000 </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8204139"/>
                  </a:ext>
                </a:extLst>
              </a:tr>
            </a:tbl>
          </a:graphicData>
        </a:graphic>
      </p:graphicFrame>
      <p:sp>
        <p:nvSpPr>
          <p:cNvPr id="16" name="矩形 15">
            <a:extLst>
              <a:ext uri="{FF2B5EF4-FFF2-40B4-BE49-F238E27FC236}">
                <a16:creationId xmlns:a16="http://schemas.microsoft.com/office/drawing/2014/main" id="{4548C333-8EEA-4BA8-A378-2224B7206A69}"/>
              </a:ext>
            </a:extLst>
          </p:cNvPr>
          <p:cNvSpPr/>
          <p:nvPr/>
        </p:nvSpPr>
        <p:spPr>
          <a:xfrm>
            <a:off x="8688622" y="4345606"/>
            <a:ext cx="2766085" cy="251239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a:ln>
                  <a:noFill/>
                </a:ln>
                <a:solidFill>
                  <a:prstClr val="black"/>
                </a:solidFill>
                <a:effectLst/>
                <a:uLnTx/>
                <a:uFillTx/>
                <a:latin typeface="Arial"/>
                <a:ea typeface="微软雅黑"/>
                <a:cs typeface="+mn-cs"/>
              </a:rPr>
              <a:t>母项目顺利结项，以评价</a:t>
            </a:r>
            <a:r>
              <a:rPr kumimoji="0" lang="en-US" altLang="zh-CN" sz="1400" b="1" i="0" u="none" strike="noStrike" kern="1200" cap="none" spc="0" normalizeH="0" baseline="0" noProof="0">
                <a:ln>
                  <a:noFill/>
                </a:ln>
                <a:solidFill>
                  <a:prstClr val="black"/>
                </a:solidFill>
                <a:effectLst/>
                <a:uLnTx/>
                <a:uFillTx/>
                <a:latin typeface="Arial"/>
                <a:ea typeface="微软雅黑"/>
                <a:cs typeface="+mn-cs"/>
              </a:rPr>
              <a:t>B</a:t>
            </a:r>
            <a:r>
              <a:rPr kumimoji="0" lang="zh-CN" altLang="en-US" sz="1400" b="1" i="0" u="none" strike="noStrike" kern="1200" cap="none" spc="0" normalizeH="0" baseline="0" noProof="0">
                <a:ln>
                  <a:noFill/>
                </a:ln>
                <a:solidFill>
                  <a:prstClr val="black"/>
                </a:solidFill>
                <a:effectLst/>
                <a:uLnTx/>
                <a:uFillTx/>
                <a:latin typeface="Arial"/>
                <a:ea typeface="微软雅黑"/>
                <a:cs typeface="+mn-cs"/>
              </a:rPr>
              <a:t>为例：</a:t>
            </a:r>
            <a:r>
              <a:rPr kumimoji="0" lang="zh-CN" altLang="en-US" sz="1400" b="0" i="0" u="none" strike="noStrike" kern="1200" cap="none" spc="0" normalizeH="0" baseline="0" noProof="0">
                <a:ln>
                  <a:noFill/>
                </a:ln>
                <a:solidFill>
                  <a:prstClr val="black"/>
                </a:solidFill>
                <a:effectLst/>
                <a:uLnTx/>
                <a:uFillTx/>
                <a:latin typeface="Arial"/>
                <a:ea typeface="微软雅黑"/>
                <a:cs typeface="+mn-cs"/>
              </a:rPr>
              <a:t>积分总包为</a:t>
            </a:r>
            <a:r>
              <a:rPr kumimoji="0" lang="en-US" altLang="zh-CN" sz="1400" b="0" i="0" u="none" strike="noStrike" kern="1200" cap="none" spc="0" normalizeH="0" baseline="0" noProof="0">
                <a:ln>
                  <a:noFill/>
                </a:ln>
                <a:solidFill>
                  <a:prstClr val="black"/>
                </a:solidFill>
                <a:effectLst/>
                <a:uLnTx/>
                <a:uFillTx/>
                <a:latin typeface="Arial"/>
                <a:ea typeface="微软雅黑"/>
                <a:cs typeface="+mn-cs"/>
              </a:rPr>
              <a:t>20</a:t>
            </a:r>
            <a:r>
              <a:rPr kumimoji="0" lang="zh-CN" altLang="en-US" sz="1400" b="0" i="0" u="none" strike="noStrike" kern="1200" cap="none" spc="0" normalizeH="0" baseline="0" noProof="0">
                <a:ln>
                  <a:noFill/>
                </a:ln>
                <a:solidFill>
                  <a:prstClr val="black"/>
                </a:solidFill>
                <a:effectLst/>
                <a:uLnTx/>
                <a:uFillTx/>
                <a:latin typeface="Arial"/>
                <a:ea typeface="微软雅黑"/>
                <a:cs typeface="+mn-cs"/>
              </a:rPr>
              <a:t>万，子项目所需积分为</a:t>
            </a:r>
            <a:r>
              <a:rPr kumimoji="0" lang="en-US" altLang="zh-CN" sz="1400" b="0" i="0" u="none" strike="noStrike" kern="1200" cap="none" spc="0" normalizeH="0" baseline="0" noProof="0">
                <a:ln>
                  <a:noFill/>
                </a:ln>
                <a:solidFill>
                  <a:prstClr val="black"/>
                </a:solidFill>
                <a:effectLst/>
                <a:uLnTx/>
                <a:uFillTx/>
                <a:latin typeface="Arial"/>
                <a:ea typeface="微软雅黑"/>
                <a:cs typeface="+mn-cs"/>
              </a:rPr>
              <a:t>4</a:t>
            </a:r>
            <a:r>
              <a:rPr kumimoji="0" lang="zh-CN" altLang="en-US" sz="1400" b="0" i="0" u="none" strike="noStrike" kern="1200" cap="none" spc="0" normalizeH="0" baseline="0" noProof="0">
                <a:ln>
                  <a:noFill/>
                </a:ln>
                <a:solidFill>
                  <a:prstClr val="black"/>
                </a:solidFill>
                <a:effectLst/>
                <a:uLnTx/>
                <a:uFillTx/>
                <a:latin typeface="Arial"/>
                <a:ea typeface="微软雅黑"/>
                <a:cs typeface="+mn-cs"/>
              </a:rPr>
              <a:t>个</a:t>
            </a:r>
            <a:r>
              <a:rPr kumimoji="0" lang="en-US" altLang="zh-CN" sz="1400" b="0" i="0" u="none" strike="noStrike" kern="1200" cap="none" spc="0" normalizeH="0" baseline="0" noProof="0">
                <a:ln>
                  <a:noFill/>
                </a:ln>
                <a:solidFill>
                  <a:prstClr val="black"/>
                </a:solidFill>
                <a:effectLst/>
                <a:uLnTx/>
                <a:uFillTx/>
                <a:latin typeface="Arial"/>
                <a:ea typeface="微软雅黑"/>
                <a:cs typeface="+mn-cs"/>
              </a:rPr>
              <a:t>B1</a:t>
            </a:r>
            <a:r>
              <a:rPr kumimoji="0" lang="zh-CN" altLang="en-US" sz="1400" b="0" i="0" u="none" strike="noStrike" kern="1200" cap="none" spc="0" normalizeH="0" baseline="0" noProof="0">
                <a:ln>
                  <a:noFill/>
                </a:ln>
                <a:solidFill>
                  <a:prstClr val="black"/>
                </a:solidFill>
                <a:effectLst/>
                <a:uLnTx/>
                <a:uFillTx/>
                <a:latin typeface="Arial"/>
                <a:ea typeface="微软雅黑"/>
                <a:cs typeface="+mn-cs"/>
              </a:rPr>
              <a:t>级共</a:t>
            </a:r>
            <a:r>
              <a:rPr kumimoji="0" lang="en-US" altLang="zh-CN" sz="1400" b="0" i="0" u="none" strike="noStrike" kern="1200" cap="none" spc="0" normalizeH="0" baseline="0" noProof="0">
                <a:ln>
                  <a:noFill/>
                </a:ln>
                <a:solidFill>
                  <a:prstClr val="black"/>
                </a:solidFill>
                <a:effectLst/>
                <a:uLnTx/>
                <a:uFillTx/>
                <a:latin typeface="Arial"/>
                <a:ea typeface="微软雅黑"/>
                <a:cs typeface="+mn-cs"/>
              </a:rPr>
              <a:t>32</a:t>
            </a:r>
            <a:r>
              <a:rPr kumimoji="0" lang="zh-CN" altLang="en-US" sz="1400" b="0" i="0" u="none" strike="noStrike" kern="1200" cap="none" spc="0" normalizeH="0" baseline="0" noProof="0">
                <a:ln>
                  <a:noFill/>
                </a:ln>
                <a:solidFill>
                  <a:prstClr val="black"/>
                </a:solidFill>
                <a:effectLst/>
                <a:uLnTx/>
                <a:uFillTx/>
                <a:latin typeface="Arial"/>
                <a:ea typeface="微软雅黑"/>
                <a:cs typeface="+mn-cs"/>
              </a:rPr>
              <a:t>万、</a:t>
            </a:r>
            <a:r>
              <a:rPr kumimoji="0" lang="en-US" altLang="zh-CN" sz="1400" b="0" i="0" u="none" strike="noStrike" kern="1200" cap="none" spc="0" normalizeH="0" baseline="0" noProof="0">
                <a:ln>
                  <a:noFill/>
                </a:ln>
                <a:solidFill>
                  <a:prstClr val="black"/>
                </a:solidFill>
                <a:effectLst/>
                <a:uLnTx/>
                <a:uFillTx/>
                <a:latin typeface="Arial"/>
                <a:ea typeface="微软雅黑"/>
                <a:cs typeface="+mn-cs"/>
              </a:rPr>
              <a:t>1</a:t>
            </a:r>
            <a:r>
              <a:rPr kumimoji="0" lang="zh-CN" altLang="en-US" sz="1400" b="0" i="0" u="none" strike="noStrike" kern="1200" cap="none" spc="0" normalizeH="0" baseline="0" noProof="0">
                <a:ln>
                  <a:noFill/>
                </a:ln>
                <a:solidFill>
                  <a:prstClr val="black"/>
                </a:solidFill>
                <a:effectLst/>
                <a:uLnTx/>
                <a:uFillTx/>
                <a:latin typeface="Arial"/>
                <a:ea typeface="微软雅黑"/>
                <a:cs typeface="+mn-cs"/>
              </a:rPr>
              <a:t>个</a:t>
            </a:r>
            <a:r>
              <a:rPr kumimoji="0" lang="en-US" altLang="zh-CN" sz="1400" b="0" i="0" u="none" strike="noStrike" kern="1200" cap="none" spc="0" normalizeH="0" baseline="0" noProof="0">
                <a:ln>
                  <a:noFill/>
                </a:ln>
                <a:solidFill>
                  <a:prstClr val="black"/>
                </a:solidFill>
                <a:effectLst/>
                <a:uLnTx/>
                <a:uFillTx/>
                <a:latin typeface="Arial"/>
                <a:ea typeface="微软雅黑"/>
                <a:cs typeface="+mn-cs"/>
              </a:rPr>
              <a:t>B2</a:t>
            </a:r>
            <a:r>
              <a:rPr kumimoji="0" lang="zh-CN" altLang="en-US" sz="1400" b="0" i="0" u="none" strike="noStrike" kern="1200" cap="none" spc="0" normalizeH="0" baseline="0" noProof="0">
                <a:ln>
                  <a:noFill/>
                </a:ln>
                <a:solidFill>
                  <a:prstClr val="black"/>
                </a:solidFill>
                <a:effectLst/>
                <a:uLnTx/>
                <a:uFillTx/>
                <a:latin typeface="Arial"/>
                <a:ea typeface="微软雅黑"/>
                <a:cs typeface="+mn-cs"/>
              </a:rPr>
              <a:t>级共计</a:t>
            </a:r>
            <a:r>
              <a:rPr kumimoji="0" lang="en-US" altLang="zh-CN" sz="1400" b="0" i="0" u="none" strike="noStrike" kern="1200" cap="none" spc="0" normalizeH="0" baseline="0" noProof="0">
                <a:ln>
                  <a:noFill/>
                </a:ln>
                <a:solidFill>
                  <a:prstClr val="black"/>
                </a:solidFill>
                <a:effectLst/>
                <a:uLnTx/>
                <a:uFillTx/>
                <a:latin typeface="Arial"/>
                <a:ea typeface="微软雅黑"/>
                <a:cs typeface="+mn-cs"/>
              </a:rPr>
              <a:t>2</a:t>
            </a:r>
            <a:r>
              <a:rPr kumimoji="0" lang="zh-CN" altLang="en-US" sz="1400" b="0" i="0" u="none" strike="noStrike" kern="1200" cap="none" spc="0" normalizeH="0" baseline="0" noProof="0">
                <a:ln>
                  <a:noFill/>
                </a:ln>
                <a:solidFill>
                  <a:prstClr val="black"/>
                </a:solidFill>
                <a:effectLst/>
                <a:uLnTx/>
                <a:uFillTx/>
                <a:latin typeface="Arial"/>
                <a:ea typeface="微软雅黑"/>
                <a:cs typeface="+mn-cs"/>
              </a:rPr>
              <a:t>万，</a:t>
            </a:r>
            <a:r>
              <a:rPr kumimoji="0" lang="en-US" altLang="zh-CN" sz="1400" b="1" i="0" u="none" strike="noStrike" kern="1200" cap="none" spc="0" normalizeH="0" baseline="0" noProof="0">
                <a:ln>
                  <a:noFill/>
                </a:ln>
                <a:solidFill>
                  <a:srgbClr val="FF0000"/>
                </a:solidFill>
                <a:effectLst/>
                <a:uLnTx/>
                <a:uFillTx/>
                <a:latin typeface="Arial"/>
                <a:ea typeface="微软雅黑"/>
                <a:cs typeface="+mn-cs"/>
              </a:rPr>
              <a:t>20</a:t>
            </a:r>
            <a:r>
              <a:rPr kumimoji="0" lang="zh-CN" altLang="en-US" sz="1400" b="1" i="0" u="none" strike="noStrike" kern="1200" cap="none" spc="0" normalizeH="0" baseline="0" noProof="0">
                <a:ln>
                  <a:noFill/>
                </a:ln>
                <a:solidFill>
                  <a:srgbClr val="FF0000"/>
                </a:solidFill>
                <a:effectLst/>
                <a:uLnTx/>
                <a:uFillTx/>
                <a:latin typeface="Arial"/>
                <a:ea typeface="微软雅黑"/>
                <a:cs typeface="+mn-cs"/>
              </a:rPr>
              <a:t>万总分无法满足</a:t>
            </a:r>
            <a:r>
              <a:rPr kumimoji="0" lang="en-US" altLang="zh-CN" sz="1400" b="1" i="0" u="none" strike="noStrike" kern="1200" cap="none" spc="0" normalizeH="0" baseline="0" noProof="0">
                <a:ln>
                  <a:noFill/>
                </a:ln>
                <a:solidFill>
                  <a:srgbClr val="FF0000"/>
                </a:solidFill>
                <a:effectLst/>
                <a:uLnTx/>
                <a:uFillTx/>
                <a:latin typeface="Arial"/>
                <a:ea typeface="微软雅黑"/>
                <a:cs typeface="+mn-cs"/>
              </a:rPr>
              <a:t>34</a:t>
            </a:r>
            <a:r>
              <a:rPr kumimoji="0" lang="zh-CN" altLang="en-US" sz="1400" b="1" i="0" u="none" strike="noStrike" kern="1200" cap="none" spc="0" normalizeH="0" baseline="0" noProof="0">
                <a:ln>
                  <a:noFill/>
                </a:ln>
                <a:solidFill>
                  <a:srgbClr val="FF0000"/>
                </a:solidFill>
                <a:effectLst/>
                <a:uLnTx/>
                <a:uFillTx/>
                <a:latin typeface="Arial"/>
                <a:ea typeface="微软雅黑"/>
                <a:cs typeface="+mn-cs"/>
              </a:rPr>
              <a:t>万分子项目积分分配。</a:t>
            </a:r>
            <a:r>
              <a:rPr kumimoji="0" lang="zh-CN" altLang="en-US" sz="1400" b="1" i="0" u="none" strike="noStrike" kern="1200" cap="none" spc="0" normalizeH="0" baseline="0" noProof="0">
                <a:ln>
                  <a:noFill/>
                </a:ln>
                <a:solidFill>
                  <a:prstClr val="black"/>
                </a:solidFill>
                <a:effectLst/>
                <a:uLnTx/>
                <a:uFillTx/>
                <a:latin typeface="Arial"/>
                <a:ea typeface="微软雅黑"/>
                <a:cs typeface="+mn-cs"/>
              </a:rPr>
              <a:t>如母项目无法获得更高评价时，子项目则需降级评价，</a:t>
            </a:r>
            <a:r>
              <a:rPr kumimoji="0" lang="zh-CN" altLang="en-US" sz="1400" b="1" i="0" u="none" strike="noStrike" kern="1200" cap="none" spc="0" normalizeH="0" baseline="0" noProof="0">
                <a:ln>
                  <a:noFill/>
                </a:ln>
                <a:solidFill>
                  <a:srgbClr val="FF0000"/>
                </a:solidFill>
                <a:effectLst/>
                <a:uLnTx/>
                <a:uFillTx/>
                <a:latin typeface="Arial"/>
                <a:ea typeface="微软雅黑"/>
                <a:cs typeface="+mn-cs"/>
              </a:rPr>
              <a:t>导致项目无法按积分标准分配、可能存在积分分配不公平。</a:t>
            </a:r>
          </a:p>
        </p:txBody>
      </p:sp>
      <p:sp>
        <p:nvSpPr>
          <p:cNvPr id="6" name="矩形: 圆角 5">
            <a:extLst>
              <a:ext uri="{FF2B5EF4-FFF2-40B4-BE49-F238E27FC236}">
                <a16:creationId xmlns:a16="http://schemas.microsoft.com/office/drawing/2014/main" id="{448718B6-C46F-4658-A74C-EA53D3EE5439}"/>
              </a:ext>
            </a:extLst>
          </p:cNvPr>
          <p:cNvSpPr/>
          <p:nvPr/>
        </p:nvSpPr>
        <p:spPr>
          <a:xfrm>
            <a:off x="1199537" y="3436260"/>
            <a:ext cx="7489085" cy="46298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文本框 2">
            <a:extLst>
              <a:ext uri="{FF2B5EF4-FFF2-40B4-BE49-F238E27FC236}">
                <a16:creationId xmlns:a16="http://schemas.microsoft.com/office/drawing/2014/main" id="{97D63EE0-4662-09D9-DE32-CDB0AF35E70D}"/>
              </a:ext>
            </a:extLst>
          </p:cNvPr>
          <p:cNvSpPr txBox="1"/>
          <p:nvPr/>
        </p:nvSpPr>
        <p:spPr>
          <a:xfrm>
            <a:off x="6953266" y="200103"/>
            <a:ext cx="2415010" cy="276999"/>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sz="1200"/>
              <a:t>三勤行为管理</a:t>
            </a:r>
          </a:p>
        </p:txBody>
      </p:sp>
      <p:sp>
        <p:nvSpPr>
          <p:cNvPr id="17" name="文本框 16">
            <a:extLst>
              <a:ext uri="{FF2B5EF4-FFF2-40B4-BE49-F238E27FC236}">
                <a16:creationId xmlns:a16="http://schemas.microsoft.com/office/drawing/2014/main" id="{98A0032F-A492-DCFA-A0E1-D69DB178FB51}"/>
              </a:ext>
            </a:extLst>
          </p:cNvPr>
          <p:cNvSpPr txBox="1"/>
          <p:nvPr/>
        </p:nvSpPr>
        <p:spPr>
          <a:xfrm>
            <a:off x="6953266" y="561262"/>
            <a:ext cx="762584" cy="261610"/>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学习行为</a:t>
            </a:r>
          </a:p>
        </p:txBody>
      </p:sp>
      <p:sp>
        <p:nvSpPr>
          <p:cNvPr id="18" name="文本框 17">
            <a:extLst>
              <a:ext uri="{FF2B5EF4-FFF2-40B4-BE49-F238E27FC236}">
                <a16:creationId xmlns:a16="http://schemas.microsoft.com/office/drawing/2014/main" id="{D2199BEC-D1CA-81DD-99BA-851ED6CEBB27}"/>
              </a:ext>
            </a:extLst>
          </p:cNvPr>
          <p:cNvSpPr txBox="1"/>
          <p:nvPr/>
        </p:nvSpPr>
        <p:spPr>
          <a:xfrm>
            <a:off x="7779479" y="557575"/>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分享行为</a:t>
            </a:r>
          </a:p>
        </p:txBody>
      </p:sp>
      <p:sp>
        <p:nvSpPr>
          <p:cNvPr id="19" name="文本框 18">
            <a:extLst>
              <a:ext uri="{FF2B5EF4-FFF2-40B4-BE49-F238E27FC236}">
                <a16:creationId xmlns:a16="http://schemas.microsoft.com/office/drawing/2014/main" id="{16AB5D01-8D7B-CAE1-4F7D-C9D9245A9984}"/>
              </a:ext>
            </a:extLst>
          </p:cNvPr>
          <p:cNvSpPr txBox="1"/>
          <p:nvPr/>
        </p:nvSpPr>
        <p:spPr>
          <a:xfrm>
            <a:off x="8605692" y="557575"/>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项目行为</a:t>
            </a:r>
          </a:p>
        </p:txBody>
      </p:sp>
      <p:sp>
        <p:nvSpPr>
          <p:cNvPr id="20" name="文本框 19">
            <a:extLst>
              <a:ext uri="{FF2B5EF4-FFF2-40B4-BE49-F238E27FC236}">
                <a16:creationId xmlns:a16="http://schemas.microsoft.com/office/drawing/2014/main" id="{E939C596-AF2F-C8ED-FE30-231F4AAC58E3}"/>
              </a:ext>
            </a:extLst>
          </p:cNvPr>
          <p:cNvSpPr txBox="1"/>
          <p:nvPr/>
        </p:nvSpPr>
        <p:spPr>
          <a:xfrm>
            <a:off x="9542172" y="200103"/>
            <a:ext cx="2415010" cy="276999"/>
          </a:xfrm>
          <a:prstGeom prst="rect">
            <a:avLst/>
          </a:prstGeom>
          <a:solidFill>
            <a:srgbClr val="FF0000"/>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prstClr val="white"/>
                </a:solidFill>
                <a:effectLst/>
                <a:uLnTx/>
                <a:uFillTx/>
                <a:latin typeface="Arial"/>
                <a:ea typeface="微软雅黑"/>
              </a:defRPr>
            </a:lvl1pPr>
          </a:lstStyle>
          <a:p>
            <a:r>
              <a:rPr lang="zh-CN" altLang="en-US"/>
              <a:t>三勤积分管理</a:t>
            </a:r>
          </a:p>
        </p:txBody>
      </p:sp>
      <p:sp>
        <p:nvSpPr>
          <p:cNvPr id="21" name="文本框 20">
            <a:extLst>
              <a:ext uri="{FF2B5EF4-FFF2-40B4-BE49-F238E27FC236}">
                <a16:creationId xmlns:a16="http://schemas.microsoft.com/office/drawing/2014/main" id="{926A8122-B43B-0DEB-0F63-D83B4C487438}"/>
              </a:ext>
            </a:extLst>
          </p:cNvPr>
          <p:cNvSpPr txBox="1"/>
          <p:nvPr/>
        </p:nvSpPr>
        <p:spPr>
          <a:xfrm>
            <a:off x="9542172" y="561262"/>
            <a:ext cx="762584" cy="261610"/>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积分设置</a:t>
            </a:r>
          </a:p>
        </p:txBody>
      </p:sp>
      <p:sp>
        <p:nvSpPr>
          <p:cNvPr id="22" name="文本框 21">
            <a:extLst>
              <a:ext uri="{FF2B5EF4-FFF2-40B4-BE49-F238E27FC236}">
                <a16:creationId xmlns:a16="http://schemas.microsoft.com/office/drawing/2014/main" id="{271D1CD0-A8FA-5D6B-9C1A-F04B12B6CB6A}"/>
              </a:ext>
            </a:extLst>
          </p:cNvPr>
          <p:cNvSpPr txBox="1"/>
          <p:nvPr/>
        </p:nvSpPr>
        <p:spPr>
          <a:xfrm>
            <a:off x="10368385" y="557575"/>
            <a:ext cx="762584" cy="261610"/>
          </a:xfrm>
          <a:prstGeom prst="rect">
            <a:avLst/>
          </a:prstGeom>
          <a:solidFill>
            <a:srgbClr val="FF0000"/>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积分核算</a:t>
            </a:r>
          </a:p>
        </p:txBody>
      </p:sp>
      <p:sp>
        <p:nvSpPr>
          <p:cNvPr id="23" name="文本框 22">
            <a:extLst>
              <a:ext uri="{FF2B5EF4-FFF2-40B4-BE49-F238E27FC236}">
                <a16:creationId xmlns:a16="http://schemas.microsoft.com/office/drawing/2014/main" id="{41C3EB2F-E96B-1CCF-F3A3-F182F2488EA4}"/>
              </a:ext>
            </a:extLst>
          </p:cNvPr>
          <p:cNvSpPr txBox="1"/>
          <p:nvPr/>
        </p:nvSpPr>
        <p:spPr>
          <a:xfrm>
            <a:off x="11194598" y="557575"/>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积分应用</a:t>
            </a:r>
          </a:p>
        </p:txBody>
      </p:sp>
      <p:cxnSp>
        <p:nvCxnSpPr>
          <p:cNvPr id="7" name="直接连接符 6">
            <a:extLst>
              <a:ext uri="{FF2B5EF4-FFF2-40B4-BE49-F238E27FC236}">
                <a16:creationId xmlns:a16="http://schemas.microsoft.com/office/drawing/2014/main" id="{02FE513A-05BC-4E43-C7AC-E8ACC1D7BFB3}"/>
              </a:ext>
            </a:extLst>
          </p:cNvPr>
          <p:cNvCxnSpPr/>
          <p:nvPr/>
        </p:nvCxnSpPr>
        <p:spPr>
          <a:xfrm>
            <a:off x="276300" y="836691"/>
            <a:ext cx="3033430" cy="0"/>
          </a:xfrm>
          <a:prstGeom prst="line">
            <a:avLst/>
          </a:prstGeom>
          <a:ln w="38100">
            <a:solidFill>
              <a:schemeClr val="accent5">
                <a:lumMod val="50000"/>
              </a:schemeClr>
            </a:solidFill>
          </a:ln>
        </p:spPr>
        <p:style>
          <a:lnRef idx="1">
            <a:schemeClr val="accent6"/>
          </a:lnRef>
          <a:fillRef idx="0">
            <a:schemeClr val="accent6"/>
          </a:fillRef>
          <a:effectRef idx="0">
            <a:schemeClr val="accent6"/>
          </a:effectRef>
          <a:fontRef idx="minor">
            <a:schemeClr val="tx1"/>
          </a:fontRef>
        </p:style>
      </p:cxnSp>
      <p:sp>
        <p:nvSpPr>
          <p:cNvPr id="9" name="文本框 8">
            <a:extLst>
              <a:ext uri="{FF2B5EF4-FFF2-40B4-BE49-F238E27FC236}">
                <a16:creationId xmlns:a16="http://schemas.microsoft.com/office/drawing/2014/main" id="{E0704535-576F-A482-6B75-8895BCC689A5}"/>
              </a:ext>
            </a:extLst>
          </p:cNvPr>
          <p:cNvSpPr txBox="1"/>
          <p:nvPr/>
        </p:nvSpPr>
        <p:spPr>
          <a:xfrm>
            <a:off x="221642" y="272615"/>
            <a:ext cx="46714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0070C0"/>
                </a:solidFill>
                <a:effectLst/>
                <a:uLnTx/>
                <a:uFillTx/>
                <a:latin typeface="微软雅黑"/>
                <a:ea typeface="微软雅黑"/>
                <a:cs typeface="+mn-cs"/>
              </a:rPr>
              <a:t>二、检查内容</a:t>
            </a:r>
            <a:r>
              <a:rPr kumimoji="0" lang="en-US" altLang="zh-CN" sz="2400" b="1" i="0" u="none" strike="noStrike" kern="1200" cap="none" spc="0" normalizeH="0" baseline="0" noProof="0">
                <a:ln>
                  <a:noFill/>
                </a:ln>
                <a:solidFill>
                  <a:srgbClr val="0070C0"/>
                </a:solidFill>
                <a:effectLst/>
                <a:uLnTx/>
                <a:uFillTx/>
                <a:latin typeface="微软雅黑"/>
                <a:ea typeface="微软雅黑"/>
                <a:cs typeface="+mn-cs"/>
              </a:rPr>
              <a:t>—</a:t>
            </a:r>
            <a:r>
              <a:rPr kumimoji="0" lang="zh-CN" altLang="en-US" sz="2000" b="1" i="0" u="none" strike="noStrike" kern="1200" cap="none" spc="0" normalizeH="0" baseline="0" noProof="0">
                <a:ln>
                  <a:noFill/>
                </a:ln>
                <a:solidFill>
                  <a:srgbClr val="0070C0"/>
                </a:solidFill>
                <a:effectLst/>
                <a:uLnTx/>
                <a:uFillTx/>
                <a:latin typeface="微软雅黑"/>
                <a:ea typeface="微软雅黑"/>
                <a:cs typeface="+mn-cs"/>
              </a:rPr>
              <a:t>执行情况举证与分析</a:t>
            </a:r>
          </a:p>
        </p:txBody>
      </p:sp>
    </p:spTree>
    <p:extLst>
      <p:ext uri="{BB962C8B-B14F-4D97-AF65-F5344CB8AC3E}">
        <p14:creationId xmlns:p14="http://schemas.microsoft.com/office/powerpoint/2010/main" val="965626560"/>
      </p:ext>
    </p:extLst>
  </p:cSld>
  <p:clrMapOvr>
    <a:masterClrMapping/>
  </p:clrMapOvr>
  <mc:AlternateContent xmlns:mc="http://schemas.openxmlformats.org/markup-compatibility/2006">
    <mc:Choice xmlns:p14="http://schemas.microsoft.com/office/powerpoint/2010/main" Requires="p14">
      <p:transition spd="slow" p14:dur="225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7D63EE0-4662-09D9-DE32-CDB0AF35E70D}"/>
              </a:ext>
            </a:extLst>
          </p:cNvPr>
          <p:cNvSpPr txBox="1"/>
          <p:nvPr/>
        </p:nvSpPr>
        <p:spPr>
          <a:xfrm>
            <a:off x="6953266" y="200103"/>
            <a:ext cx="2415010" cy="276999"/>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sz="1200"/>
              <a:t>三勤行为管理</a:t>
            </a:r>
          </a:p>
        </p:txBody>
      </p:sp>
      <p:sp>
        <p:nvSpPr>
          <p:cNvPr id="17" name="文本框 16">
            <a:extLst>
              <a:ext uri="{FF2B5EF4-FFF2-40B4-BE49-F238E27FC236}">
                <a16:creationId xmlns:a16="http://schemas.microsoft.com/office/drawing/2014/main" id="{98A0032F-A492-DCFA-A0E1-D69DB178FB51}"/>
              </a:ext>
            </a:extLst>
          </p:cNvPr>
          <p:cNvSpPr txBox="1"/>
          <p:nvPr/>
        </p:nvSpPr>
        <p:spPr>
          <a:xfrm>
            <a:off x="6953266" y="561262"/>
            <a:ext cx="762584" cy="261610"/>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学习行为</a:t>
            </a:r>
          </a:p>
        </p:txBody>
      </p:sp>
      <p:sp>
        <p:nvSpPr>
          <p:cNvPr id="18" name="文本框 17">
            <a:extLst>
              <a:ext uri="{FF2B5EF4-FFF2-40B4-BE49-F238E27FC236}">
                <a16:creationId xmlns:a16="http://schemas.microsoft.com/office/drawing/2014/main" id="{D2199BEC-D1CA-81DD-99BA-851ED6CEBB27}"/>
              </a:ext>
            </a:extLst>
          </p:cNvPr>
          <p:cNvSpPr txBox="1"/>
          <p:nvPr/>
        </p:nvSpPr>
        <p:spPr>
          <a:xfrm>
            <a:off x="7779479" y="557575"/>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分享行为</a:t>
            </a:r>
          </a:p>
        </p:txBody>
      </p:sp>
      <p:sp>
        <p:nvSpPr>
          <p:cNvPr id="19" name="文本框 18">
            <a:extLst>
              <a:ext uri="{FF2B5EF4-FFF2-40B4-BE49-F238E27FC236}">
                <a16:creationId xmlns:a16="http://schemas.microsoft.com/office/drawing/2014/main" id="{16AB5D01-8D7B-CAE1-4F7D-C9D9245A9984}"/>
              </a:ext>
            </a:extLst>
          </p:cNvPr>
          <p:cNvSpPr txBox="1"/>
          <p:nvPr/>
        </p:nvSpPr>
        <p:spPr>
          <a:xfrm>
            <a:off x="8605692" y="557575"/>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项目行为</a:t>
            </a:r>
          </a:p>
        </p:txBody>
      </p:sp>
      <p:sp>
        <p:nvSpPr>
          <p:cNvPr id="20" name="文本框 19">
            <a:extLst>
              <a:ext uri="{FF2B5EF4-FFF2-40B4-BE49-F238E27FC236}">
                <a16:creationId xmlns:a16="http://schemas.microsoft.com/office/drawing/2014/main" id="{E939C596-AF2F-C8ED-FE30-231F4AAC58E3}"/>
              </a:ext>
            </a:extLst>
          </p:cNvPr>
          <p:cNvSpPr txBox="1"/>
          <p:nvPr/>
        </p:nvSpPr>
        <p:spPr>
          <a:xfrm>
            <a:off x="9542172" y="200103"/>
            <a:ext cx="2415010" cy="276999"/>
          </a:xfrm>
          <a:prstGeom prst="rect">
            <a:avLst/>
          </a:prstGeom>
          <a:solidFill>
            <a:srgbClr val="FF0000"/>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prstClr val="white"/>
                </a:solidFill>
                <a:effectLst/>
                <a:uLnTx/>
                <a:uFillTx/>
                <a:latin typeface="Arial"/>
                <a:ea typeface="微软雅黑"/>
              </a:defRPr>
            </a:lvl1pPr>
          </a:lstStyle>
          <a:p>
            <a:r>
              <a:rPr lang="zh-CN" altLang="en-US"/>
              <a:t>三勤积分管理</a:t>
            </a:r>
          </a:p>
        </p:txBody>
      </p:sp>
      <p:sp>
        <p:nvSpPr>
          <p:cNvPr id="21" name="文本框 20">
            <a:extLst>
              <a:ext uri="{FF2B5EF4-FFF2-40B4-BE49-F238E27FC236}">
                <a16:creationId xmlns:a16="http://schemas.microsoft.com/office/drawing/2014/main" id="{926A8122-B43B-0DEB-0F63-D83B4C487438}"/>
              </a:ext>
            </a:extLst>
          </p:cNvPr>
          <p:cNvSpPr txBox="1"/>
          <p:nvPr/>
        </p:nvSpPr>
        <p:spPr>
          <a:xfrm>
            <a:off x="9542172" y="561262"/>
            <a:ext cx="762584" cy="261610"/>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积分设置</a:t>
            </a:r>
          </a:p>
        </p:txBody>
      </p:sp>
      <p:sp>
        <p:nvSpPr>
          <p:cNvPr id="22" name="文本框 21">
            <a:extLst>
              <a:ext uri="{FF2B5EF4-FFF2-40B4-BE49-F238E27FC236}">
                <a16:creationId xmlns:a16="http://schemas.microsoft.com/office/drawing/2014/main" id="{271D1CD0-A8FA-5D6B-9C1A-F04B12B6CB6A}"/>
              </a:ext>
            </a:extLst>
          </p:cNvPr>
          <p:cNvSpPr txBox="1"/>
          <p:nvPr/>
        </p:nvSpPr>
        <p:spPr>
          <a:xfrm>
            <a:off x="10368385" y="557575"/>
            <a:ext cx="762584" cy="261610"/>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积分核算</a:t>
            </a:r>
          </a:p>
        </p:txBody>
      </p:sp>
      <p:sp>
        <p:nvSpPr>
          <p:cNvPr id="23" name="文本框 22">
            <a:extLst>
              <a:ext uri="{FF2B5EF4-FFF2-40B4-BE49-F238E27FC236}">
                <a16:creationId xmlns:a16="http://schemas.microsoft.com/office/drawing/2014/main" id="{41C3EB2F-E96B-1CCF-F3A3-F182F2488EA4}"/>
              </a:ext>
            </a:extLst>
          </p:cNvPr>
          <p:cNvSpPr txBox="1"/>
          <p:nvPr/>
        </p:nvSpPr>
        <p:spPr>
          <a:xfrm>
            <a:off x="11194598" y="557575"/>
            <a:ext cx="762584" cy="261610"/>
          </a:xfrm>
          <a:prstGeom prst="rect">
            <a:avLst/>
          </a:prstGeom>
          <a:solidFill>
            <a:srgbClr val="FF0000"/>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积分应用</a:t>
            </a:r>
          </a:p>
        </p:txBody>
      </p:sp>
      <p:sp>
        <p:nvSpPr>
          <p:cNvPr id="45" name="矩形 44">
            <a:extLst>
              <a:ext uri="{FF2B5EF4-FFF2-40B4-BE49-F238E27FC236}">
                <a16:creationId xmlns:a16="http://schemas.microsoft.com/office/drawing/2014/main" id="{6CECB304-E870-41C7-BC95-8BA1EEDD90CB}"/>
              </a:ext>
            </a:extLst>
          </p:cNvPr>
          <p:cNvSpPr/>
          <p:nvPr/>
        </p:nvSpPr>
        <p:spPr>
          <a:xfrm>
            <a:off x="886056" y="5106941"/>
            <a:ext cx="4652948" cy="286328"/>
          </a:xfrm>
          <a:prstGeom prst="rect">
            <a:avLst/>
          </a:prstGeom>
          <a:solidFill>
            <a:schemeClr val="accent2">
              <a:lumMod val="20000"/>
              <a:lumOff val="80000"/>
            </a:schemeClr>
          </a:solid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7D6E8626-DCFA-40C5-88D3-A61581FE7127}"/>
              </a:ext>
            </a:extLst>
          </p:cNvPr>
          <p:cNvSpPr/>
          <p:nvPr/>
        </p:nvSpPr>
        <p:spPr>
          <a:xfrm>
            <a:off x="6612601" y="5028743"/>
            <a:ext cx="4833317" cy="246222"/>
          </a:xfrm>
          <a:prstGeom prst="rect">
            <a:avLst/>
          </a:prstGeom>
          <a:solidFill>
            <a:schemeClr val="accent2">
              <a:lumMod val="20000"/>
              <a:lumOff val="80000"/>
            </a:schemeClr>
          </a:solid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967B8503-0DA3-4E2E-83F9-3F5D7C4E467C}"/>
              </a:ext>
            </a:extLst>
          </p:cNvPr>
          <p:cNvSpPr/>
          <p:nvPr/>
        </p:nvSpPr>
        <p:spPr>
          <a:xfrm>
            <a:off x="6612601" y="1626722"/>
            <a:ext cx="4833317" cy="797231"/>
          </a:xfrm>
          <a:prstGeom prst="rect">
            <a:avLst/>
          </a:prstGeom>
          <a:solidFill>
            <a:schemeClr val="accent2">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8" name="图表 47">
            <a:extLst>
              <a:ext uri="{FF2B5EF4-FFF2-40B4-BE49-F238E27FC236}">
                <a16:creationId xmlns:a16="http://schemas.microsoft.com/office/drawing/2014/main" id="{A2A95A43-8991-45B6-B188-DAB10FE54A83}"/>
              </a:ext>
            </a:extLst>
          </p:cNvPr>
          <p:cNvGraphicFramePr>
            <a:graphicFrameLocks/>
          </p:cNvGraphicFramePr>
          <p:nvPr>
            <p:extLst>
              <p:ext uri="{D42A27DB-BD31-4B8C-83A1-F6EECF244321}">
                <p14:modId xmlns:p14="http://schemas.microsoft.com/office/powerpoint/2010/main" val="2200485917"/>
              </p:ext>
            </p:extLst>
          </p:nvPr>
        </p:nvGraphicFramePr>
        <p:xfrm>
          <a:off x="6105952" y="951608"/>
          <a:ext cx="5676834" cy="2911818"/>
        </p:xfrm>
        <a:graphic>
          <a:graphicData uri="http://schemas.openxmlformats.org/drawingml/2006/chart">
            <c:chart xmlns:c="http://schemas.openxmlformats.org/drawingml/2006/chart" xmlns:r="http://schemas.openxmlformats.org/officeDocument/2006/relationships" r:id="rId3"/>
          </a:graphicData>
        </a:graphic>
      </p:graphicFrame>
      <p:sp>
        <p:nvSpPr>
          <p:cNvPr id="49" name="文本框 48">
            <a:extLst>
              <a:ext uri="{FF2B5EF4-FFF2-40B4-BE49-F238E27FC236}">
                <a16:creationId xmlns:a16="http://schemas.microsoft.com/office/drawing/2014/main" id="{BA90F2F1-32E3-4C98-837D-D02A01B656A8}"/>
              </a:ext>
            </a:extLst>
          </p:cNvPr>
          <p:cNvSpPr txBox="1"/>
          <p:nvPr/>
        </p:nvSpPr>
        <p:spPr>
          <a:xfrm>
            <a:off x="10200895" y="1606852"/>
            <a:ext cx="1402872" cy="246221"/>
          </a:xfrm>
          <a:prstGeom prst="rect">
            <a:avLst/>
          </a:prstGeom>
          <a:noFill/>
        </p:spPr>
        <p:txBody>
          <a:bodyPr wrap="square" rtlCol="0">
            <a:spAutoFit/>
          </a:bodyPr>
          <a:lstStyle/>
          <a:p>
            <a:r>
              <a:rPr lang="zh-CN" altLang="en-US" sz="1000" b="1">
                <a:solidFill>
                  <a:srgbClr val="FF0000"/>
                </a:solidFill>
                <a:latin typeface="+mj-ea"/>
                <a:ea typeface="+mj-ea"/>
              </a:rPr>
              <a:t>人均学习积分</a:t>
            </a:r>
            <a:r>
              <a:rPr lang="en-US" altLang="zh-CN" sz="1000" b="1">
                <a:solidFill>
                  <a:srgbClr val="FF0000"/>
                </a:solidFill>
                <a:latin typeface="+mj-ea"/>
                <a:ea typeface="+mj-ea"/>
              </a:rPr>
              <a:t>457</a:t>
            </a:r>
            <a:r>
              <a:rPr lang="zh-CN" altLang="en-US" sz="1000" b="1">
                <a:solidFill>
                  <a:srgbClr val="FF0000"/>
                </a:solidFill>
                <a:latin typeface="+mj-ea"/>
                <a:ea typeface="+mj-ea"/>
              </a:rPr>
              <a:t>分</a:t>
            </a:r>
          </a:p>
        </p:txBody>
      </p:sp>
      <p:graphicFrame>
        <p:nvGraphicFramePr>
          <p:cNvPr id="50" name="图表 49">
            <a:extLst>
              <a:ext uri="{FF2B5EF4-FFF2-40B4-BE49-F238E27FC236}">
                <a16:creationId xmlns:a16="http://schemas.microsoft.com/office/drawing/2014/main" id="{7E7C1253-2E98-4FF9-B319-E68194CEB2AF}"/>
              </a:ext>
            </a:extLst>
          </p:cNvPr>
          <p:cNvGraphicFramePr>
            <a:graphicFrameLocks/>
          </p:cNvGraphicFramePr>
          <p:nvPr>
            <p:extLst>
              <p:ext uri="{D42A27DB-BD31-4B8C-83A1-F6EECF244321}">
                <p14:modId xmlns:p14="http://schemas.microsoft.com/office/powerpoint/2010/main" val="1631294803"/>
              </p:ext>
            </p:extLst>
          </p:nvPr>
        </p:nvGraphicFramePr>
        <p:xfrm>
          <a:off x="6105950" y="3863428"/>
          <a:ext cx="5676836" cy="2854036"/>
        </p:xfrm>
        <a:graphic>
          <a:graphicData uri="http://schemas.openxmlformats.org/drawingml/2006/chart">
            <c:chart xmlns:c="http://schemas.openxmlformats.org/drawingml/2006/chart" xmlns:r="http://schemas.openxmlformats.org/officeDocument/2006/relationships" r:id="rId4"/>
          </a:graphicData>
        </a:graphic>
      </p:graphicFrame>
      <p:sp>
        <p:nvSpPr>
          <p:cNvPr id="51" name="对话气泡: 矩形 50">
            <a:extLst>
              <a:ext uri="{FF2B5EF4-FFF2-40B4-BE49-F238E27FC236}">
                <a16:creationId xmlns:a16="http://schemas.microsoft.com/office/drawing/2014/main" id="{FC55FB5A-833E-4D24-A5E3-A670C90E7627}"/>
              </a:ext>
            </a:extLst>
          </p:cNvPr>
          <p:cNvSpPr/>
          <p:nvPr/>
        </p:nvSpPr>
        <p:spPr>
          <a:xfrm>
            <a:off x="4866925" y="1606852"/>
            <a:ext cx="1644072" cy="361720"/>
          </a:xfrm>
          <a:prstGeom prst="wedgeRectCallout">
            <a:avLst>
              <a:gd name="adj1" fmla="val 62487"/>
              <a:gd name="adj2" fmla="val -155318"/>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a:extLst>
              <a:ext uri="{FF2B5EF4-FFF2-40B4-BE49-F238E27FC236}">
                <a16:creationId xmlns:a16="http://schemas.microsoft.com/office/drawing/2014/main" id="{10C91074-F69F-4743-99F3-8023A21670A1}"/>
              </a:ext>
            </a:extLst>
          </p:cNvPr>
          <p:cNvSpPr txBox="1"/>
          <p:nvPr/>
        </p:nvSpPr>
        <p:spPr>
          <a:xfrm>
            <a:off x="4866927" y="1572155"/>
            <a:ext cx="1745672" cy="461665"/>
          </a:xfrm>
          <a:prstGeom prst="rect">
            <a:avLst/>
          </a:prstGeom>
          <a:noFill/>
        </p:spPr>
        <p:txBody>
          <a:bodyPr wrap="square" rtlCol="0">
            <a:spAutoFit/>
          </a:bodyPr>
          <a:lstStyle/>
          <a:p>
            <a:r>
              <a:rPr lang="zh-CN" altLang="en-US" sz="1200"/>
              <a:t>部门总积分和人均学习积分双高</a:t>
            </a:r>
          </a:p>
        </p:txBody>
      </p:sp>
      <p:sp>
        <p:nvSpPr>
          <p:cNvPr id="53" name="文本框 52">
            <a:extLst>
              <a:ext uri="{FF2B5EF4-FFF2-40B4-BE49-F238E27FC236}">
                <a16:creationId xmlns:a16="http://schemas.microsoft.com/office/drawing/2014/main" id="{C5B02DEC-B978-4299-A46D-0F96150322DF}"/>
              </a:ext>
            </a:extLst>
          </p:cNvPr>
          <p:cNvSpPr txBox="1"/>
          <p:nvPr/>
        </p:nvSpPr>
        <p:spPr>
          <a:xfrm>
            <a:off x="10200895" y="4621017"/>
            <a:ext cx="1402872" cy="246221"/>
          </a:xfrm>
          <a:prstGeom prst="rect">
            <a:avLst/>
          </a:prstGeom>
          <a:noFill/>
        </p:spPr>
        <p:txBody>
          <a:bodyPr wrap="square" rtlCol="0">
            <a:spAutoFit/>
          </a:bodyPr>
          <a:lstStyle/>
          <a:p>
            <a:r>
              <a:rPr lang="zh-CN" altLang="en-US" sz="1000" b="1">
                <a:solidFill>
                  <a:srgbClr val="FF0000"/>
                </a:solidFill>
                <a:latin typeface="+mj-ea"/>
                <a:ea typeface="+mj-ea"/>
              </a:rPr>
              <a:t>人均分享积分</a:t>
            </a:r>
            <a:r>
              <a:rPr lang="en-US" altLang="zh-CN" sz="1000" b="1">
                <a:solidFill>
                  <a:srgbClr val="FF0000"/>
                </a:solidFill>
                <a:latin typeface="+mj-ea"/>
                <a:ea typeface="+mj-ea"/>
              </a:rPr>
              <a:t>222</a:t>
            </a:r>
            <a:r>
              <a:rPr lang="zh-CN" altLang="en-US" sz="1000" b="1">
                <a:solidFill>
                  <a:srgbClr val="FF0000"/>
                </a:solidFill>
                <a:latin typeface="+mj-ea"/>
                <a:ea typeface="+mj-ea"/>
              </a:rPr>
              <a:t>分</a:t>
            </a:r>
          </a:p>
        </p:txBody>
      </p:sp>
      <p:sp>
        <p:nvSpPr>
          <p:cNvPr id="54" name="文本框 53">
            <a:extLst>
              <a:ext uri="{FF2B5EF4-FFF2-40B4-BE49-F238E27FC236}">
                <a16:creationId xmlns:a16="http://schemas.microsoft.com/office/drawing/2014/main" id="{DD1E654D-2405-4E1C-B43F-D7B2CBF9F196}"/>
              </a:ext>
            </a:extLst>
          </p:cNvPr>
          <p:cNvSpPr txBox="1"/>
          <p:nvPr/>
        </p:nvSpPr>
        <p:spPr>
          <a:xfrm>
            <a:off x="10094710" y="6154152"/>
            <a:ext cx="1791855" cy="646331"/>
          </a:xfrm>
          <a:prstGeom prst="rect">
            <a:avLst/>
          </a:prstGeom>
          <a:solidFill>
            <a:schemeClr val="accent4"/>
          </a:solidFill>
          <a:ln>
            <a:solidFill>
              <a:schemeClr val="accent4"/>
            </a:solidFill>
          </a:ln>
        </p:spPr>
        <p:txBody>
          <a:bodyPr wrap="square" rtlCol="0">
            <a:spAutoFit/>
          </a:bodyPr>
          <a:lstStyle/>
          <a:p>
            <a:r>
              <a:rPr lang="zh-CN" altLang="en-US" sz="1200" b="1">
                <a:solidFill>
                  <a:srgbClr val="FF0000"/>
                </a:solidFill>
              </a:rPr>
              <a:t>多个一级部门人均分享积分低于平均值</a:t>
            </a:r>
            <a:r>
              <a:rPr lang="zh-CN" altLang="en-US" sz="1200"/>
              <a:t>，高职级分享潜力有待挖掘</a:t>
            </a:r>
          </a:p>
        </p:txBody>
      </p:sp>
      <p:graphicFrame>
        <p:nvGraphicFramePr>
          <p:cNvPr id="55" name="图表 54">
            <a:extLst>
              <a:ext uri="{FF2B5EF4-FFF2-40B4-BE49-F238E27FC236}">
                <a16:creationId xmlns:a16="http://schemas.microsoft.com/office/drawing/2014/main" id="{02E73319-AAA8-45E3-B8ED-DB767B531C46}"/>
              </a:ext>
            </a:extLst>
          </p:cNvPr>
          <p:cNvGraphicFramePr>
            <a:graphicFrameLocks/>
          </p:cNvGraphicFramePr>
          <p:nvPr>
            <p:extLst>
              <p:ext uri="{D42A27DB-BD31-4B8C-83A1-F6EECF244321}">
                <p14:modId xmlns:p14="http://schemas.microsoft.com/office/powerpoint/2010/main" val="1928572915"/>
              </p:ext>
            </p:extLst>
          </p:nvPr>
        </p:nvGraphicFramePr>
        <p:xfrm>
          <a:off x="334053" y="3863427"/>
          <a:ext cx="5771895" cy="2854036"/>
        </p:xfrm>
        <a:graphic>
          <a:graphicData uri="http://schemas.openxmlformats.org/drawingml/2006/chart">
            <c:chart xmlns:c="http://schemas.openxmlformats.org/drawingml/2006/chart" xmlns:r="http://schemas.openxmlformats.org/officeDocument/2006/relationships" r:id="rId5"/>
          </a:graphicData>
        </a:graphic>
      </p:graphicFrame>
      <p:sp>
        <p:nvSpPr>
          <p:cNvPr id="56" name="文本框 55">
            <a:extLst>
              <a:ext uri="{FF2B5EF4-FFF2-40B4-BE49-F238E27FC236}">
                <a16:creationId xmlns:a16="http://schemas.microsoft.com/office/drawing/2014/main" id="{A1486B4C-859B-4286-9C92-D9C4D41D66B6}"/>
              </a:ext>
            </a:extLst>
          </p:cNvPr>
          <p:cNvSpPr txBox="1"/>
          <p:nvPr/>
        </p:nvSpPr>
        <p:spPr>
          <a:xfrm>
            <a:off x="3906313" y="4860719"/>
            <a:ext cx="1402872" cy="246221"/>
          </a:xfrm>
          <a:prstGeom prst="rect">
            <a:avLst/>
          </a:prstGeom>
          <a:noFill/>
        </p:spPr>
        <p:txBody>
          <a:bodyPr wrap="square" rtlCol="0">
            <a:spAutoFit/>
          </a:bodyPr>
          <a:lstStyle/>
          <a:p>
            <a:r>
              <a:rPr lang="zh-CN" altLang="en-US" sz="1000" b="1">
                <a:solidFill>
                  <a:srgbClr val="FF0000"/>
                </a:solidFill>
                <a:latin typeface="+mj-ea"/>
                <a:ea typeface="+mj-ea"/>
              </a:rPr>
              <a:t>人均项目积分</a:t>
            </a:r>
            <a:r>
              <a:rPr lang="en-US" altLang="zh-CN" sz="1000" b="1">
                <a:solidFill>
                  <a:srgbClr val="FF0000"/>
                </a:solidFill>
                <a:latin typeface="+mj-ea"/>
                <a:ea typeface="+mj-ea"/>
              </a:rPr>
              <a:t>2055</a:t>
            </a:r>
            <a:r>
              <a:rPr lang="zh-CN" altLang="en-US" sz="1000" b="1">
                <a:solidFill>
                  <a:srgbClr val="FF0000"/>
                </a:solidFill>
                <a:latin typeface="+mj-ea"/>
                <a:ea typeface="+mj-ea"/>
              </a:rPr>
              <a:t>分</a:t>
            </a:r>
          </a:p>
        </p:txBody>
      </p:sp>
      <p:sp>
        <p:nvSpPr>
          <p:cNvPr id="57" name="文本框 56">
            <a:extLst>
              <a:ext uri="{FF2B5EF4-FFF2-40B4-BE49-F238E27FC236}">
                <a16:creationId xmlns:a16="http://schemas.microsoft.com/office/drawing/2014/main" id="{5E44A169-6296-4431-92EB-E5CE5C8AC61A}"/>
              </a:ext>
            </a:extLst>
          </p:cNvPr>
          <p:cNvSpPr txBox="1"/>
          <p:nvPr/>
        </p:nvSpPr>
        <p:spPr>
          <a:xfrm>
            <a:off x="4229604" y="6070229"/>
            <a:ext cx="2159161" cy="646331"/>
          </a:xfrm>
          <a:prstGeom prst="rect">
            <a:avLst/>
          </a:prstGeom>
          <a:solidFill>
            <a:schemeClr val="accent4"/>
          </a:solidFill>
          <a:ln>
            <a:solidFill>
              <a:schemeClr val="accent4"/>
            </a:solidFill>
          </a:ln>
        </p:spPr>
        <p:txBody>
          <a:bodyPr wrap="square" rtlCol="0">
            <a:spAutoFit/>
          </a:bodyPr>
          <a:lstStyle/>
          <a:p>
            <a:r>
              <a:rPr lang="zh-CN" altLang="en-US" sz="1200" b="1"/>
              <a:t>项目积分差距明显</a:t>
            </a:r>
            <a:r>
              <a:rPr lang="zh-CN" altLang="en-US" sz="1200"/>
              <a:t>，项目积分排名靠前的多为中后台部门，前台项目立项较少</a:t>
            </a:r>
          </a:p>
        </p:txBody>
      </p:sp>
      <p:pic>
        <p:nvPicPr>
          <p:cNvPr id="58" name="Picture 1" descr="Picture">
            <a:extLst>
              <a:ext uri="{FF2B5EF4-FFF2-40B4-BE49-F238E27FC236}">
                <a16:creationId xmlns:a16="http://schemas.microsoft.com/office/drawing/2014/main" id="{33FD2475-662C-40C2-8368-0ACEFC174045}"/>
              </a:ext>
            </a:extLst>
          </p:cNvPr>
          <p:cNvPicPr>
            <a:picLocks noChangeAspect="1"/>
          </p:cNvPicPr>
          <p:nvPr/>
        </p:nvPicPr>
        <p:blipFill>
          <a:blip r:embed="rId6"/>
          <a:stretch>
            <a:fillRect/>
          </a:stretch>
        </p:blipFill>
        <p:spPr>
          <a:xfrm>
            <a:off x="712294" y="1023711"/>
            <a:ext cx="1773832" cy="547801"/>
          </a:xfrm>
          <a:prstGeom prst="rect">
            <a:avLst/>
          </a:prstGeom>
        </p:spPr>
      </p:pic>
      <p:pic>
        <p:nvPicPr>
          <p:cNvPr id="59" name="Picture 1" descr="Picture">
            <a:extLst>
              <a:ext uri="{FF2B5EF4-FFF2-40B4-BE49-F238E27FC236}">
                <a16:creationId xmlns:a16="http://schemas.microsoft.com/office/drawing/2014/main" id="{DCEE23FA-D55B-4029-95A5-2BF40A6DD903}"/>
              </a:ext>
            </a:extLst>
          </p:cNvPr>
          <p:cNvPicPr>
            <a:picLocks noChangeAspect="1"/>
          </p:cNvPicPr>
          <p:nvPr/>
        </p:nvPicPr>
        <p:blipFill>
          <a:blip r:embed="rId7"/>
          <a:stretch>
            <a:fillRect/>
          </a:stretch>
        </p:blipFill>
        <p:spPr>
          <a:xfrm>
            <a:off x="712294" y="1731448"/>
            <a:ext cx="1773832" cy="478239"/>
          </a:xfrm>
          <a:prstGeom prst="rect">
            <a:avLst/>
          </a:prstGeom>
        </p:spPr>
      </p:pic>
      <p:pic>
        <p:nvPicPr>
          <p:cNvPr id="60" name="Picture 1" descr="Picture">
            <a:extLst>
              <a:ext uri="{FF2B5EF4-FFF2-40B4-BE49-F238E27FC236}">
                <a16:creationId xmlns:a16="http://schemas.microsoft.com/office/drawing/2014/main" id="{CFC40C66-926F-4489-9DDB-B430A7D79252}"/>
              </a:ext>
            </a:extLst>
          </p:cNvPr>
          <p:cNvPicPr>
            <a:picLocks noChangeAspect="1"/>
          </p:cNvPicPr>
          <p:nvPr/>
        </p:nvPicPr>
        <p:blipFill>
          <a:blip r:embed="rId8"/>
          <a:stretch>
            <a:fillRect/>
          </a:stretch>
        </p:blipFill>
        <p:spPr>
          <a:xfrm>
            <a:off x="712294" y="2369623"/>
            <a:ext cx="1773832" cy="478239"/>
          </a:xfrm>
          <a:prstGeom prst="rect">
            <a:avLst/>
          </a:prstGeom>
        </p:spPr>
      </p:pic>
      <p:pic>
        <p:nvPicPr>
          <p:cNvPr id="61" name="Picture 1" descr="Picture">
            <a:extLst>
              <a:ext uri="{FF2B5EF4-FFF2-40B4-BE49-F238E27FC236}">
                <a16:creationId xmlns:a16="http://schemas.microsoft.com/office/drawing/2014/main" id="{32CE144E-ABBC-4658-B82E-2A2CD50B937B}"/>
              </a:ext>
            </a:extLst>
          </p:cNvPr>
          <p:cNvPicPr>
            <a:picLocks noChangeAspect="1"/>
          </p:cNvPicPr>
          <p:nvPr/>
        </p:nvPicPr>
        <p:blipFill>
          <a:blip r:embed="rId9"/>
          <a:stretch>
            <a:fillRect/>
          </a:stretch>
        </p:blipFill>
        <p:spPr>
          <a:xfrm>
            <a:off x="712294" y="3007798"/>
            <a:ext cx="1773832" cy="478239"/>
          </a:xfrm>
          <a:prstGeom prst="rect">
            <a:avLst/>
          </a:prstGeom>
        </p:spPr>
      </p:pic>
      <p:pic>
        <p:nvPicPr>
          <p:cNvPr id="62" name="Picture 1" descr="Picture">
            <a:extLst>
              <a:ext uri="{FF2B5EF4-FFF2-40B4-BE49-F238E27FC236}">
                <a16:creationId xmlns:a16="http://schemas.microsoft.com/office/drawing/2014/main" id="{02B7DC39-539D-4090-AFD3-5C66F0DD6ECD}"/>
              </a:ext>
            </a:extLst>
          </p:cNvPr>
          <p:cNvPicPr>
            <a:picLocks noChangeAspect="1"/>
          </p:cNvPicPr>
          <p:nvPr/>
        </p:nvPicPr>
        <p:blipFill>
          <a:blip r:embed="rId10"/>
          <a:stretch>
            <a:fillRect/>
          </a:stretch>
        </p:blipFill>
        <p:spPr>
          <a:xfrm>
            <a:off x="2874071" y="1033236"/>
            <a:ext cx="1869480" cy="547801"/>
          </a:xfrm>
          <a:prstGeom prst="rect">
            <a:avLst/>
          </a:prstGeom>
        </p:spPr>
      </p:pic>
      <p:pic>
        <p:nvPicPr>
          <p:cNvPr id="63" name="Picture 1" descr="Picture">
            <a:extLst>
              <a:ext uri="{FF2B5EF4-FFF2-40B4-BE49-F238E27FC236}">
                <a16:creationId xmlns:a16="http://schemas.microsoft.com/office/drawing/2014/main" id="{398333DF-6361-4CF2-B88C-694C7F007C7F}"/>
              </a:ext>
            </a:extLst>
          </p:cNvPr>
          <p:cNvPicPr>
            <a:picLocks noChangeAspect="1"/>
          </p:cNvPicPr>
          <p:nvPr/>
        </p:nvPicPr>
        <p:blipFill>
          <a:blip r:embed="rId11"/>
          <a:stretch>
            <a:fillRect/>
          </a:stretch>
        </p:blipFill>
        <p:spPr>
          <a:xfrm>
            <a:off x="2874071" y="1731448"/>
            <a:ext cx="1869480" cy="478239"/>
          </a:xfrm>
          <a:prstGeom prst="rect">
            <a:avLst/>
          </a:prstGeom>
        </p:spPr>
      </p:pic>
      <p:pic>
        <p:nvPicPr>
          <p:cNvPr id="64" name="Picture 1" descr="Picture">
            <a:extLst>
              <a:ext uri="{FF2B5EF4-FFF2-40B4-BE49-F238E27FC236}">
                <a16:creationId xmlns:a16="http://schemas.microsoft.com/office/drawing/2014/main" id="{A8C958BA-118D-4B74-B099-428370BDED1A}"/>
              </a:ext>
            </a:extLst>
          </p:cNvPr>
          <p:cNvPicPr>
            <a:picLocks noChangeAspect="1"/>
          </p:cNvPicPr>
          <p:nvPr/>
        </p:nvPicPr>
        <p:blipFill>
          <a:blip r:embed="rId12"/>
          <a:stretch>
            <a:fillRect/>
          </a:stretch>
        </p:blipFill>
        <p:spPr>
          <a:xfrm>
            <a:off x="2874071" y="2369623"/>
            <a:ext cx="1869480" cy="478239"/>
          </a:xfrm>
          <a:prstGeom prst="rect">
            <a:avLst/>
          </a:prstGeom>
        </p:spPr>
      </p:pic>
      <p:pic>
        <p:nvPicPr>
          <p:cNvPr id="65" name="Picture 1" descr="Picture">
            <a:extLst>
              <a:ext uri="{FF2B5EF4-FFF2-40B4-BE49-F238E27FC236}">
                <a16:creationId xmlns:a16="http://schemas.microsoft.com/office/drawing/2014/main" id="{01078C01-AEEE-41E8-B584-35FB7D3177D4}"/>
              </a:ext>
            </a:extLst>
          </p:cNvPr>
          <p:cNvPicPr>
            <a:picLocks noChangeAspect="1"/>
          </p:cNvPicPr>
          <p:nvPr/>
        </p:nvPicPr>
        <p:blipFill>
          <a:blip r:embed="rId13"/>
          <a:stretch>
            <a:fillRect/>
          </a:stretch>
        </p:blipFill>
        <p:spPr>
          <a:xfrm>
            <a:off x="2874071" y="3007798"/>
            <a:ext cx="1869480" cy="478239"/>
          </a:xfrm>
          <a:prstGeom prst="rect">
            <a:avLst/>
          </a:prstGeom>
        </p:spPr>
      </p:pic>
      <p:sp>
        <p:nvSpPr>
          <p:cNvPr id="66" name="矩形 65">
            <a:extLst>
              <a:ext uri="{FF2B5EF4-FFF2-40B4-BE49-F238E27FC236}">
                <a16:creationId xmlns:a16="http://schemas.microsoft.com/office/drawing/2014/main" id="{B57A862A-432A-4974-A274-15FFD5FEE135}"/>
              </a:ext>
            </a:extLst>
          </p:cNvPr>
          <p:cNvSpPr/>
          <p:nvPr/>
        </p:nvSpPr>
        <p:spPr>
          <a:xfrm>
            <a:off x="334052" y="951608"/>
            <a:ext cx="5771898" cy="29118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a:extLst>
              <a:ext uri="{FF2B5EF4-FFF2-40B4-BE49-F238E27FC236}">
                <a16:creationId xmlns:a16="http://schemas.microsoft.com/office/drawing/2014/main" id="{9FF63D80-6540-714D-0430-D09C8B82C9B9}"/>
              </a:ext>
            </a:extLst>
          </p:cNvPr>
          <p:cNvCxnSpPr/>
          <p:nvPr/>
        </p:nvCxnSpPr>
        <p:spPr>
          <a:xfrm>
            <a:off x="276300" y="836691"/>
            <a:ext cx="3033430" cy="0"/>
          </a:xfrm>
          <a:prstGeom prst="line">
            <a:avLst/>
          </a:prstGeom>
          <a:ln w="38100">
            <a:solidFill>
              <a:schemeClr val="accent5">
                <a:lumMod val="50000"/>
              </a:schemeClr>
            </a:solidFill>
          </a:ln>
        </p:spPr>
        <p:style>
          <a:lnRef idx="1">
            <a:schemeClr val="accent6"/>
          </a:lnRef>
          <a:fillRef idx="0">
            <a:schemeClr val="accent6"/>
          </a:fillRef>
          <a:effectRef idx="0">
            <a:schemeClr val="accent6"/>
          </a:effectRef>
          <a:fontRef idx="minor">
            <a:schemeClr val="tx1"/>
          </a:fontRef>
        </p:style>
      </p:cxnSp>
      <p:sp>
        <p:nvSpPr>
          <p:cNvPr id="6" name="文本框 5">
            <a:extLst>
              <a:ext uri="{FF2B5EF4-FFF2-40B4-BE49-F238E27FC236}">
                <a16:creationId xmlns:a16="http://schemas.microsoft.com/office/drawing/2014/main" id="{5D92DCDD-2362-5D65-FAD9-6BC6452DF2D2}"/>
              </a:ext>
            </a:extLst>
          </p:cNvPr>
          <p:cNvSpPr txBox="1"/>
          <p:nvPr/>
        </p:nvSpPr>
        <p:spPr>
          <a:xfrm>
            <a:off x="221642" y="272615"/>
            <a:ext cx="46714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0070C0"/>
                </a:solidFill>
                <a:effectLst/>
                <a:uLnTx/>
                <a:uFillTx/>
                <a:latin typeface="微软雅黑"/>
                <a:ea typeface="微软雅黑"/>
                <a:cs typeface="+mn-cs"/>
              </a:rPr>
              <a:t>二、检查内容</a:t>
            </a:r>
            <a:r>
              <a:rPr kumimoji="0" lang="en-US" altLang="zh-CN" sz="2400" b="1" i="0" u="none" strike="noStrike" kern="1200" cap="none" spc="0" normalizeH="0" baseline="0" noProof="0">
                <a:ln>
                  <a:noFill/>
                </a:ln>
                <a:solidFill>
                  <a:srgbClr val="0070C0"/>
                </a:solidFill>
                <a:effectLst/>
                <a:uLnTx/>
                <a:uFillTx/>
                <a:latin typeface="微软雅黑"/>
                <a:ea typeface="微软雅黑"/>
                <a:cs typeface="+mn-cs"/>
              </a:rPr>
              <a:t>—</a:t>
            </a:r>
            <a:r>
              <a:rPr kumimoji="0" lang="zh-CN" altLang="en-US" sz="2000" b="1" i="0" u="none" strike="noStrike" kern="1200" cap="none" spc="0" normalizeH="0" baseline="0" noProof="0">
                <a:ln>
                  <a:noFill/>
                </a:ln>
                <a:solidFill>
                  <a:srgbClr val="0070C0"/>
                </a:solidFill>
                <a:effectLst/>
                <a:uLnTx/>
                <a:uFillTx/>
                <a:latin typeface="微软雅黑"/>
                <a:ea typeface="微软雅黑"/>
                <a:cs typeface="+mn-cs"/>
              </a:rPr>
              <a:t>执行情况举证与分析</a:t>
            </a:r>
          </a:p>
        </p:txBody>
      </p:sp>
    </p:spTree>
    <p:extLst>
      <p:ext uri="{BB962C8B-B14F-4D97-AF65-F5344CB8AC3E}">
        <p14:creationId xmlns:p14="http://schemas.microsoft.com/office/powerpoint/2010/main" val="1355735809"/>
      </p:ext>
    </p:extLst>
  </p:cSld>
  <p:clrMapOvr>
    <a:masterClrMapping/>
  </p:clrMapOvr>
  <mc:AlternateContent xmlns:mc="http://schemas.openxmlformats.org/markup-compatibility/2006">
    <mc:Choice xmlns:p14="http://schemas.microsoft.com/office/powerpoint/2010/main" Requires="p14">
      <p:transition spd="slow" p14:dur="2250"/>
    </mc:Choice>
    <mc:Fallback>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7D63EE0-4662-09D9-DE32-CDB0AF35E70D}"/>
              </a:ext>
            </a:extLst>
          </p:cNvPr>
          <p:cNvSpPr txBox="1"/>
          <p:nvPr/>
        </p:nvSpPr>
        <p:spPr>
          <a:xfrm>
            <a:off x="6953266" y="200103"/>
            <a:ext cx="2415010" cy="276999"/>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sz="1200"/>
              <a:t>三勤行为管理</a:t>
            </a:r>
          </a:p>
        </p:txBody>
      </p:sp>
      <p:sp>
        <p:nvSpPr>
          <p:cNvPr id="17" name="文本框 16">
            <a:extLst>
              <a:ext uri="{FF2B5EF4-FFF2-40B4-BE49-F238E27FC236}">
                <a16:creationId xmlns:a16="http://schemas.microsoft.com/office/drawing/2014/main" id="{98A0032F-A492-DCFA-A0E1-D69DB178FB51}"/>
              </a:ext>
            </a:extLst>
          </p:cNvPr>
          <p:cNvSpPr txBox="1"/>
          <p:nvPr/>
        </p:nvSpPr>
        <p:spPr>
          <a:xfrm>
            <a:off x="6953266" y="561262"/>
            <a:ext cx="762584" cy="261610"/>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学习行为</a:t>
            </a:r>
          </a:p>
        </p:txBody>
      </p:sp>
      <p:sp>
        <p:nvSpPr>
          <p:cNvPr id="18" name="文本框 17">
            <a:extLst>
              <a:ext uri="{FF2B5EF4-FFF2-40B4-BE49-F238E27FC236}">
                <a16:creationId xmlns:a16="http://schemas.microsoft.com/office/drawing/2014/main" id="{D2199BEC-D1CA-81DD-99BA-851ED6CEBB27}"/>
              </a:ext>
            </a:extLst>
          </p:cNvPr>
          <p:cNvSpPr txBox="1"/>
          <p:nvPr/>
        </p:nvSpPr>
        <p:spPr>
          <a:xfrm>
            <a:off x="7779479" y="557575"/>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分享行为</a:t>
            </a:r>
          </a:p>
        </p:txBody>
      </p:sp>
      <p:sp>
        <p:nvSpPr>
          <p:cNvPr id="19" name="文本框 18">
            <a:extLst>
              <a:ext uri="{FF2B5EF4-FFF2-40B4-BE49-F238E27FC236}">
                <a16:creationId xmlns:a16="http://schemas.microsoft.com/office/drawing/2014/main" id="{16AB5D01-8D7B-CAE1-4F7D-C9D9245A9984}"/>
              </a:ext>
            </a:extLst>
          </p:cNvPr>
          <p:cNvSpPr txBox="1"/>
          <p:nvPr/>
        </p:nvSpPr>
        <p:spPr>
          <a:xfrm>
            <a:off x="8605692" y="557575"/>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项目行为</a:t>
            </a:r>
          </a:p>
        </p:txBody>
      </p:sp>
      <p:sp>
        <p:nvSpPr>
          <p:cNvPr id="20" name="文本框 19">
            <a:extLst>
              <a:ext uri="{FF2B5EF4-FFF2-40B4-BE49-F238E27FC236}">
                <a16:creationId xmlns:a16="http://schemas.microsoft.com/office/drawing/2014/main" id="{E939C596-AF2F-C8ED-FE30-231F4AAC58E3}"/>
              </a:ext>
            </a:extLst>
          </p:cNvPr>
          <p:cNvSpPr txBox="1"/>
          <p:nvPr/>
        </p:nvSpPr>
        <p:spPr>
          <a:xfrm>
            <a:off x="9542172" y="200103"/>
            <a:ext cx="2415010" cy="276999"/>
          </a:xfrm>
          <a:prstGeom prst="rect">
            <a:avLst/>
          </a:prstGeom>
          <a:solidFill>
            <a:srgbClr val="FF0000"/>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prstClr val="white"/>
                </a:solidFill>
                <a:effectLst/>
                <a:uLnTx/>
                <a:uFillTx/>
                <a:latin typeface="Arial"/>
                <a:ea typeface="微软雅黑"/>
              </a:defRPr>
            </a:lvl1pPr>
          </a:lstStyle>
          <a:p>
            <a:r>
              <a:rPr lang="zh-CN" altLang="en-US"/>
              <a:t>三勤积分管理</a:t>
            </a:r>
          </a:p>
        </p:txBody>
      </p:sp>
      <p:sp>
        <p:nvSpPr>
          <p:cNvPr id="21" name="文本框 20">
            <a:extLst>
              <a:ext uri="{FF2B5EF4-FFF2-40B4-BE49-F238E27FC236}">
                <a16:creationId xmlns:a16="http://schemas.microsoft.com/office/drawing/2014/main" id="{926A8122-B43B-0DEB-0F63-D83B4C487438}"/>
              </a:ext>
            </a:extLst>
          </p:cNvPr>
          <p:cNvSpPr txBox="1"/>
          <p:nvPr/>
        </p:nvSpPr>
        <p:spPr>
          <a:xfrm>
            <a:off x="9542172" y="561262"/>
            <a:ext cx="762584" cy="261610"/>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积分设置</a:t>
            </a:r>
          </a:p>
        </p:txBody>
      </p:sp>
      <p:sp>
        <p:nvSpPr>
          <p:cNvPr id="22" name="文本框 21">
            <a:extLst>
              <a:ext uri="{FF2B5EF4-FFF2-40B4-BE49-F238E27FC236}">
                <a16:creationId xmlns:a16="http://schemas.microsoft.com/office/drawing/2014/main" id="{271D1CD0-A8FA-5D6B-9C1A-F04B12B6CB6A}"/>
              </a:ext>
            </a:extLst>
          </p:cNvPr>
          <p:cNvSpPr txBox="1"/>
          <p:nvPr/>
        </p:nvSpPr>
        <p:spPr>
          <a:xfrm>
            <a:off x="10368385" y="557575"/>
            <a:ext cx="762584" cy="261610"/>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积分核算</a:t>
            </a:r>
          </a:p>
        </p:txBody>
      </p:sp>
      <p:sp>
        <p:nvSpPr>
          <p:cNvPr id="23" name="文本框 22">
            <a:extLst>
              <a:ext uri="{FF2B5EF4-FFF2-40B4-BE49-F238E27FC236}">
                <a16:creationId xmlns:a16="http://schemas.microsoft.com/office/drawing/2014/main" id="{41C3EB2F-E96B-1CCF-F3A3-F182F2488EA4}"/>
              </a:ext>
            </a:extLst>
          </p:cNvPr>
          <p:cNvSpPr txBox="1"/>
          <p:nvPr/>
        </p:nvSpPr>
        <p:spPr>
          <a:xfrm>
            <a:off x="11194598" y="557575"/>
            <a:ext cx="762584" cy="261610"/>
          </a:xfrm>
          <a:prstGeom prst="rect">
            <a:avLst/>
          </a:prstGeom>
          <a:solidFill>
            <a:srgbClr val="FF0000"/>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积分应用</a:t>
            </a:r>
          </a:p>
        </p:txBody>
      </p:sp>
      <p:sp>
        <p:nvSpPr>
          <p:cNvPr id="4" name="矩形 3">
            <a:extLst>
              <a:ext uri="{FF2B5EF4-FFF2-40B4-BE49-F238E27FC236}">
                <a16:creationId xmlns:a16="http://schemas.microsoft.com/office/drawing/2014/main" id="{94C88C8F-61C5-633B-60A3-F97AEE3374D6}"/>
              </a:ext>
            </a:extLst>
          </p:cNvPr>
          <p:cNvSpPr/>
          <p:nvPr/>
        </p:nvSpPr>
        <p:spPr>
          <a:xfrm>
            <a:off x="817429" y="1718311"/>
            <a:ext cx="4789715" cy="463066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6" name="文本框 5">
            <a:extLst>
              <a:ext uri="{FF2B5EF4-FFF2-40B4-BE49-F238E27FC236}">
                <a16:creationId xmlns:a16="http://schemas.microsoft.com/office/drawing/2014/main" id="{18186D75-23A6-82CE-6AE9-1C4BA410A983}"/>
              </a:ext>
            </a:extLst>
          </p:cNvPr>
          <p:cNvSpPr txBox="1"/>
          <p:nvPr/>
        </p:nvSpPr>
        <p:spPr>
          <a:xfrm>
            <a:off x="6835156" y="1718311"/>
            <a:ext cx="4842403" cy="1892762"/>
          </a:xfrm>
          <a:prstGeom prst="rect">
            <a:avLst/>
          </a:prstGeom>
          <a:noFill/>
          <a:ln w="3175">
            <a:solidFill>
              <a:schemeClr val="tx1"/>
            </a:solidFill>
          </a:ln>
        </p:spPr>
        <p:txBody>
          <a:bodyPr wrap="square" rtlCol="0">
            <a:spAutoFit/>
          </a:bodyPr>
          <a:lstStyle/>
          <a:p>
            <a:pPr marR="0" lvl="0" algn="l" defTabSz="914400" rtl="0" eaLnBrk="1" fontAlgn="auto" latinLnBrk="0" hangingPunct="1">
              <a:lnSpc>
                <a:spcPct val="114000"/>
              </a:lnSpc>
              <a:spcBef>
                <a:spcPts val="600"/>
              </a:spcBef>
              <a:spcAft>
                <a:spcPts val="0"/>
              </a:spcAft>
              <a:buClrTx/>
              <a:buSzTx/>
              <a:defRPr/>
            </a:pPr>
            <a:r>
              <a:rPr lang="zh-CN" altLang="en-US" sz="1400" b="1">
                <a:latin typeface="+mn-ea"/>
              </a:rPr>
              <a:t>三勤专项积分影响：</a:t>
            </a:r>
            <a:endParaRPr lang="en-US" altLang="zh-CN" sz="1400" b="1">
              <a:latin typeface="+mn-ea"/>
            </a:endParaRPr>
          </a:p>
          <a:p>
            <a:pPr marL="171450" marR="0" lvl="0" indent="-171450" algn="l" defTabSz="914400" rtl="0" eaLnBrk="1" fontAlgn="auto" latinLnBrk="0" hangingPunct="1">
              <a:lnSpc>
                <a:spcPct val="114000"/>
              </a:lnSpc>
              <a:spcBef>
                <a:spcPts val="600"/>
              </a:spcBef>
              <a:spcAft>
                <a:spcPts val="0"/>
              </a:spcAft>
              <a:buClrTx/>
              <a:buSzTx/>
              <a:buFont typeface="Wingdings" panose="05000000000000000000" pitchFamily="2" charset="2"/>
              <a:buChar char="Ø"/>
              <a:defRPr/>
            </a:pPr>
            <a:r>
              <a:rPr kumimoji="0" lang="zh-CN" altLang="en-US" sz="12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Helvetica"/>
                <a:sym typeface="Calibri" panose="020F0502020204030204"/>
              </a:rPr>
              <a:t>晋升转干</a:t>
            </a:r>
            <a:r>
              <a:rPr kumimoji="0" lang="zh-CN" alt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Helvetica"/>
                <a:sym typeface="Calibri" panose="020F0502020204030204"/>
              </a:rPr>
              <a:t>：勤实践积分远低于序列职级平均值的</a:t>
            </a:r>
            <a:r>
              <a:rPr kumimoji="0" lang="zh-CN" altLang="en-US" sz="1200" b="1"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Helvetica"/>
                <a:sym typeface="Calibri" panose="020F0502020204030204"/>
              </a:rPr>
              <a:t>不得审批晋升转干</a:t>
            </a:r>
            <a:r>
              <a:rPr kumimoji="0" lang="zh-CN" alt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Helvetica"/>
                <a:sym typeface="Calibri" panose="020F0502020204030204"/>
              </a:rPr>
              <a:t>；</a:t>
            </a:r>
            <a:endParaRPr lang="en-US" altLang="zh-CN" sz="1200">
              <a:solidFill>
                <a:prstClr val="black"/>
              </a:solidFill>
              <a:latin typeface="微软雅黑" panose="020B0503020204020204" pitchFamily="34" charset="-122"/>
              <a:ea typeface="微软雅黑" panose="020B0503020204020204" pitchFamily="34" charset="-122"/>
              <a:cs typeface="Helvetica"/>
              <a:sym typeface="Calibri" panose="020F0502020204030204"/>
            </a:endParaRPr>
          </a:p>
          <a:p>
            <a:pPr marL="171450" marR="0" lvl="0" indent="-171450" algn="l" defTabSz="914400" rtl="0" eaLnBrk="1" fontAlgn="auto" latinLnBrk="0" hangingPunct="1">
              <a:lnSpc>
                <a:spcPct val="114000"/>
              </a:lnSpc>
              <a:spcBef>
                <a:spcPts val="600"/>
              </a:spcBef>
              <a:spcAft>
                <a:spcPts val="0"/>
              </a:spcAft>
              <a:buClrTx/>
              <a:buSzTx/>
              <a:buFont typeface="Wingdings" panose="05000000000000000000" pitchFamily="2" charset="2"/>
              <a:buChar char="Ø"/>
              <a:defRPr/>
            </a:pPr>
            <a:r>
              <a:rPr kumimoji="0" lang="zh-CN" altLang="en-US" sz="12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Helvetica"/>
                <a:sym typeface="Calibri" panose="020F0502020204030204"/>
              </a:rPr>
              <a:t>转岗调动</a:t>
            </a:r>
            <a:r>
              <a:rPr kumimoji="0" lang="zh-CN" alt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Helvetica"/>
                <a:sym typeface="Calibri" panose="020F0502020204030204"/>
              </a:rPr>
              <a:t>：高职级员工勤思考积分，初中职级员工勤学习积分远低于序列职级平均值的</a:t>
            </a:r>
            <a:r>
              <a:rPr kumimoji="0" lang="zh-CN" altLang="en-US" sz="1200" b="1"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Helvetica"/>
                <a:sym typeface="Calibri" panose="020F0502020204030204"/>
              </a:rPr>
              <a:t>不得调动</a:t>
            </a:r>
            <a:r>
              <a:rPr kumimoji="0" lang="zh-CN" alt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Helvetica"/>
                <a:sym typeface="Calibri" panose="020F0502020204030204"/>
              </a:rPr>
              <a:t>；</a:t>
            </a:r>
            <a:endParaRPr kumimoji="0" lang="en-US" altLang="zh-CN"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Helvetica"/>
              <a:sym typeface="Calibri" panose="020F0502020204030204"/>
            </a:endParaRPr>
          </a:p>
          <a:p>
            <a:pPr marL="171450" indent="-171450">
              <a:lnSpc>
                <a:spcPct val="114000"/>
              </a:lnSpc>
              <a:spcBef>
                <a:spcPts val="600"/>
              </a:spcBef>
              <a:buFont typeface="Wingdings" panose="05000000000000000000" pitchFamily="2" charset="2"/>
              <a:buChar char="Ø"/>
              <a:defRPr/>
            </a:pPr>
            <a:r>
              <a:rPr lang="zh-CN" altLang="en-US" sz="1200" b="1">
                <a:solidFill>
                  <a:prstClr val="black"/>
                </a:solidFill>
                <a:latin typeface="微软雅黑" panose="020B0503020204020204" pitchFamily="34" charset="-122"/>
                <a:ea typeface="微软雅黑" panose="020B0503020204020204" pitchFamily="34" charset="-122"/>
                <a:cs typeface="Helvetica"/>
              </a:rPr>
              <a:t>履职评价：</a:t>
            </a:r>
            <a:r>
              <a:rPr lang="zh-CN" altLang="en-US" sz="1200">
                <a:solidFill>
                  <a:prstClr val="black"/>
                </a:solidFill>
                <a:latin typeface="微软雅黑" panose="020B0503020204020204" pitchFamily="34" charset="-122"/>
                <a:ea typeface="微软雅黑" panose="020B0503020204020204" pitchFamily="34" charset="-122"/>
                <a:cs typeface="Helvetica"/>
              </a:rPr>
              <a:t>所在职级主考察专项积分不达标，视为</a:t>
            </a:r>
            <a:r>
              <a:rPr lang="zh-CN" altLang="en-US" sz="1200" b="1">
                <a:solidFill>
                  <a:srgbClr val="FF0000"/>
                </a:solidFill>
                <a:latin typeface="微软雅黑" panose="020B0503020204020204" pitchFamily="34" charset="-122"/>
                <a:ea typeface="微软雅黑" panose="020B0503020204020204" pitchFamily="34" charset="-122"/>
                <a:cs typeface="Helvetica"/>
              </a:rPr>
              <a:t>年度履职不合格。</a:t>
            </a:r>
            <a:endParaRPr lang="en-US" altLang="zh-CN" sz="1200" b="1">
              <a:solidFill>
                <a:srgbClr val="FF0000"/>
              </a:solidFill>
              <a:latin typeface="微软雅黑" panose="020B0503020204020204" pitchFamily="34" charset="-122"/>
              <a:ea typeface="微软雅黑" panose="020B0503020204020204" pitchFamily="34" charset="-122"/>
              <a:cs typeface="Helvetica"/>
            </a:endParaRPr>
          </a:p>
          <a:p>
            <a:pPr marL="171450" indent="-171450">
              <a:lnSpc>
                <a:spcPct val="114000"/>
              </a:lnSpc>
              <a:spcBef>
                <a:spcPts val="600"/>
              </a:spcBef>
              <a:buFont typeface="Wingdings" panose="05000000000000000000" pitchFamily="2" charset="2"/>
              <a:buChar char="Ø"/>
              <a:defRPr/>
            </a:pPr>
            <a:r>
              <a:rPr kumimoji="0" lang="zh-CN" altLang="en-US" sz="12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Helvetica"/>
                <a:sym typeface="Calibri" panose="020F0502020204030204"/>
              </a:rPr>
              <a:t>外出学习：</a:t>
            </a:r>
            <a:r>
              <a:rPr kumimoji="0" lang="zh-CN" altLang="en-US" sz="120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Helvetica"/>
                <a:sym typeface="Calibri" panose="020F0502020204030204"/>
              </a:rPr>
              <a:t>勤学习积分多次选低于序列职级平均值的，</a:t>
            </a:r>
            <a:r>
              <a:rPr kumimoji="0" lang="zh-CN" altLang="en-US" sz="1200" b="1"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Helvetica"/>
                <a:sym typeface="Calibri" panose="020F0502020204030204"/>
              </a:rPr>
              <a:t>不得审批外出学习。</a:t>
            </a:r>
          </a:p>
        </p:txBody>
      </p:sp>
      <p:sp>
        <p:nvSpPr>
          <p:cNvPr id="7" name="文本框 6">
            <a:extLst>
              <a:ext uri="{FF2B5EF4-FFF2-40B4-BE49-F238E27FC236}">
                <a16:creationId xmlns:a16="http://schemas.microsoft.com/office/drawing/2014/main" id="{18FF446D-06A9-70E2-FCDA-AB500E0EA1EC}"/>
              </a:ext>
            </a:extLst>
          </p:cNvPr>
          <p:cNvSpPr txBox="1"/>
          <p:nvPr/>
        </p:nvSpPr>
        <p:spPr>
          <a:xfrm>
            <a:off x="6835155" y="4444149"/>
            <a:ext cx="4842403" cy="1892762"/>
          </a:xfrm>
          <a:prstGeom prst="rect">
            <a:avLst/>
          </a:prstGeom>
          <a:noFill/>
          <a:ln>
            <a:solidFill>
              <a:schemeClr val="tx1">
                <a:lumMod val="50000"/>
                <a:lumOff val="50000"/>
              </a:schemeClr>
            </a:solidFill>
          </a:ln>
        </p:spPr>
        <p:txBody>
          <a:bodyPr wrap="square" rtlCol="0">
            <a:noAutofit/>
          </a:bodyPr>
          <a:lstStyle/>
          <a:p>
            <a:pPr>
              <a:lnSpc>
                <a:spcPct val="114000"/>
              </a:lnSpc>
              <a:spcBef>
                <a:spcPts val="600"/>
              </a:spcBef>
            </a:pPr>
            <a:r>
              <a:rPr lang="zh-CN" altLang="en-US" sz="1400" b="1">
                <a:latin typeface="+mn-ea"/>
              </a:rPr>
              <a:t>三勤综合积分影响：</a:t>
            </a:r>
            <a:endParaRPr lang="en-US" altLang="zh-CN" sz="1400" b="1">
              <a:latin typeface="+mn-ea"/>
            </a:endParaRPr>
          </a:p>
          <a:p>
            <a:pPr marL="171450" marR="0" lvl="0" indent="-171450" algn="l" defTabSz="914400" rtl="0" eaLnBrk="1" fontAlgn="auto" latinLnBrk="0" hangingPunct="1">
              <a:lnSpc>
                <a:spcPct val="114000"/>
              </a:lnSpc>
              <a:spcBef>
                <a:spcPts val="600"/>
              </a:spcBef>
              <a:buClrTx/>
              <a:buSzTx/>
              <a:buFont typeface="Wingdings" panose="05000000000000000000" pitchFamily="2" charset="2"/>
              <a:buChar char="Ø"/>
              <a:defRPr/>
            </a:pPr>
            <a:r>
              <a:rPr kumimoji="0" lang="zh-CN" altLang="en-US" sz="12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Helvetica"/>
                <a:sym typeface="Calibri" panose="020F0502020204030204"/>
              </a:rPr>
              <a:t>员工绩效</a:t>
            </a:r>
            <a:r>
              <a:rPr kumimoji="0" lang="zh-CN" alt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Helvetica"/>
                <a:sym typeface="Calibri" panose="020F0502020204030204"/>
              </a:rPr>
              <a:t>：三勤综合综合积分</a:t>
            </a:r>
            <a:r>
              <a:rPr kumimoji="0" lang="en-US" altLang="zh-CN"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Helvetica"/>
                <a:sym typeface="Calibri" panose="020F0502020204030204"/>
              </a:rPr>
              <a:t>TOP20%</a:t>
            </a:r>
            <a:r>
              <a:rPr kumimoji="0" lang="zh-CN" alt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Helvetica"/>
                <a:sym typeface="Calibri" panose="020F0502020204030204"/>
              </a:rPr>
              <a:t>主观评价不得低于</a:t>
            </a:r>
            <a:r>
              <a:rPr kumimoji="0" lang="en-US" altLang="zh-CN"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Helvetica"/>
                <a:sym typeface="Calibri" panose="020F0502020204030204"/>
              </a:rPr>
              <a:t>B+</a:t>
            </a:r>
            <a:r>
              <a:rPr kumimoji="0" lang="zh-CN" alt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Helvetica"/>
                <a:sym typeface="Calibri" panose="020F0502020204030204"/>
              </a:rPr>
              <a:t>，后</a:t>
            </a:r>
            <a:r>
              <a:rPr kumimoji="0" lang="en-US" altLang="zh-CN"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Helvetica"/>
                <a:sym typeface="Calibri" panose="020F0502020204030204"/>
              </a:rPr>
              <a:t>10%</a:t>
            </a:r>
            <a:r>
              <a:rPr kumimoji="0" lang="zh-CN" alt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Helvetica"/>
                <a:sym typeface="Calibri" panose="020F0502020204030204"/>
              </a:rPr>
              <a:t>主观评价不得高于</a:t>
            </a:r>
            <a:r>
              <a:rPr kumimoji="0" lang="en-US" altLang="zh-CN"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Helvetica"/>
                <a:sym typeface="Calibri" panose="020F0502020204030204"/>
              </a:rPr>
              <a:t>B-</a:t>
            </a:r>
            <a:r>
              <a:rPr kumimoji="0" lang="zh-CN" alt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Helvetica"/>
                <a:sym typeface="Calibri" panose="020F0502020204030204"/>
              </a:rPr>
              <a:t>；</a:t>
            </a:r>
            <a:endParaRPr lang="en-US" altLang="zh-CN" sz="1200">
              <a:solidFill>
                <a:prstClr val="black"/>
              </a:solidFill>
              <a:latin typeface="微软雅黑" panose="020B0503020204020204" pitchFamily="34" charset="-122"/>
              <a:ea typeface="微软雅黑" panose="020B0503020204020204" pitchFamily="34" charset="-122"/>
              <a:cs typeface="Helvetica"/>
              <a:sym typeface="Calibri" panose="020F0502020204030204"/>
            </a:endParaRPr>
          </a:p>
          <a:p>
            <a:pPr marL="171450" marR="0" lvl="0" indent="-171450" algn="l" defTabSz="914400" rtl="0" eaLnBrk="1" fontAlgn="auto" latinLnBrk="0" hangingPunct="1">
              <a:lnSpc>
                <a:spcPct val="114000"/>
              </a:lnSpc>
              <a:spcBef>
                <a:spcPts val="600"/>
              </a:spcBef>
              <a:buClrTx/>
              <a:buSzTx/>
              <a:buFont typeface="Wingdings" panose="05000000000000000000" pitchFamily="2" charset="2"/>
              <a:buChar char="Ø"/>
              <a:defRPr/>
            </a:pPr>
            <a:r>
              <a:rPr lang="zh-CN" altLang="en-US" sz="1200" b="1">
                <a:solidFill>
                  <a:prstClr val="black"/>
                </a:solidFill>
                <a:latin typeface="微软雅黑" panose="020B0503020204020204" pitchFamily="34" charset="-122"/>
                <a:ea typeface="微软雅黑" panose="020B0503020204020204" pitchFamily="34" charset="-122"/>
                <a:cs typeface="Helvetica"/>
                <a:sym typeface="Calibri" panose="020F0502020204030204"/>
              </a:rPr>
              <a:t>员工分类：</a:t>
            </a:r>
            <a:r>
              <a:rPr lang="zh-CN" altLang="en-US" sz="1200">
                <a:solidFill>
                  <a:prstClr val="black"/>
                </a:solidFill>
                <a:latin typeface="微软雅黑" panose="020B0503020204020204" pitchFamily="34" charset="-122"/>
                <a:ea typeface="微软雅黑" panose="020B0503020204020204" pitchFamily="34" charset="-122"/>
                <a:cs typeface="Helvetica"/>
                <a:sym typeface="Calibri" panose="020F0502020204030204"/>
              </a:rPr>
              <a:t>三勤综合积分年度内多个周期远低于序列职级平均值的，应</a:t>
            </a:r>
            <a:r>
              <a:rPr lang="zh-CN" altLang="en-US" sz="1200" b="1">
                <a:solidFill>
                  <a:srgbClr val="FF0000"/>
                </a:solidFill>
                <a:latin typeface="微软雅黑" panose="020B0503020204020204" pitchFamily="34" charset="-122"/>
                <a:ea typeface="微软雅黑" panose="020B0503020204020204" pitchFamily="34" charset="-122"/>
                <a:cs typeface="Helvetica"/>
                <a:sym typeface="Calibri" panose="020F0502020204030204"/>
              </a:rPr>
              <a:t>下调人才分类等级</a:t>
            </a:r>
            <a:r>
              <a:rPr lang="zh-CN" altLang="en-US" sz="1200">
                <a:solidFill>
                  <a:prstClr val="black"/>
                </a:solidFill>
                <a:latin typeface="微软雅黑" panose="020B0503020204020204" pitchFamily="34" charset="-122"/>
                <a:ea typeface="微软雅黑" panose="020B0503020204020204" pitchFamily="34" charset="-122"/>
                <a:cs typeface="Helvetica"/>
                <a:sym typeface="Calibri" panose="020F0502020204030204"/>
              </a:rPr>
              <a:t>。</a:t>
            </a:r>
            <a:endParaRPr lang="en-US" altLang="zh-CN" sz="1200">
              <a:solidFill>
                <a:prstClr val="black"/>
              </a:solidFill>
              <a:latin typeface="微软雅黑" panose="020B0503020204020204" pitchFamily="34" charset="-122"/>
              <a:ea typeface="微软雅黑" panose="020B0503020204020204" pitchFamily="34" charset="-122"/>
              <a:cs typeface="Helvetica"/>
              <a:sym typeface="Calibri" panose="020F0502020204030204"/>
            </a:endParaRPr>
          </a:p>
          <a:p>
            <a:pPr marL="171450" marR="0" lvl="0" indent="-171450" algn="l" defTabSz="914400" rtl="0" eaLnBrk="1" fontAlgn="auto" latinLnBrk="0" hangingPunct="1">
              <a:lnSpc>
                <a:spcPct val="114000"/>
              </a:lnSpc>
              <a:spcBef>
                <a:spcPts val="600"/>
              </a:spcBef>
              <a:buClrTx/>
              <a:buSzTx/>
              <a:buFont typeface="Wingdings" panose="05000000000000000000" pitchFamily="2" charset="2"/>
              <a:buChar char="Ø"/>
              <a:defRPr/>
            </a:pPr>
            <a:r>
              <a:rPr lang="zh-CN" altLang="en-US" sz="1200" b="1">
                <a:solidFill>
                  <a:prstClr val="black"/>
                </a:solidFill>
                <a:latin typeface="微软雅黑" panose="020B0503020204020204" pitchFamily="34" charset="-122"/>
                <a:ea typeface="微软雅黑" panose="020B0503020204020204" pitchFamily="34" charset="-122"/>
                <a:cs typeface="Helvetica"/>
                <a:sym typeface="Calibri" panose="020F0502020204030204"/>
              </a:rPr>
              <a:t>晋级认证：</a:t>
            </a:r>
            <a:r>
              <a:rPr lang="zh-CN" altLang="en-US" sz="1200">
                <a:solidFill>
                  <a:prstClr val="black"/>
                </a:solidFill>
                <a:latin typeface="微软雅黑" panose="020B0503020204020204" pitchFamily="34" charset="-122"/>
                <a:ea typeface="微软雅黑" panose="020B0503020204020204" pitchFamily="34" charset="-122"/>
                <a:cs typeface="Helvetica"/>
                <a:sym typeface="Calibri" panose="020F0502020204030204"/>
              </a:rPr>
              <a:t>员工前半年三勤综合积分低于序列职级合格值的，</a:t>
            </a:r>
            <a:r>
              <a:rPr lang="zh-CN" altLang="en-US" sz="1200" b="1">
                <a:solidFill>
                  <a:srgbClr val="FF0000"/>
                </a:solidFill>
                <a:latin typeface="微软雅黑" panose="020B0503020204020204" pitchFamily="34" charset="-122"/>
                <a:ea typeface="微软雅黑" panose="020B0503020204020204" pitchFamily="34" charset="-122"/>
                <a:cs typeface="Helvetica"/>
                <a:sym typeface="Calibri" panose="020F0502020204030204"/>
              </a:rPr>
              <a:t>不得推荐晋级认证</a:t>
            </a:r>
          </a:p>
        </p:txBody>
      </p:sp>
      <p:sp>
        <p:nvSpPr>
          <p:cNvPr id="9" name="椭圆 8">
            <a:extLst>
              <a:ext uri="{FF2B5EF4-FFF2-40B4-BE49-F238E27FC236}">
                <a16:creationId xmlns:a16="http://schemas.microsoft.com/office/drawing/2014/main" id="{F41DACD7-726A-3729-589E-5A23B1D01267}"/>
              </a:ext>
            </a:extLst>
          </p:cNvPr>
          <p:cNvSpPr/>
          <p:nvPr/>
        </p:nvSpPr>
        <p:spPr>
          <a:xfrm>
            <a:off x="7949719" y="4615168"/>
            <a:ext cx="3364774" cy="59253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0" name="文本框 9">
            <a:extLst>
              <a:ext uri="{FF2B5EF4-FFF2-40B4-BE49-F238E27FC236}">
                <a16:creationId xmlns:a16="http://schemas.microsoft.com/office/drawing/2014/main" id="{B04F8664-9D82-F0FC-2E66-808983A6FC5B}"/>
              </a:ext>
            </a:extLst>
          </p:cNvPr>
          <p:cNvSpPr txBox="1"/>
          <p:nvPr/>
        </p:nvSpPr>
        <p:spPr>
          <a:xfrm>
            <a:off x="7989173" y="1300281"/>
            <a:ext cx="2534368" cy="338554"/>
          </a:xfrm>
          <a:prstGeom prst="rect">
            <a:avLst/>
          </a:prstGeom>
          <a:noFill/>
        </p:spPr>
        <p:txBody>
          <a:bodyPr wrap="square" rtlCol="0">
            <a:spAutoFit/>
          </a:bodyPr>
          <a:lstStyle/>
          <a:p>
            <a:r>
              <a:rPr lang="zh-CN" altLang="en-US" sz="1600" b="1"/>
              <a:t>专项积分目前只有负激励</a:t>
            </a:r>
          </a:p>
        </p:txBody>
      </p:sp>
      <p:sp>
        <p:nvSpPr>
          <p:cNvPr id="11" name="文本框 10">
            <a:extLst>
              <a:ext uri="{FF2B5EF4-FFF2-40B4-BE49-F238E27FC236}">
                <a16:creationId xmlns:a16="http://schemas.microsoft.com/office/drawing/2014/main" id="{20D2F945-B767-960B-B474-EC93CA19C440}"/>
              </a:ext>
            </a:extLst>
          </p:cNvPr>
          <p:cNvSpPr txBox="1"/>
          <p:nvPr/>
        </p:nvSpPr>
        <p:spPr>
          <a:xfrm>
            <a:off x="7904558" y="4012435"/>
            <a:ext cx="3057247" cy="338554"/>
          </a:xfrm>
          <a:prstGeom prst="rect">
            <a:avLst/>
          </a:prstGeom>
          <a:noFill/>
        </p:spPr>
        <p:txBody>
          <a:bodyPr wrap="none" rtlCol="0">
            <a:spAutoFit/>
          </a:bodyPr>
          <a:lstStyle/>
          <a:p>
            <a:r>
              <a:rPr lang="zh-CN" altLang="en-US" sz="1600" b="1"/>
              <a:t>综合积分仅绩效维度有正向激励</a:t>
            </a:r>
          </a:p>
        </p:txBody>
      </p:sp>
      <p:pic>
        <p:nvPicPr>
          <p:cNvPr id="12" name="图形 11" descr="警告 纯色填充">
            <a:extLst>
              <a:ext uri="{FF2B5EF4-FFF2-40B4-BE49-F238E27FC236}">
                <a16:creationId xmlns:a16="http://schemas.microsoft.com/office/drawing/2014/main" id="{B2B1A4F9-EBEC-1E47-0A0B-4B08CDBC84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4762" y="1170449"/>
            <a:ext cx="804380" cy="804380"/>
          </a:xfrm>
          <a:prstGeom prst="rect">
            <a:avLst/>
          </a:prstGeom>
        </p:spPr>
      </p:pic>
      <p:pic>
        <p:nvPicPr>
          <p:cNvPr id="13" name="图片 12">
            <a:extLst>
              <a:ext uri="{FF2B5EF4-FFF2-40B4-BE49-F238E27FC236}">
                <a16:creationId xmlns:a16="http://schemas.microsoft.com/office/drawing/2014/main" id="{F4D6F71D-8131-E110-FB8C-BAE93C817F8C}"/>
              </a:ext>
            </a:extLst>
          </p:cNvPr>
          <p:cNvPicPr>
            <a:picLocks noChangeAspect="1"/>
          </p:cNvPicPr>
          <p:nvPr/>
        </p:nvPicPr>
        <p:blipFill>
          <a:blip r:embed="rId5"/>
          <a:stretch>
            <a:fillRect/>
          </a:stretch>
        </p:blipFill>
        <p:spPr>
          <a:xfrm>
            <a:off x="870990" y="1974830"/>
            <a:ext cx="2438740" cy="3972479"/>
          </a:xfrm>
          <a:prstGeom prst="rect">
            <a:avLst/>
          </a:prstGeom>
        </p:spPr>
      </p:pic>
      <p:sp>
        <p:nvSpPr>
          <p:cNvPr id="14" name="文本框 13">
            <a:extLst>
              <a:ext uri="{FF2B5EF4-FFF2-40B4-BE49-F238E27FC236}">
                <a16:creationId xmlns:a16="http://schemas.microsoft.com/office/drawing/2014/main" id="{06E08FE9-41D8-435C-3B45-EBEB24018317}"/>
              </a:ext>
            </a:extLst>
          </p:cNvPr>
          <p:cNvSpPr txBox="1"/>
          <p:nvPr/>
        </p:nvSpPr>
        <p:spPr>
          <a:xfrm>
            <a:off x="3433235" y="3429000"/>
            <a:ext cx="2031325" cy="338554"/>
          </a:xfrm>
          <a:prstGeom prst="rect">
            <a:avLst/>
          </a:prstGeom>
          <a:noFill/>
        </p:spPr>
        <p:txBody>
          <a:bodyPr wrap="none" rtlCol="0">
            <a:spAutoFit/>
          </a:bodyPr>
          <a:lstStyle/>
          <a:p>
            <a:r>
              <a:rPr lang="zh-CN" altLang="en-US" sz="1600"/>
              <a:t>学习积分覆盖率</a:t>
            </a:r>
            <a:r>
              <a:rPr lang="en-US" altLang="zh-CN" sz="1600"/>
              <a:t>98%</a:t>
            </a:r>
            <a:endParaRPr lang="zh-CN" altLang="en-US" sz="1600"/>
          </a:p>
        </p:txBody>
      </p:sp>
      <p:sp>
        <p:nvSpPr>
          <p:cNvPr id="15" name="文本框 14">
            <a:extLst>
              <a:ext uri="{FF2B5EF4-FFF2-40B4-BE49-F238E27FC236}">
                <a16:creationId xmlns:a16="http://schemas.microsoft.com/office/drawing/2014/main" id="{C441F7E2-ABDF-B38B-14EC-600FC3DB4FE0}"/>
              </a:ext>
            </a:extLst>
          </p:cNvPr>
          <p:cNvSpPr txBox="1"/>
          <p:nvPr/>
        </p:nvSpPr>
        <p:spPr>
          <a:xfrm>
            <a:off x="3433235" y="4386009"/>
            <a:ext cx="2031325" cy="338554"/>
          </a:xfrm>
          <a:prstGeom prst="rect">
            <a:avLst/>
          </a:prstGeom>
          <a:noFill/>
        </p:spPr>
        <p:txBody>
          <a:bodyPr wrap="none" rtlCol="0">
            <a:spAutoFit/>
          </a:bodyPr>
          <a:lstStyle/>
          <a:p>
            <a:r>
              <a:rPr lang="zh-CN" altLang="en-US" sz="1600"/>
              <a:t>分享积分覆盖率</a:t>
            </a:r>
            <a:r>
              <a:rPr lang="en-US" altLang="zh-CN" sz="1600"/>
              <a:t>85%</a:t>
            </a:r>
            <a:endParaRPr lang="zh-CN" altLang="en-US" sz="1600"/>
          </a:p>
        </p:txBody>
      </p:sp>
      <p:sp>
        <p:nvSpPr>
          <p:cNvPr id="16" name="文本框 15">
            <a:extLst>
              <a:ext uri="{FF2B5EF4-FFF2-40B4-BE49-F238E27FC236}">
                <a16:creationId xmlns:a16="http://schemas.microsoft.com/office/drawing/2014/main" id="{CE3DCAF5-C162-C010-8F42-4917BC63EB74}"/>
              </a:ext>
            </a:extLst>
          </p:cNvPr>
          <p:cNvSpPr txBox="1"/>
          <p:nvPr/>
        </p:nvSpPr>
        <p:spPr>
          <a:xfrm>
            <a:off x="3433235" y="5343018"/>
            <a:ext cx="2031325" cy="338554"/>
          </a:xfrm>
          <a:prstGeom prst="rect">
            <a:avLst/>
          </a:prstGeom>
          <a:noFill/>
        </p:spPr>
        <p:txBody>
          <a:bodyPr wrap="none" rtlCol="0">
            <a:spAutoFit/>
          </a:bodyPr>
          <a:lstStyle/>
          <a:p>
            <a:r>
              <a:rPr lang="zh-CN" altLang="en-US" sz="1600"/>
              <a:t>项目积分覆盖率</a:t>
            </a:r>
            <a:r>
              <a:rPr lang="en-US" altLang="zh-CN" sz="1600"/>
              <a:t>78%</a:t>
            </a:r>
            <a:endParaRPr lang="zh-CN" altLang="en-US" sz="1600"/>
          </a:p>
        </p:txBody>
      </p:sp>
      <p:pic>
        <p:nvPicPr>
          <p:cNvPr id="25" name="图形 24" descr="警告 纯色填充">
            <a:extLst>
              <a:ext uri="{FF2B5EF4-FFF2-40B4-BE49-F238E27FC236}">
                <a16:creationId xmlns:a16="http://schemas.microsoft.com/office/drawing/2014/main" id="{F1DF8C62-03C1-9F35-C0BD-83044BC4A4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79534" y="1176428"/>
            <a:ext cx="798402" cy="798402"/>
          </a:xfrm>
          <a:prstGeom prst="rect">
            <a:avLst/>
          </a:prstGeom>
        </p:spPr>
      </p:pic>
      <p:sp>
        <p:nvSpPr>
          <p:cNvPr id="26" name="文本框 25">
            <a:extLst>
              <a:ext uri="{FF2B5EF4-FFF2-40B4-BE49-F238E27FC236}">
                <a16:creationId xmlns:a16="http://schemas.microsoft.com/office/drawing/2014/main" id="{E4663D74-FF67-6263-64B0-DD7BBAF5B053}"/>
              </a:ext>
            </a:extLst>
          </p:cNvPr>
          <p:cNvSpPr txBox="1"/>
          <p:nvPr/>
        </p:nvSpPr>
        <p:spPr>
          <a:xfrm>
            <a:off x="1560286" y="1300281"/>
            <a:ext cx="2646878" cy="338554"/>
          </a:xfrm>
          <a:prstGeom prst="rect">
            <a:avLst/>
          </a:prstGeom>
          <a:noFill/>
        </p:spPr>
        <p:txBody>
          <a:bodyPr wrap="none" rtlCol="0">
            <a:spAutoFit/>
          </a:bodyPr>
          <a:lstStyle/>
          <a:p>
            <a:r>
              <a:rPr lang="zh-CN" altLang="en-US" sz="1600" b="1"/>
              <a:t>三勤积分暂未实现全面覆盖</a:t>
            </a:r>
          </a:p>
        </p:txBody>
      </p:sp>
      <p:sp>
        <p:nvSpPr>
          <p:cNvPr id="27" name="文本框 26">
            <a:extLst>
              <a:ext uri="{FF2B5EF4-FFF2-40B4-BE49-F238E27FC236}">
                <a16:creationId xmlns:a16="http://schemas.microsoft.com/office/drawing/2014/main" id="{27188753-3E78-5FAB-FE4F-278C61D06785}"/>
              </a:ext>
            </a:extLst>
          </p:cNvPr>
          <p:cNvSpPr txBox="1"/>
          <p:nvPr/>
        </p:nvSpPr>
        <p:spPr>
          <a:xfrm>
            <a:off x="3433234" y="2054676"/>
            <a:ext cx="2031325" cy="1077218"/>
          </a:xfrm>
          <a:prstGeom prst="rect">
            <a:avLst/>
          </a:prstGeom>
          <a:noFill/>
        </p:spPr>
        <p:txBody>
          <a:bodyPr wrap="square" rtlCol="0">
            <a:spAutoFit/>
          </a:bodyPr>
          <a:lstStyle/>
          <a:p>
            <a:r>
              <a:rPr lang="zh-CN" altLang="en-US" sz="1600">
                <a:latin typeface="+mn-ea"/>
              </a:rPr>
              <a:t>以下所有积分覆盖比例中不包含</a:t>
            </a:r>
            <a:r>
              <a:rPr lang="en-US" altLang="zh-CN" sz="1600">
                <a:latin typeface="+mn-ea"/>
              </a:rPr>
              <a:t>PX</a:t>
            </a:r>
            <a:r>
              <a:rPr lang="zh-CN" altLang="en-US" sz="1600">
                <a:latin typeface="+mn-ea"/>
              </a:rPr>
              <a:t>员工，项目积分覆盖率不包含试用期员工。</a:t>
            </a:r>
          </a:p>
        </p:txBody>
      </p:sp>
      <p:pic>
        <p:nvPicPr>
          <p:cNvPr id="28" name="图片 27">
            <a:extLst>
              <a:ext uri="{FF2B5EF4-FFF2-40B4-BE49-F238E27FC236}">
                <a16:creationId xmlns:a16="http://schemas.microsoft.com/office/drawing/2014/main" id="{6AE26DE1-4A24-DAC7-758B-960E0D5F56FD}"/>
              </a:ext>
            </a:extLst>
          </p:cNvPr>
          <p:cNvPicPr>
            <a:picLocks noChangeAspect="1"/>
          </p:cNvPicPr>
          <p:nvPr/>
        </p:nvPicPr>
        <p:blipFill>
          <a:blip r:embed="rId6"/>
          <a:stretch>
            <a:fillRect/>
          </a:stretch>
        </p:blipFill>
        <p:spPr>
          <a:xfrm>
            <a:off x="947200" y="3090280"/>
            <a:ext cx="2286319" cy="2886478"/>
          </a:xfrm>
          <a:prstGeom prst="rect">
            <a:avLst/>
          </a:prstGeom>
        </p:spPr>
      </p:pic>
      <p:cxnSp>
        <p:nvCxnSpPr>
          <p:cNvPr id="24" name="直接连接符 23">
            <a:extLst>
              <a:ext uri="{FF2B5EF4-FFF2-40B4-BE49-F238E27FC236}">
                <a16:creationId xmlns:a16="http://schemas.microsoft.com/office/drawing/2014/main" id="{903792EE-74A2-726F-C8EA-4C224A34B8E9}"/>
              </a:ext>
            </a:extLst>
          </p:cNvPr>
          <p:cNvCxnSpPr/>
          <p:nvPr/>
        </p:nvCxnSpPr>
        <p:spPr>
          <a:xfrm>
            <a:off x="276300" y="836691"/>
            <a:ext cx="3033430" cy="0"/>
          </a:xfrm>
          <a:prstGeom prst="line">
            <a:avLst/>
          </a:prstGeom>
          <a:ln w="38100">
            <a:solidFill>
              <a:schemeClr val="accent5">
                <a:lumMod val="50000"/>
              </a:schemeClr>
            </a:solidFill>
          </a:ln>
        </p:spPr>
        <p:style>
          <a:lnRef idx="1">
            <a:schemeClr val="accent6"/>
          </a:lnRef>
          <a:fillRef idx="0">
            <a:schemeClr val="accent6"/>
          </a:fillRef>
          <a:effectRef idx="0">
            <a:schemeClr val="accent6"/>
          </a:effectRef>
          <a:fontRef idx="minor">
            <a:schemeClr val="tx1"/>
          </a:fontRef>
        </p:style>
      </p:cxnSp>
      <p:sp>
        <p:nvSpPr>
          <p:cNvPr id="29" name="文本框 28">
            <a:extLst>
              <a:ext uri="{FF2B5EF4-FFF2-40B4-BE49-F238E27FC236}">
                <a16:creationId xmlns:a16="http://schemas.microsoft.com/office/drawing/2014/main" id="{F64A8219-8B29-2743-52D8-AA0B7137F1B2}"/>
              </a:ext>
            </a:extLst>
          </p:cNvPr>
          <p:cNvSpPr txBox="1"/>
          <p:nvPr/>
        </p:nvSpPr>
        <p:spPr>
          <a:xfrm>
            <a:off x="221642" y="272615"/>
            <a:ext cx="46714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0070C0"/>
                </a:solidFill>
                <a:effectLst/>
                <a:uLnTx/>
                <a:uFillTx/>
                <a:latin typeface="微软雅黑"/>
                <a:ea typeface="微软雅黑"/>
                <a:cs typeface="+mn-cs"/>
              </a:rPr>
              <a:t>二、检查内容</a:t>
            </a:r>
            <a:r>
              <a:rPr kumimoji="0" lang="en-US" altLang="zh-CN" sz="2400" b="1" i="0" u="none" strike="noStrike" kern="1200" cap="none" spc="0" normalizeH="0" baseline="0" noProof="0">
                <a:ln>
                  <a:noFill/>
                </a:ln>
                <a:solidFill>
                  <a:srgbClr val="0070C0"/>
                </a:solidFill>
                <a:effectLst/>
                <a:uLnTx/>
                <a:uFillTx/>
                <a:latin typeface="微软雅黑"/>
                <a:ea typeface="微软雅黑"/>
                <a:cs typeface="+mn-cs"/>
              </a:rPr>
              <a:t>—</a:t>
            </a:r>
            <a:r>
              <a:rPr kumimoji="0" lang="zh-CN" altLang="en-US" sz="2000" b="1" i="0" u="none" strike="noStrike" kern="1200" cap="none" spc="0" normalizeH="0" baseline="0" noProof="0">
                <a:ln>
                  <a:noFill/>
                </a:ln>
                <a:solidFill>
                  <a:srgbClr val="0070C0"/>
                </a:solidFill>
                <a:effectLst/>
                <a:uLnTx/>
                <a:uFillTx/>
                <a:latin typeface="微软雅黑"/>
                <a:ea typeface="微软雅黑"/>
                <a:cs typeface="+mn-cs"/>
              </a:rPr>
              <a:t>执行情况举证与分析</a:t>
            </a:r>
          </a:p>
        </p:txBody>
      </p:sp>
    </p:spTree>
    <p:extLst>
      <p:ext uri="{BB962C8B-B14F-4D97-AF65-F5344CB8AC3E}">
        <p14:creationId xmlns:p14="http://schemas.microsoft.com/office/powerpoint/2010/main" val="36918698"/>
      </p:ext>
    </p:extLst>
  </p:cSld>
  <p:clrMapOvr>
    <a:masterClrMapping/>
  </p:clrMapOvr>
  <mc:AlternateContent xmlns:mc="http://schemas.openxmlformats.org/markup-compatibility/2006">
    <mc:Choice xmlns:p14="http://schemas.microsoft.com/office/powerpoint/2010/main" Requires="p14">
      <p:transition spd="slow" p14:dur="2250"/>
    </mc:Choice>
    <mc:Fallback>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7D63EE0-4662-09D9-DE32-CDB0AF35E70D}"/>
              </a:ext>
            </a:extLst>
          </p:cNvPr>
          <p:cNvSpPr txBox="1"/>
          <p:nvPr/>
        </p:nvSpPr>
        <p:spPr>
          <a:xfrm>
            <a:off x="6953266" y="200103"/>
            <a:ext cx="2415010" cy="276999"/>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sz="1200"/>
              <a:t>三勤行为管理</a:t>
            </a:r>
          </a:p>
        </p:txBody>
      </p:sp>
      <p:sp>
        <p:nvSpPr>
          <p:cNvPr id="17" name="文本框 16">
            <a:extLst>
              <a:ext uri="{FF2B5EF4-FFF2-40B4-BE49-F238E27FC236}">
                <a16:creationId xmlns:a16="http://schemas.microsoft.com/office/drawing/2014/main" id="{98A0032F-A492-DCFA-A0E1-D69DB178FB51}"/>
              </a:ext>
            </a:extLst>
          </p:cNvPr>
          <p:cNvSpPr txBox="1"/>
          <p:nvPr/>
        </p:nvSpPr>
        <p:spPr>
          <a:xfrm>
            <a:off x="6953266" y="561262"/>
            <a:ext cx="762584" cy="261610"/>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学习行为</a:t>
            </a:r>
          </a:p>
        </p:txBody>
      </p:sp>
      <p:sp>
        <p:nvSpPr>
          <p:cNvPr id="18" name="文本框 17">
            <a:extLst>
              <a:ext uri="{FF2B5EF4-FFF2-40B4-BE49-F238E27FC236}">
                <a16:creationId xmlns:a16="http://schemas.microsoft.com/office/drawing/2014/main" id="{D2199BEC-D1CA-81DD-99BA-851ED6CEBB27}"/>
              </a:ext>
            </a:extLst>
          </p:cNvPr>
          <p:cNvSpPr txBox="1"/>
          <p:nvPr/>
        </p:nvSpPr>
        <p:spPr>
          <a:xfrm>
            <a:off x="7779479" y="557575"/>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分享行为</a:t>
            </a:r>
          </a:p>
        </p:txBody>
      </p:sp>
      <p:sp>
        <p:nvSpPr>
          <p:cNvPr id="19" name="文本框 18">
            <a:extLst>
              <a:ext uri="{FF2B5EF4-FFF2-40B4-BE49-F238E27FC236}">
                <a16:creationId xmlns:a16="http://schemas.microsoft.com/office/drawing/2014/main" id="{16AB5D01-8D7B-CAE1-4F7D-C9D9245A9984}"/>
              </a:ext>
            </a:extLst>
          </p:cNvPr>
          <p:cNvSpPr txBox="1"/>
          <p:nvPr/>
        </p:nvSpPr>
        <p:spPr>
          <a:xfrm>
            <a:off x="8605692" y="557575"/>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项目行为</a:t>
            </a:r>
          </a:p>
        </p:txBody>
      </p:sp>
      <p:sp>
        <p:nvSpPr>
          <p:cNvPr id="20" name="文本框 19">
            <a:extLst>
              <a:ext uri="{FF2B5EF4-FFF2-40B4-BE49-F238E27FC236}">
                <a16:creationId xmlns:a16="http://schemas.microsoft.com/office/drawing/2014/main" id="{E939C596-AF2F-C8ED-FE30-231F4AAC58E3}"/>
              </a:ext>
            </a:extLst>
          </p:cNvPr>
          <p:cNvSpPr txBox="1"/>
          <p:nvPr/>
        </p:nvSpPr>
        <p:spPr>
          <a:xfrm>
            <a:off x="9542172" y="200103"/>
            <a:ext cx="2415010" cy="276999"/>
          </a:xfrm>
          <a:prstGeom prst="rect">
            <a:avLst/>
          </a:prstGeom>
          <a:solidFill>
            <a:srgbClr val="FF0000"/>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prstClr val="white"/>
                </a:solidFill>
                <a:effectLst/>
                <a:uLnTx/>
                <a:uFillTx/>
                <a:latin typeface="Arial"/>
                <a:ea typeface="微软雅黑"/>
              </a:defRPr>
            </a:lvl1pPr>
          </a:lstStyle>
          <a:p>
            <a:r>
              <a:rPr lang="zh-CN" altLang="en-US"/>
              <a:t>三勤积分管理</a:t>
            </a:r>
          </a:p>
        </p:txBody>
      </p:sp>
      <p:sp>
        <p:nvSpPr>
          <p:cNvPr id="21" name="文本框 20">
            <a:extLst>
              <a:ext uri="{FF2B5EF4-FFF2-40B4-BE49-F238E27FC236}">
                <a16:creationId xmlns:a16="http://schemas.microsoft.com/office/drawing/2014/main" id="{926A8122-B43B-0DEB-0F63-D83B4C487438}"/>
              </a:ext>
            </a:extLst>
          </p:cNvPr>
          <p:cNvSpPr txBox="1"/>
          <p:nvPr/>
        </p:nvSpPr>
        <p:spPr>
          <a:xfrm>
            <a:off x="9542172" y="561262"/>
            <a:ext cx="762584" cy="261610"/>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积分设置</a:t>
            </a:r>
          </a:p>
        </p:txBody>
      </p:sp>
      <p:sp>
        <p:nvSpPr>
          <p:cNvPr id="22" name="文本框 21">
            <a:extLst>
              <a:ext uri="{FF2B5EF4-FFF2-40B4-BE49-F238E27FC236}">
                <a16:creationId xmlns:a16="http://schemas.microsoft.com/office/drawing/2014/main" id="{271D1CD0-A8FA-5D6B-9C1A-F04B12B6CB6A}"/>
              </a:ext>
            </a:extLst>
          </p:cNvPr>
          <p:cNvSpPr txBox="1"/>
          <p:nvPr/>
        </p:nvSpPr>
        <p:spPr>
          <a:xfrm>
            <a:off x="10368385" y="557575"/>
            <a:ext cx="762584" cy="261610"/>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积分核算</a:t>
            </a:r>
          </a:p>
        </p:txBody>
      </p:sp>
      <p:sp>
        <p:nvSpPr>
          <p:cNvPr id="23" name="文本框 22">
            <a:extLst>
              <a:ext uri="{FF2B5EF4-FFF2-40B4-BE49-F238E27FC236}">
                <a16:creationId xmlns:a16="http://schemas.microsoft.com/office/drawing/2014/main" id="{41C3EB2F-E96B-1CCF-F3A3-F182F2488EA4}"/>
              </a:ext>
            </a:extLst>
          </p:cNvPr>
          <p:cNvSpPr txBox="1"/>
          <p:nvPr/>
        </p:nvSpPr>
        <p:spPr>
          <a:xfrm>
            <a:off x="11194598" y="557575"/>
            <a:ext cx="762584" cy="261610"/>
          </a:xfrm>
          <a:prstGeom prst="rect">
            <a:avLst/>
          </a:prstGeom>
          <a:solidFill>
            <a:srgbClr val="FF0000"/>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积分应用</a:t>
            </a:r>
          </a:p>
        </p:txBody>
      </p:sp>
      <p:pic>
        <p:nvPicPr>
          <p:cNvPr id="24" name="图片 23">
            <a:extLst>
              <a:ext uri="{FF2B5EF4-FFF2-40B4-BE49-F238E27FC236}">
                <a16:creationId xmlns:a16="http://schemas.microsoft.com/office/drawing/2014/main" id="{0FDA7390-4476-17A8-8A06-315F6F995683}"/>
              </a:ext>
            </a:extLst>
          </p:cNvPr>
          <p:cNvPicPr>
            <a:picLocks noChangeAspect="1"/>
          </p:cNvPicPr>
          <p:nvPr/>
        </p:nvPicPr>
        <p:blipFill>
          <a:blip r:embed="rId3"/>
          <a:stretch>
            <a:fillRect/>
          </a:stretch>
        </p:blipFill>
        <p:spPr>
          <a:xfrm>
            <a:off x="276301" y="1074459"/>
            <a:ext cx="7657480" cy="2528953"/>
          </a:xfrm>
          <a:prstGeom prst="rect">
            <a:avLst/>
          </a:prstGeom>
        </p:spPr>
      </p:pic>
      <p:sp>
        <p:nvSpPr>
          <p:cNvPr id="29" name="椭圆 28">
            <a:extLst>
              <a:ext uri="{FF2B5EF4-FFF2-40B4-BE49-F238E27FC236}">
                <a16:creationId xmlns:a16="http://schemas.microsoft.com/office/drawing/2014/main" id="{2DE85938-2819-98F0-7475-8A140297535C}"/>
              </a:ext>
            </a:extLst>
          </p:cNvPr>
          <p:cNvSpPr/>
          <p:nvPr/>
        </p:nvSpPr>
        <p:spPr>
          <a:xfrm>
            <a:off x="1601060" y="1343439"/>
            <a:ext cx="383909" cy="2303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C2DA5A99-D6F5-67B0-82F1-CE711DE6176E}"/>
              </a:ext>
            </a:extLst>
          </p:cNvPr>
          <p:cNvSpPr/>
          <p:nvPr/>
        </p:nvSpPr>
        <p:spPr>
          <a:xfrm>
            <a:off x="1601060" y="1788660"/>
            <a:ext cx="383909" cy="2303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a:extLst>
              <a:ext uri="{FF2B5EF4-FFF2-40B4-BE49-F238E27FC236}">
                <a16:creationId xmlns:a16="http://schemas.microsoft.com/office/drawing/2014/main" id="{448C56A0-6B73-7F4E-4E66-66E82919A2FB}"/>
              </a:ext>
            </a:extLst>
          </p:cNvPr>
          <p:cNvPicPr>
            <a:picLocks noChangeAspect="1"/>
          </p:cNvPicPr>
          <p:nvPr/>
        </p:nvPicPr>
        <p:blipFill>
          <a:blip r:embed="rId4"/>
          <a:stretch>
            <a:fillRect/>
          </a:stretch>
        </p:blipFill>
        <p:spPr>
          <a:xfrm>
            <a:off x="6199206" y="1067924"/>
            <a:ext cx="3692320" cy="2528953"/>
          </a:xfrm>
          <a:prstGeom prst="rect">
            <a:avLst/>
          </a:prstGeom>
          <a:ln>
            <a:solidFill>
              <a:srgbClr val="FF0000"/>
            </a:solidFill>
          </a:ln>
        </p:spPr>
      </p:pic>
      <p:sp>
        <p:nvSpPr>
          <p:cNvPr id="32" name="椭圆 31">
            <a:extLst>
              <a:ext uri="{FF2B5EF4-FFF2-40B4-BE49-F238E27FC236}">
                <a16:creationId xmlns:a16="http://schemas.microsoft.com/office/drawing/2014/main" id="{32B96CA2-5B5E-F70A-010B-AF60C99DB374}"/>
              </a:ext>
            </a:extLst>
          </p:cNvPr>
          <p:cNvSpPr/>
          <p:nvPr/>
        </p:nvSpPr>
        <p:spPr>
          <a:xfrm>
            <a:off x="6244670" y="1819087"/>
            <a:ext cx="383909" cy="2303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4DC35403-1048-EA35-60F7-380508F36E3C}"/>
              </a:ext>
            </a:extLst>
          </p:cNvPr>
          <p:cNvSpPr/>
          <p:nvPr/>
        </p:nvSpPr>
        <p:spPr>
          <a:xfrm>
            <a:off x="6244669" y="1285658"/>
            <a:ext cx="383909" cy="2303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1A279D5D-63F4-F87E-7741-C8787C4364A1}"/>
              </a:ext>
            </a:extLst>
          </p:cNvPr>
          <p:cNvSpPr txBox="1"/>
          <p:nvPr/>
        </p:nvSpPr>
        <p:spPr>
          <a:xfrm>
            <a:off x="10255089" y="1061695"/>
            <a:ext cx="1580523" cy="2665432"/>
          </a:xfrm>
          <a:prstGeom prst="rect">
            <a:avLst/>
          </a:prstGeom>
          <a:solidFill>
            <a:schemeClr val="bg1">
              <a:lumMod val="95000"/>
            </a:schemeClr>
          </a:solidFill>
          <a:ln>
            <a:solidFill>
              <a:schemeClr val="bg1">
                <a:lumMod val="85000"/>
              </a:schemeClr>
            </a:solidFill>
          </a:ln>
        </p:spPr>
        <p:txBody>
          <a:bodyPr wrap="square" rtlCol="0">
            <a:noAutofit/>
          </a:bodyPr>
          <a:lstStyle/>
          <a:p>
            <a:pPr>
              <a:lnSpc>
                <a:spcPct val="150000"/>
              </a:lnSpc>
            </a:pPr>
            <a:r>
              <a:rPr lang="zh-CN" altLang="en-US" sz="1200" b="1">
                <a:latin typeface="+mn-ea"/>
              </a:rPr>
              <a:t>以</a:t>
            </a:r>
            <a:r>
              <a:rPr lang="en-US" altLang="zh-CN" sz="1200" b="1">
                <a:latin typeface="+mn-ea"/>
              </a:rPr>
              <a:t>S</a:t>
            </a:r>
            <a:r>
              <a:rPr lang="zh-CN" altLang="en-US" sz="1200" b="1">
                <a:latin typeface="+mn-ea"/>
              </a:rPr>
              <a:t>序列</a:t>
            </a:r>
            <a:r>
              <a:rPr lang="en-US" altLang="zh-CN" sz="1200" b="1">
                <a:latin typeface="+mn-ea"/>
              </a:rPr>
              <a:t>2</a:t>
            </a:r>
            <a:r>
              <a:rPr lang="zh-CN" altLang="en-US" sz="1200" b="1">
                <a:latin typeface="+mn-ea"/>
              </a:rPr>
              <a:t>职级为例：</a:t>
            </a:r>
            <a:endParaRPr lang="en-US" altLang="zh-CN" sz="1200" b="1">
              <a:latin typeface="+mn-ea"/>
            </a:endParaRPr>
          </a:p>
          <a:p>
            <a:pPr>
              <a:lnSpc>
                <a:spcPct val="150000"/>
              </a:lnSpc>
            </a:pPr>
            <a:r>
              <a:rPr lang="zh-CN" altLang="en-US" sz="1200">
                <a:latin typeface="+mn-ea"/>
              </a:rPr>
              <a:t>学习积分排名前</a:t>
            </a:r>
            <a:r>
              <a:rPr lang="en-US" altLang="zh-CN" sz="1200">
                <a:latin typeface="+mn-ea"/>
              </a:rPr>
              <a:t>10</a:t>
            </a:r>
            <a:r>
              <a:rPr lang="zh-CN" altLang="en-US" sz="1200">
                <a:latin typeface="+mn-ea"/>
              </a:rPr>
              <a:t>的员工，只有两人综合积分排名前</a:t>
            </a:r>
            <a:r>
              <a:rPr lang="en-US" altLang="zh-CN" sz="1200">
                <a:latin typeface="+mn-ea"/>
              </a:rPr>
              <a:t>10 </a:t>
            </a:r>
            <a:endParaRPr lang="zh-CN" altLang="en-US" sz="1200">
              <a:latin typeface="+mn-ea"/>
            </a:endParaRPr>
          </a:p>
        </p:txBody>
      </p:sp>
      <p:sp>
        <p:nvSpPr>
          <p:cNvPr id="35" name="文本框 34">
            <a:extLst>
              <a:ext uri="{FF2B5EF4-FFF2-40B4-BE49-F238E27FC236}">
                <a16:creationId xmlns:a16="http://schemas.microsoft.com/office/drawing/2014/main" id="{35715FA5-43E4-08D1-2C66-06974B2D274A}"/>
              </a:ext>
            </a:extLst>
          </p:cNvPr>
          <p:cNvSpPr txBox="1"/>
          <p:nvPr/>
        </p:nvSpPr>
        <p:spPr>
          <a:xfrm>
            <a:off x="10314419" y="3816125"/>
            <a:ext cx="1521194" cy="2730986"/>
          </a:xfrm>
          <a:prstGeom prst="rect">
            <a:avLst/>
          </a:prstGeom>
          <a:solidFill>
            <a:schemeClr val="bg1">
              <a:lumMod val="95000"/>
            </a:schemeClr>
          </a:solidFill>
          <a:ln>
            <a:solidFill>
              <a:schemeClr val="bg1">
                <a:lumMod val="85000"/>
              </a:schemeClr>
            </a:solidFill>
          </a:ln>
        </p:spPr>
        <p:txBody>
          <a:bodyPr wrap="square" rtlCol="0">
            <a:noAutofit/>
          </a:bodyPr>
          <a:lstStyle/>
          <a:p>
            <a:pPr>
              <a:lnSpc>
                <a:spcPct val="150000"/>
              </a:lnSpc>
            </a:pPr>
            <a:r>
              <a:rPr lang="zh-CN" altLang="en-US" sz="1200" b="1">
                <a:latin typeface="+mn-ea"/>
              </a:rPr>
              <a:t>以</a:t>
            </a:r>
            <a:r>
              <a:rPr lang="en-US" altLang="zh-CN" sz="1200" b="1">
                <a:latin typeface="+mn-ea"/>
              </a:rPr>
              <a:t>T</a:t>
            </a:r>
            <a:r>
              <a:rPr lang="zh-CN" altLang="en-US" sz="1200" b="1">
                <a:latin typeface="+mn-ea"/>
              </a:rPr>
              <a:t>序列</a:t>
            </a:r>
            <a:r>
              <a:rPr lang="en-US" altLang="zh-CN" sz="1200" b="1">
                <a:latin typeface="+mn-ea"/>
              </a:rPr>
              <a:t>4</a:t>
            </a:r>
            <a:r>
              <a:rPr lang="zh-CN" altLang="en-US" sz="1200" b="1">
                <a:latin typeface="+mn-ea"/>
              </a:rPr>
              <a:t>职级为例：</a:t>
            </a:r>
            <a:endParaRPr lang="en-US" altLang="zh-CN" sz="1200" b="1">
              <a:latin typeface="+mn-ea"/>
            </a:endParaRPr>
          </a:p>
          <a:p>
            <a:pPr>
              <a:lnSpc>
                <a:spcPct val="150000"/>
              </a:lnSpc>
            </a:pPr>
            <a:r>
              <a:rPr lang="zh-CN" altLang="en-US" sz="1200">
                <a:latin typeface="+mn-ea"/>
              </a:rPr>
              <a:t>分享积分排名末端的员工，只要项目积分较高，三勤综合积分仍排名靠前</a:t>
            </a:r>
          </a:p>
        </p:txBody>
      </p:sp>
      <p:pic>
        <p:nvPicPr>
          <p:cNvPr id="36" name="图片 35">
            <a:extLst>
              <a:ext uri="{FF2B5EF4-FFF2-40B4-BE49-F238E27FC236}">
                <a16:creationId xmlns:a16="http://schemas.microsoft.com/office/drawing/2014/main" id="{340876C6-20EC-8A8E-A17F-CAC2E65BE6CE}"/>
              </a:ext>
            </a:extLst>
          </p:cNvPr>
          <p:cNvPicPr>
            <a:picLocks noChangeAspect="1"/>
          </p:cNvPicPr>
          <p:nvPr/>
        </p:nvPicPr>
        <p:blipFill>
          <a:blip r:embed="rId5"/>
          <a:stretch>
            <a:fillRect/>
          </a:stretch>
        </p:blipFill>
        <p:spPr>
          <a:xfrm>
            <a:off x="276300" y="3792681"/>
            <a:ext cx="9660691" cy="2754430"/>
          </a:xfrm>
          <a:prstGeom prst="rect">
            <a:avLst/>
          </a:prstGeom>
          <a:ln>
            <a:solidFill>
              <a:schemeClr val="bg1">
                <a:lumMod val="65000"/>
              </a:schemeClr>
            </a:solidFill>
          </a:ln>
        </p:spPr>
      </p:pic>
      <p:sp>
        <p:nvSpPr>
          <p:cNvPr id="37" name="椭圆 36">
            <a:extLst>
              <a:ext uri="{FF2B5EF4-FFF2-40B4-BE49-F238E27FC236}">
                <a16:creationId xmlns:a16="http://schemas.microsoft.com/office/drawing/2014/main" id="{2556E64C-AEE6-4FF9-3113-609BF853D59E}"/>
              </a:ext>
            </a:extLst>
          </p:cNvPr>
          <p:cNvSpPr/>
          <p:nvPr/>
        </p:nvSpPr>
        <p:spPr>
          <a:xfrm>
            <a:off x="9601944" y="5052433"/>
            <a:ext cx="383909" cy="5584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4AF38803-4293-00A0-70B8-7E66FCA66755}"/>
              </a:ext>
            </a:extLst>
          </p:cNvPr>
          <p:cNvSpPr/>
          <p:nvPr/>
        </p:nvSpPr>
        <p:spPr>
          <a:xfrm>
            <a:off x="9601944" y="6267905"/>
            <a:ext cx="383909" cy="27920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0175EE2D-9405-724D-ED93-ECBEBD70CFDD}"/>
              </a:ext>
            </a:extLst>
          </p:cNvPr>
          <p:cNvSpPr txBox="1"/>
          <p:nvPr/>
        </p:nvSpPr>
        <p:spPr>
          <a:xfrm>
            <a:off x="4841748" y="1097218"/>
            <a:ext cx="954107" cy="246221"/>
          </a:xfrm>
          <a:prstGeom prst="rect">
            <a:avLst/>
          </a:prstGeom>
          <a:noFill/>
        </p:spPr>
        <p:txBody>
          <a:bodyPr wrap="none" rtlCol="0">
            <a:spAutoFit/>
          </a:bodyPr>
          <a:lstStyle/>
          <a:p>
            <a:r>
              <a:rPr lang="zh-CN" altLang="en-US" sz="1000" b="1"/>
              <a:t>三勤综合积分</a:t>
            </a:r>
          </a:p>
        </p:txBody>
      </p:sp>
      <p:sp>
        <p:nvSpPr>
          <p:cNvPr id="40" name="文本框 39">
            <a:extLst>
              <a:ext uri="{FF2B5EF4-FFF2-40B4-BE49-F238E27FC236}">
                <a16:creationId xmlns:a16="http://schemas.microsoft.com/office/drawing/2014/main" id="{D1221863-7215-69F2-A30D-F5FE0A93B5F4}"/>
              </a:ext>
            </a:extLst>
          </p:cNvPr>
          <p:cNvSpPr txBox="1"/>
          <p:nvPr/>
        </p:nvSpPr>
        <p:spPr>
          <a:xfrm>
            <a:off x="5767617" y="3816125"/>
            <a:ext cx="954107" cy="246221"/>
          </a:xfrm>
          <a:prstGeom prst="rect">
            <a:avLst/>
          </a:prstGeom>
          <a:noFill/>
        </p:spPr>
        <p:txBody>
          <a:bodyPr wrap="none" rtlCol="0">
            <a:spAutoFit/>
          </a:bodyPr>
          <a:lstStyle/>
          <a:p>
            <a:r>
              <a:rPr lang="zh-CN" altLang="en-US" sz="1000" b="1"/>
              <a:t>三勤综合积分</a:t>
            </a:r>
          </a:p>
        </p:txBody>
      </p:sp>
      <p:sp>
        <p:nvSpPr>
          <p:cNvPr id="41" name="箭头: 右 40">
            <a:extLst>
              <a:ext uri="{FF2B5EF4-FFF2-40B4-BE49-F238E27FC236}">
                <a16:creationId xmlns:a16="http://schemas.microsoft.com/office/drawing/2014/main" id="{7C3EB6A2-3C96-A2FF-599B-2CFDC620F386}"/>
              </a:ext>
            </a:extLst>
          </p:cNvPr>
          <p:cNvSpPr/>
          <p:nvPr/>
        </p:nvSpPr>
        <p:spPr>
          <a:xfrm>
            <a:off x="10020799" y="2010301"/>
            <a:ext cx="209810" cy="7214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箭头: 右 41">
            <a:extLst>
              <a:ext uri="{FF2B5EF4-FFF2-40B4-BE49-F238E27FC236}">
                <a16:creationId xmlns:a16="http://schemas.microsoft.com/office/drawing/2014/main" id="{F8694C16-D963-8DB5-9AEC-A9D3FD3EAB0F}"/>
              </a:ext>
            </a:extLst>
          </p:cNvPr>
          <p:cNvSpPr/>
          <p:nvPr/>
        </p:nvSpPr>
        <p:spPr>
          <a:xfrm>
            <a:off x="10020799" y="4730789"/>
            <a:ext cx="209810" cy="80072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形 42" descr="警告 纯色填充">
            <a:extLst>
              <a:ext uri="{FF2B5EF4-FFF2-40B4-BE49-F238E27FC236}">
                <a16:creationId xmlns:a16="http://schemas.microsoft.com/office/drawing/2014/main" id="{1C396BB1-C597-6E46-263C-525C036175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08037" y="5385958"/>
            <a:ext cx="765497" cy="765497"/>
          </a:xfrm>
          <a:prstGeom prst="rect">
            <a:avLst/>
          </a:prstGeom>
        </p:spPr>
      </p:pic>
      <p:cxnSp>
        <p:nvCxnSpPr>
          <p:cNvPr id="4" name="直接连接符 3">
            <a:extLst>
              <a:ext uri="{FF2B5EF4-FFF2-40B4-BE49-F238E27FC236}">
                <a16:creationId xmlns:a16="http://schemas.microsoft.com/office/drawing/2014/main" id="{0D230163-227E-7FCE-1E42-173D49ED8E7A}"/>
              </a:ext>
            </a:extLst>
          </p:cNvPr>
          <p:cNvCxnSpPr/>
          <p:nvPr/>
        </p:nvCxnSpPr>
        <p:spPr>
          <a:xfrm>
            <a:off x="276300" y="836691"/>
            <a:ext cx="3033430" cy="0"/>
          </a:xfrm>
          <a:prstGeom prst="line">
            <a:avLst/>
          </a:prstGeom>
          <a:ln w="38100">
            <a:solidFill>
              <a:schemeClr val="accent5">
                <a:lumMod val="50000"/>
              </a:schemeClr>
            </a:solidFill>
          </a:ln>
        </p:spPr>
        <p:style>
          <a:lnRef idx="1">
            <a:schemeClr val="accent6"/>
          </a:lnRef>
          <a:fillRef idx="0">
            <a:schemeClr val="accent6"/>
          </a:fillRef>
          <a:effectRef idx="0">
            <a:schemeClr val="accent6"/>
          </a:effectRef>
          <a:fontRef idx="minor">
            <a:schemeClr val="tx1"/>
          </a:fontRef>
        </p:style>
      </p:cxnSp>
      <p:sp>
        <p:nvSpPr>
          <p:cNvPr id="6" name="文本框 5">
            <a:extLst>
              <a:ext uri="{FF2B5EF4-FFF2-40B4-BE49-F238E27FC236}">
                <a16:creationId xmlns:a16="http://schemas.microsoft.com/office/drawing/2014/main" id="{F6CE3899-BCF2-2B11-3630-72ADE0C78CD3}"/>
              </a:ext>
            </a:extLst>
          </p:cNvPr>
          <p:cNvSpPr txBox="1"/>
          <p:nvPr/>
        </p:nvSpPr>
        <p:spPr>
          <a:xfrm>
            <a:off x="221642" y="272615"/>
            <a:ext cx="46714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0070C0"/>
                </a:solidFill>
                <a:effectLst/>
                <a:uLnTx/>
                <a:uFillTx/>
                <a:latin typeface="微软雅黑"/>
                <a:ea typeface="微软雅黑"/>
                <a:cs typeface="+mn-cs"/>
              </a:rPr>
              <a:t>二、检查内容</a:t>
            </a:r>
            <a:r>
              <a:rPr kumimoji="0" lang="en-US" altLang="zh-CN" sz="2400" b="1" i="0" u="none" strike="noStrike" kern="1200" cap="none" spc="0" normalizeH="0" baseline="0" noProof="0">
                <a:ln>
                  <a:noFill/>
                </a:ln>
                <a:solidFill>
                  <a:srgbClr val="0070C0"/>
                </a:solidFill>
                <a:effectLst/>
                <a:uLnTx/>
                <a:uFillTx/>
                <a:latin typeface="微软雅黑"/>
                <a:ea typeface="微软雅黑"/>
                <a:cs typeface="+mn-cs"/>
              </a:rPr>
              <a:t>—</a:t>
            </a:r>
            <a:r>
              <a:rPr kumimoji="0" lang="zh-CN" altLang="en-US" sz="2000" b="1" i="0" u="none" strike="noStrike" kern="1200" cap="none" spc="0" normalizeH="0" baseline="0" noProof="0">
                <a:ln>
                  <a:noFill/>
                </a:ln>
                <a:solidFill>
                  <a:srgbClr val="0070C0"/>
                </a:solidFill>
                <a:effectLst/>
                <a:uLnTx/>
                <a:uFillTx/>
                <a:latin typeface="微软雅黑"/>
                <a:ea typeface="微软雅黑"/>
                <a:cs typeface="+mn-cs"/>
              </a:rPr>
              <a:t>执行情况举证与分析</a:t>
            </a:r>
          </a:p>
        </p:txBody>
      </p:sp>
      <p:pic>
        <p:nvPicPr>
          <p:cNvPr id="10" name="图形 9" descr="警告 纯色填充">
            <a:extLst>
              <a:ext uri="{FF2B5EF4-FFF2-40B4-BE49-F238E27FC236}">
                <a16:creationId xmlns:a16="http://schemas.microsoft.com/office/drawing/2014/main" id="{BAEB2A33-FEAB-D7B2-3FF2-6E42C367BC3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08037" y="2214133"/>
            <a:ext cx="765497" cy="765497"/>
          </a:xfrm>
          <a:prstGeom prst="rect">
            <a:avLst/>
          </a:prstGeom>
        </p:spPr>
      </p:pic>
      <p:grpSp>
        <p:nvGrpSpPr>
          <p:cNvPr id="11" name="组合 10">
            <a:extLst>
              <a:ext uri="{FF2B5EF4-FFF2-40B4-BE49-F238E27FC236}">
                <a16:creationId xmlns:a16="http://schemas.microsoft.com/office/drawing/2014/main" id="{A9E9EF55-B68C-381C-5559-5AF6D872828B}"/>
              </a:ext>
            </a:extLst>
          </p:cNvPr>
          <p:cNvGrpSpPr/>
          <p:nvPr/>
        </p:nvGrpSpPr>
        <p:grpSpPr>
          <a:xfrm>
            <a:off x="267871" y="3385044"/>
            <a:ext cx="11567741" cy="920469"/>
            <a:chOff x="267871" y="3385044"/>
            <a:chExt cx="11567741" cy="920469"/>
          </a:xfrm>
        </p:grpSpPr>
        <p:sp>
          <p:nvSpPr>
            <p:cNvPr id="12" name="文本框 11">
              <a:extLst>
                <a:ext uri="{FF2B5EF4-FFF2-40B4-BE49-F238E27FC236}">
                  <a16:creationId xmlns:a16="http://schemas.microsoft.com/office/drawing/2014/main" id="{0EC065E8-591C-E506-2626-C9A23A72CA24}"/>
                </a:ext>
              </a:extLst>
            </p:cNvPr>
            <p:cNvSpPr txBox="1"/>
            <p:nvPr/>
          </p:nvSpPr>
          <p:spPr>
            <a:xfrm>
              <a:off x="267871" y="3385044"/>
              <a:ext cx="11567741" cy="920469"/>
            </a:xfrm>
            <a:prstGeom prst="rect">
              <a:avLst/>
            </a:prstGeom>
            <a:solidFill>
              <a:srgbClr val="0070C0"/>
            </a:solidFill>
          </p:spPr>
          <p:txBody>
            <a:bodyPr wrap="square" rtlCol="0" anchor="ctr">
              <a:noAutofit/>
            </a:bodyPr>
            <a:lstStyle/>
            <a:p>
              <a:pPr algn="ctr"/>
              <a:r>
                <a:rPr lang="zh-CN" altLang="en-US" b="1">
                  <a:solidFill>
                    <a:schemeClr val="bg1"/>
                  </a:solidFill>
                </a:rPr>
                <a:t>关注和应用员工专项积分，通过专项行为积分牵引员工行为。</a:t>
              </a:r>
            </a:p>
          </p:txBody>
        </p:sp>
        <p:pic>
          <p:nvPicPr>
            <p:cNvPr id="13" name="图形 12" descr="警告 纯色填充">
              <a:extLst>
                <a:ext uri="{FF2B5EF4-FFF2-40B4-BE49-F238E27FC236}">
                  <a16:creationId xmlns:a16="http://schemas.microsoft.com/office/drawing/2014/main" id="{C800DA78-CBC6-A5AF-48C8-93D2B66F41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40902" y="3416849"/>
              <a:ext cx="798402" cy="798402"/>
            </a:xfrm>
            <a:prstGeom prst="rect">
              <a:avLst/>
            </a:prstGeom>
          </p:spPr>
        </p:pic>
      </p:grpSp>
    </p:spTree>
    <p:extLst>
      <p:ext uri="{BB962C8B-B14F-4D97-AF65-F5344CB8AC3E}">
        <p14:creationId xmlns:p14="http://schemas.microsoft.com/office/powerpoint/2010/main" val="4159009554"/>
      </p:ext>
    </p:extLst>
  </p:cSld>
  <p:clrMapOvr>
    <a:masterClrMapping/>
  </p:clrMapOvr>
  <mc:AlternateContent xmlns:mc="http://schemas.openxmlformats.org/markup-compatibility/2006">
    <mc:Choice xmlns:p14="http://schemas.microsoft.com/office/powerpoint/2010/main" Requires="p14">
      <p:transition spd="slow" p14:dur="225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7D63EE0-4662-09D9-DE32-CDB0AF35E70D}"/>
              </a:ext>
            </a:extLst>
          </p:cNvPr>
          <p:cNvSpPr txBox="1"/>
          <p:nvPr/>
        </p:nvSpPr>
        <p:spPr>
          <a:xfrm>
            <a:off x="6953266" y="200103"/>
            <a:ext cx="2415010" cy="276999"/>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sz="1200"/>
              <a:t>三勤行为管理</a:t>
            </a:r>
          </a:p>
        </p:txBody>
      </p:sp>
      <p:sp>
        <p:nvSpPr>
          <p:cNvPr id="17" name="文本框 16">
            <a:extLst>
              <a:ext uri="{FF2B5EF4-FFF2-40B4-BE49-F238E27FC236}">
                <a16:creationId xmlns:a16="http://schemas.microsoft.com/office/drawing/2014/main" id="{98A0032F-A492-DCFA-A0E1-D69DB178FB51}"/>
              </a:ext>
            </a:extLst>
          </p:cNvPr>
          <p:cNvSpPr txBox="1"/>
          <p:nvPr/>
        </p:nvSpPr>
        <p:spPr>
          <a:xfrm>
            <a:off x="6953266" y="561262"/>
            <a:ext cx="762584" cy="261610"/>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学习行为</a:t>
            </a:r>
          </a:p>
        </p:txBody>
      </p:sp>
      <p:sp>
        <p:nvSpPr>
          <p:cNvPr id="18" name="文本框 17">
            <a:extLst>
              <a:ext uri="{FF2B5EF4-FFF2-40B4-BE49-F238E27FC236}">
                <a16:creationId xmlns:a16="http://schemas.microsoft.com/office/drawing/2014/main" id="{D2199BEC-D1CA-81DD-99BA-851ED6CEBB27}"/>
              </a:ext>
            </a:extLst>
          </p:cNvPr>
          <p:cNvSpPr txBox="1"/>
          <p:nvPr/>
        </p:nvSpPr>
        <p:spPr>
          <a:xfrm>
            <a:off x="7779479" y="557575"/>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分享行为</a:t>
            </a:r>
          </a:p>
        </p:txBody>
      </p:sp>
      <p:sp>
        <p:nvSpPr>
          <p:cNvPr id="19" name="文本框 18">
            <a:extLst>
              <a:ext uri="{FF2B5EF4-FFF2-40B4-BE49-F238E27FC236}">
                <a16:creationId xmlns:a16="http://schemas.microsoft.com/office/drawing/2014/main" id="{16AB5D01-8D7B-CAE1-4F7D-C9D9245A9984}"/>
              </a:ext>
            </a:extLst>
          </p:cNvPr>
          <p:cNvSpPr txBox="1"/>
          <p:nvPr/>
        </p:nvSpPr>
        <p:spPr>
          <a:xfrm>
            <a:off x="8605692" y="557575"/>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项目行为</a:t>
            </a:r>
          </a:p>
        </p:txBody>
      </p:sp>
      <p:sp>
        <p:nvSpPr>
          <p:cNvPr id="20" name="文本框 19">
            <a:extLst>
              <a:ext uri="{FF2B5EF4-FFF2-40B4-BE49-F238E27FC236}">
                <a16:creationId xmlns:a16="http://schemas.microsoft.com/office/drawing/2014/main" id="{E939C596-AF2F-C8ED-FE30-231F4AAC58E3}"/>
              </a:ext>
            </a:extLst>
          </p:cNvPr>
          <p:cNvSpPr txBox="1"/>
          <p:nvPr/>
        </p:nvSpPr>
        <p:spPr>
          <a:xfrm>
            <a:off x="9542172" y="200103"/>
            <a:ext cx="2415010" cy="276999"/>
          </a:xfrm>
          <a:prstGeom prst="rect">
            <a:avLst/>
          </a:prstGeom>
          <a:solidFill>
            <a:srgbClr val="FF0000"/>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prstClr val="white"/>
                </a:solidFill>
                <a:effectLst/>
                <a:uLnTx/>
                <a:uFillTx/>
                <a:latin typeface="Arial"/>
                <a:ea typeface="微软雅黑"/>
              </a:defRPr>
            </a:lvl1pPr>
          </a:lstStyle>
          <a:p>
            <a:r>
              <a:rPr lang="zh-CN" altLang="en-US"/>
              <a:t>三勤积分管理</a:t>
            </a:r>
          </a:p>
        </p:txBody>
      </p:sp>
      <p:sp>
        <p:nvSpPr>
          <p:cNvPr id="21" name="文本框 20">
            <a:extLst>
              <a:ext uri="{FF2B5EF4-FFF2-40B4-BE49-F238E27FC236}">
                <a16:creationId xmlns:a16="http://schemas.microsoft.com/office/drawing/2014/main" id="{926A8122-B43B-0DEB-0F63-D83B4C487438}"/>
              </a:ext>
            </a:extLst>
          </p:cNvPr>
          <p:cNvSpPr txBox="1"/>
          <p:nvPr/>
        </p:nvSpPr>
        <p:spPr>
          <a:xfrm>
            <a:off x="9542172" y="561262"/>
            <a:ext cx="762584" cy="261610"/>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积分设置</a:t>
            </a:r>
          </a:p>
        </p:txBody>
      </p:sp>
      <p:sp>
        <p:nvSpPr>
          <p:cNvPr id="22" name="文本框 21">
            <a:extLst>
              <a:ext uri="{FF2B5EF4-FFF2-40B4-BE49-F238E27FC236}">
                <a16:creationId xmlns:a16="http://schemas.microsoft.com/office/drawing/2014/main" id="{271D1CD0-A8FA-5D6B-9C1A-F04B12B6CB6A}"/>
              </a:ext>
            </a:extLst>
          </p:cNvPr>
          <p:cNvSpPr txBox="1"/>
          <p:nvPr/>
        </p:nvSpPr>
        <p:spPr>
          <a:xfrm>
            <a:off x="10368385" y="557575"/>
            <a:ext cx="762584" cy="261610"/>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积分核算</a:t>
            </a:r>
          </a:p>
        </p:txBody>
      </p:sp>
      <p:sp>
        <p:nvSpPr>
          <p:cNvPr id="23" name="文本框 22">
            <a:extLst>
              <a:ext uri="{FF2B5EF4-FFF2-40B4-BE49-F238E27FC236}">
                <a16:creationId xmlns:a16="http://schemas.microsoft.com/office/drawing/2014/main" id="{41C3EB2F-E96B-1CCF-F3A3-F182F2488EA4}"/>
              </a:ext>
            </a:extLst>
          </p:cNvPr>
          <p:cNvSpPr txBox="1"/>
          <p:nvPr/>
        </p:nvSpPr>
        <p:spPr>
          <a:xfrm>
            <a:off x="11194598" y="557575"/>
            <a:ext cx="762584" cy="261610"/>
          </a:xfrm>
          <a:prstGeom prst="rect">
            <a:avLst/>
          </a:prstGeom>
          <a:solidFill>
            <a:srgbClr val="FF0000"/>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积分应用</a:t>
            </a:r>
          </a:p>
        </p:txBody>
      </p:sp>
      <p:sp>
        <p:nvSpPr>
          <p:cNvPr id="2" name="文本框 1">
            <a:extLst>
              <a:ext uri="{FF2B5EF4-FFF2-40B4-BE49-F238E27FC236}">
                <a16:creationId xmlns:a16="http://schemas.microsoft.com/office/drawing/2014/main" id="{9CC2BC37-F80A-F516-8927-74071D6F3D34}"/>
              </a:ext>
            </a:extLst>
          </p:cNvPr>
          <p:cNvSpPr txBox="1"/>
          <p:nvPr/>
        </p:nvSpPr>
        <p:spPr>
          <a:xfrm>
            <a:off x="714147" y="1211897"/>
            <a:ext cx="4343704" cy="338554"/>
          </a:xfrm>
          <a:prstGeom prst="rect">
            <a:avLst/>
          </a:prstGeom>
          <a:noFill/>
        </p:spPr>
        <p:txBody>
          <a:bodyPr wrap="square" rtlCol="0">
            <a:spAutoFit/>
          </a:bodyPr>
          <a:lstStyle/>
          <a:p>
            <a:r>
              <a:rPr lang="zh-CN" altLang="en-US" sz="1600" b="1"/>
              <a:t>员工转岗有少数情况</a:t>
            </a:r>
            <a:r>
              <a:rPr lang="zh-CN" altLang="en-US" sz="1600" b="1">
                <a:solidFill>
                  <a:srgbClr val="FF0000"/>
                </a:solidFill>
              </a:rPr>
              <a:t>不符合三勤积分应用要求</a:t>
            </a:r>
          </a:p>
        </p:txBody>
      </p:sp>
      <p:sp>
        <p:nvSpPr>
          <p:cNvPr id="4" name="文本框 3">
            <a:extLst>
              <a:ext uri="{FF2B5EF4-FFF2-40B4-BE49-F238E27FC236}">
                <a16:creationId xmlns:a16="http://schemas.microsoft.com/office/drawing/2014/main" id="{C80F4D69-9833-234D-76F6-0A2690E4DEF6}"/>
              </a:ext>
            </a:extLst>
          </p:cNvPr>
          <p:cNvSpPr txBox="1"/>
          <p:nvPr/>
        </p:nvSpPr>
        <p:spPr>
          <a:xfrm>
            <a:off x="6645825" y="1240558"/>
            <a:ext cx="3467616" cy="338554"/>
          </a:xfrm>
          <a:prstGeom prst="rect">
            <a:avLst/>
          </a:prstGeom>
          <a:noFill/>
        </p:spPr>
        <p:txBody>
          <a:bodyPr wrap="none" rtlCol="0">
            <a:spAutoFit/>
          </a:bodyPr>
          <a:lstStyle/>
          <a:p>
            <a:r>
              <a:rPr lang="zh-CN" altLang="en-US" sz="1600" b="1"/>
              <a:t>三勤积分是干部转岗的重要评估依据</a:t>
            </a:r>
          </a:p>
        </p:txBody>
      </p:sp>
      <p:sp>
        <p:nvSpPr>
          <p:cNvPr id="6" name="文本框 5">
            <a:extLst>
              <a:ext uri="{FF2B5EF4-FFF2-40B4-BE49-F238E27FC236}">
                <a16:creationId xmlns:a16="http://schemas.microsoft.com/office/drawing/2014/main" id="{6C7A82D0-423E-92F5-9430-7E6E642ECA32}"/>
              </a:ext>
            </a:extLst>
          </p:cNvPr>
          <p:cNvSpPr txBox="1"/>
          <p:nvPr/>
        </p:nvSpPr>
        <p:spPr>
          <a:xfrm>
            <a:off x="690756" y="5242390"/>
            <a:ext cx="4766733" cy="1061829"/>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1"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情况分析：</a:t>
            </a:r>
            <a:endParaRPr kumimoji="0" lang="en-US" altLang="zh-CN" sz="1400" b="0" i="0" u="none" strike="noStrike" kern="1200" cap="none" spc="0" normalizeH="0" baseline="0" noProof="0">
              <a:ln>
                <a:noFill/>
              </a:ln>
              <a:effectLst/>
              <a:uLnTx/>
              <a:uFillTx/>
              <a:latin typeface="Arial" panose="020B0604020202020204"/>
              <a:ea typeface="微软雅黑" panose="020B0503020204020204" pitchFamily="34" charset="-122"/>
              <a:cs typeface="+mn-cs"/>
            </a:endParaRPr>
          </a:p>
          <a:p>
            <a:pPr marL="285750" marR="0" lvl="0" indent="-285750" algn="l" defTabSz="914400" rtl="0" eaLnBrk="1" fontAlgn="auto" latinLnBrk="0" hangingPunct="1">
              <a:spcBef>
                <a:spcPts val="0"/>
              </a:spcBef>
              <a:spcAft>
                <a:spcPts val="0"/>
              </a:spcAft>
              <a:buClrTx/>
              <a:buSzTx/>
              <a:buFont typeface="Wingdings" panose="05000000000000000000" pitchFamily="2" charset="2"/>
              <a:buChar char="Ø"/>
              <a:defRPr/>
            </a:pPr>
            <a:r>
              <a:rPr lang="zh-CN" altLang="en-US" sz="1400" b="0" i="0" kern="1200">
                <a:solidFill>
                  <a:schemeClr val="dk1"/>
                </a:solidFill>
                <a:effectLst/>
                <a:latin typeface="+mn-ea"/>
                <a:ea typeface="+mn-ea"/>
                <a:cs typeface="+mn-cs"/>
                <a:sym typeface="+mn-lt"/>
              </a:rPr>
              <a:t>高职级转岗员工</a:t>
            </a:r>
            <a:r>
              <a:rPr lang="en-US" altLang="zh-CN" sz="1400" b="0" i="0" kern="1200">
                <a:solidFill>
                  <a:schemeClr val="dk1"/>
                </a:solidFill>
                <a:effectLst/>
                <a:latin typeface="+mn-ea"/>
                <a:ea typeface="+mn-ea"/>
                <a:cs typeface="+mn-cs"/>
                <a:sym typeface="+mn-lt"/>
              </a:rPr>
              <a:t>7</a:t>
            </a:r>
            <a:r>
              <a:rPr lang="zh-CN" altLang="en-US" sz="1400" b="0" i="0" kern="1200">
                <a:solidFill>
                  <a:schemeClr val="dk1"/>
                </a:solidFill>
                <a:effectLst/>
                <a:latin typeface="+mn-ea"/>
                <a:ea typeface="+mn-ea"/>
                <a:cs typeface="+mn-cs"/>
                <a:sym typeface="+mn-lt"/>
              </a:rPr>
              <a:t>人，</a:t>
            </a:r>
            <a:r>
              <a:rPr lang="zh-CN" altLang="en-US" sz="1400" b="1">
                <a:solidFill>
                  <a:srgbClr val="FF0000"/>
                </a:solidFill>
                <a:latin typeface="+mn-ea"/>
                <a:sym typeface="+mn-lt"/>
              </a:rPr>
              <a:t>存在</a:t>
            </a:r>
            <a:r>
              <a:rPr lang="en-US" altLang="zh-CN" sz="1400" b="1">
                <a:solidFill>
                  <a:srgbClr val="FF0000"/>
                </a:solidFill>
                <a:latin typeface="+mn-ea"/>
                <a:sym typeface="+mn-lt"/>
              </a:rPr>
              <a:t>2</a:t>
            </a:r>
            <a:r>
              <a:rPr lang="zh-CN" altLang="en-US" sz="1400" b="1">
                <a:solidFill>
                  <a:srgbClr val="FF0000"/>
                </a:solidFill>
                <a:latin typeface="+mn-ea"/>
                <a:sym typeface="+mn-lt"/>
              </a:rPr>
              <a:t>人在转岗审批前，分享积分为</a:t>
            </a:r>
            <a:r>
              <a:rPr lang="en-US" altLang="zh-CN" sz="1400" b="1">
                <a:solidFill>
                  <a:srgbClr val="FF0000"/>
                </a:solidFill>
                <a:latin typeface="+mn-ea"/>
                <a:sym typeface="+mn-lt"/>
              </a:rPr>
              <a:t>0</a:t>
            </a:r>
            <a:r>
              <a:rPr lang="zh-CN" altLang="en-US" sz="1400" b="1">
                <a:solidFill>
                  <a:srgbClr val="FF0000"/>
                </a:solidFill>
                <a:latin typeface="+mn-ea"/>
                <a:sym typeface="+mn-lt"/>
              </a:rPr>
              <a:t>，不符合制度</a:t>
            </a:r>
            <a:r>
              <a:rPr lang="zh-CN" altLang="en-US" sz="1400">
                <a:solidFill>
                  <a:schemeClr val="dk1"/>
                </a:solidFill>
                <a:latin typeface="+mn-ea"/>
                <a:sym typeface="+mn-lt"/>
              </a:rPr>
              <a:t>“高职级</a:t>
            </a:r>
            <a:r>
              <a:rPr lang="zh-CN" altLang="en-US" sz="1400" b="0" i="0" kern="1200">
                <a:solidFill>
                  <a:schemeClr val="dk1"/>
                </a:solidFill>
                <a:effectLst/>
                <a:latin typeface="+mn-ea"/>
                <a:ea typeface="+mn-ea"/>
                <a:cs typeface="+mn-cs"/>
                <a:sym typeface="+mn-lt"/>
              </a:rPr>
              <a:t>员工勤分享积分多次远低于序列职级平均值的不得审批调动”的规定。</a:t>
            </a:r>
            <a:endParaRPr lang="en-US" altLang="zh-CN" sz="1400" b="0" i="0" kern="1200">
              <a:solidFill>
                <a:schemeClr val="dk1"/>
              </a:solidFill>
              <a:effectLst/>
              <a:latin typeface="+mn-ea"/>
              <a:ea typeface="+mn-ea"/>
              <a:cs typeface="+mn-cs"/>
              <a:sym typeface="+mn-lt"/>
            </a:endParaRPr>
          </a:p>
        </p:txBody>
      </p:sp>
      <p:pic>
        <p:nvPicPr>
          <p:cNvPr id="7" name="图片 6">
            <a:extLst>
              <a:ext uri="{FF2B5EF4-FFF2-40B4-BE49-F238E27FC236}">
                <a16:creationId xmlns:a16="http://schemas.microsoft.com/office/drawing/2014/main" id="{2F86306A-4E0D-6E57-DB84-CD0E890F682D}"/>
              </a:ext>
            </a:extLst>
          </p:cNvPr>
          <p:cNvPicPr>
            <a:picLocks noChangeAspect="1"/>
          </p:cNvPicPr>
          <p:nvPr/>
        </p:nvPicPr>
        <p:blipFill rotWithShape="1">
          <a:blip r:embed="rId3"/>
          <a:srcRect r="16625"/>
          <a:stretch>
            <a:fillRect/>
          </a:stretch>
        </p:blipFill>
        <p:spPr>
          <a:xfrm>
            <a:off x="601287" y="1766045"/>
            <a:ext cx="4965546" cy="2401117"/>
          </a:xfrm>
          <a:prstGeom prst="rect">
            <a:avLst/>
          </a:prstGeom>
          <a:ln>
            <a:solidFill>
              <a:schemeClr val="bg1">
                <a:lumMod val="85000"/>
              </a:schemeClr>
            </a:solidFill>
          </a:ln>
        </p:spPr>
      </p:pic>
      <p:pic>
        <p:nvPicPr>
          <p:cNvPr id="9" name="图片 8">
            <a:extLst>
              <a:ext uri="{FF2B5EF4-FFF2-40B4-BE49-F238E27FC236}">
                <a16:creationId xmlns:a16="http://schemas.microsoft.com/office/drawing/2014/main" id="{D6DE141C-A13C-46C9-A656-C3845B9C1C5D}"/>
              </a:ext>
            </a:extLst>
          </p:cNvPr>
          <p:cNvPicPr>
            <a:picLocks noChangeAspect="1"/>
          </p:cNvPicPr>
          <p:nvPr/>
        </p:nvPicPr>
        <p:blipFill>
          <a:blip r:embed="rId4"/>
          <a:stretch>
            <a:fillRect/>
          </a:stretch>
        </p:blipFill>
        <p:spPr>
          <a:xfrm>
            <a:off x="601287" y="3566404"/>
            <a:ext cx="4965546" cy="1514150"/>
          </a:xfrm>
          <a:prstGeom prst="rect">
            <a:avLst/>
          </a:prstGeom>
          <a:ln>
            <a:solidFill>
              <a:schemeClr val="bg1">
                <a:lumMod val="85000"/>
              </a:schemeClr>
            </a:solidFill>
          </a:ln>
        </p:spPr>
      </p:pic>
      <p:sp>
        <p:nvSpPr>
          <p:cNvPr id="10" name="椭圆 9">
            <a:extLst>
              <a:ext uri="{FF2B5EF4-FFF2-40B4-BE49-F238E27FC236}">
                <a16:creationId xmlns:a16="http://schemas.microsoft.com/office/drawing/2014/main" id="{D75796E5-3871-4005-AEAC-A23864682A5D}"/>
              </a:ext>
            </a:extLst>
          </p:cNvPr>
          <p:cNvSpPr/>
          <p:nvPr/>
        </p:nvSpPr>
        <p:spPr>
          <a:xfrm>
            <a:off x="3591850" y="4870282"/>
            <a:ext cx="635951" cy="19412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1" name="椭圆 10">
            <a:extLst>
              <a:ext uri="{FF2B5EF4-FFF2-40B4-BE49-F238E27FC236}">
                <a16:creationId xmlns:a16="http://schemas.microsoft.com/office/drawing/2014/main" id="{7E0EBE77-9E23-678C-F0FB-3A2CE36C466E}"/>
              </a:ext>
            </a:extLst>
          </p:cNvPr>
          <p:cNvSpPr/>
          <p:nvPr/>
        </p:nvSpPr>
        <p:spPr>
          <a:xfrm>
            <a:off x="3638827" y="3574369"/>
            <a:ext cx="635951" cy="19303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12" name="文本框 11">
            <a:extLst>
              <a:ext uri="{FF2B5EF4-FFF2-40B4-BE49-F238E27FC236}">
                <a16:creationId xmlns:a16="http://schemas.microsoft.com/office/drawing/2014/main" id="{2DA640A3-BD40-FE14-44A0-E75E952A15B0}"/>
              </a:ext>
            </a:extLst>
          </p:cNvPr>
          <p:cNvSpPr txBox="1"/>
          <p:nvPr/>
        </p:nvSpPr>
        <p:spPr>
          <a:xfrm>
            <a:off x="6406365" y="5246973"/>
            <a:ext cx="4766733" cy="700192"/>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1"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rPr>
              <a:t>情况分析：</a:t>
            </a:r>
            <a:endParaRPr kumimoji="0" lang="en-US" altLang="zh-CN" sz="1400" b="1"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defRPr/>
            </a:pPr>
            <a:r>
              <a:rPr lang="zh-CN" altLang="en-US" sz="1400">
                <a:latin typeface="Arial" panose="020B0604020202020204"/>
                <a:ea typeface="微软雅黑" panose="020B0503020204020204" pitchFamily="34" charset="-122"/>
              </a:rPr>
              <a:t>转岗干部三勤积分均在序列职级排名中间值及以上。</a:t>
            </a:r>
            <a:endParaRPr kumimoji="0" lang="en-US" altLang="zh-CN" sz="1400" b="0" i="0" u="none" strike="noStrike" kern="1200" cap="none" spc="0" normalizeH="0" baseline="0" noProof="0">
              <a:ln>
                <a:noFill/>
              </a:ln>
              <a:effectLst/>
              <a:uLnTx/>
              <a:uFillTx/>
              <a:latin typeface="Arial" panose="020B0604020202020204"/>
              <a:ea typeface="微软雅黑" panose="020B0503020204020204" pitchFamily="34" charset="-122"/>
              <a:cs typeface="+mn-cs"/>
            </a:endParaRPr>
          </a:p>
        </p:txBody>
      </p:sp>
      <p:pic>
        <p:nvPicPr>
          <p:cNvPr id="13" name="图片 12">
            <a:extLst>
              <a:ext uri="{FF2B5EF4-FFF2-40B4-BE49-F238E27FC236}">
                <a16:creationId xmlns:a16="http://schemas.microsoft.com/office/drawing/2014/main" id="{AA599060-4BF0-BF4B-BB1F-2AE6C646505B}"/>
              </a:ext>
            </a:extLst>
          </p:cNvPr>
          <p:cNvPicPr>
            <a:picLocks noChangeAspect="1"/>
          </p:cNvPicPr>
          <p:nvPr/>
        </p:nvPicPr>
        <p:blipFill>
          <a:blip r:embed="rId5"/>
          <a:stretch>
            <a:fillRect/>
          </a:stretch>
        </p:blipFill>
        <p:spPr>
          <a:xfrm>
            <a:off x="6151479" y="1776309"/>
            <a:ext cx="5415273" cy="3304245"/>
          </a:xfrm>
          <a:prstGeom prst="rect">
            <a:avLst/>
          </a:prstGeom>
          <a:ln>
            <a:solidFill>
              <a:schemeClr val="bg1">
                <a:lumMod val="85000"/>
              </a:schemeClr>
            </a:solidFill>
          </a:ln>
        </p:spPr>
      </p:pic>
      <p:sp>
        <p:nvSpPr>
          <p:cNvPr id="14" name="iconfont-1142-850429">
            <a:extLst>
              <a:ext uri="{FF2B5EF4-FFF2-40B4-BE49-F238E27FC236}">
                <a16:creationId xmlns:a16="http://schemas.microsoft.com/office/drawing/2014/main" id="{59A42F69-53DB-7A07-720B-0203E9FA92EB}"/>
              </a:ext>
            </a:extLst>
          </p:cNvPr>
          <p:cNvSpPr/>
          <p:nvPr/>
        </p:nvSpPr>
        <p:spPr>
          <a:xfrm>
            <a:off x="10304756" y="1156360"/>
            <a:ext cx="609685" cy="609685"/>
          </a:xfrm>
          <a:custGeom>
            <a:avLst/>
            <a:gdLst>
              <a:gd name="T0" fmla="*/ 4651 w 9596"/>
              <a:gd name="T1" fmla="*/ 7832 h 9596"/>
              <a:gd name="T2" fmla="*/ 1376 w 9596"/>
              <a:gd name="T3" fmla="*/ 4451 h 9596"/>
              <a:gd name="T4" fmla="*/ 2216 w 9596"/>
              <a:gd name="T5" fmla="*/ 3767 h 9596"/>
              <a:gd name="T6" fmla="*/ 4109 w 9596"/>
              <a:gd name="T7" fmla="*/ 5275 h 9596"/>
              <a:gd name="T8" fmla="*/ 8984 w 9596"/>
              <a:gd name="T9" fmla="*/ 1001 h 9596"/>
              <a:gd name="T10" fmla="*/ 9184 w 9596"/>
              <a:gd name="T11" fmla="*/ 1469 h 9596"/>
              <a:gd name="T12" fmla="*/ 4651 w 9596"/>
              <a:gd name="T13" fmla="*/ 7832 h 9596"/>
              <a:gd name="T14" fmla="*/ 8785 w 9596"/>
              <a:gd name="T15" fmla="*/ 4140 h 9596"/>
              <a:gd name="T16" fmla="*/ 8838 w 9596"/>
              <a:gd name="T17" fmla="*/ 4798 h 9596"/>
              <a:gd name="T18" fmla="*/ 4798 w 9596"/>
              <a:gd name="T19" fmla="*/ 8838 h 9596"/>
              <a:gd name="T20" fmla="*/ 758 w 9596"/>
              <a:gd name="T21" fmla="*/ 4798 h 9596"/>
              <a:gd name="T22" fmla="*/ 4798 w 9596"/>
              <a:gd name="T23" fmla="*/ 758 h 9596"/>
              <a:gd name="T24" fmla="*/ 6321 w 9596"/>
              <a:gd name="T25" fmla="*/ 1055 h 9596"/>
              <a:gd name="T26" fmla="*/ 6321 w 9596"/>
              <a:gd name="T27" fmla="*/ 247 h 9596"/>
              <a:gd name="T28" fmla="*/ 4798 w 9596"/>
              <a:gd name="T29" fmla="*/ 0 h 9596"/>
              <a:gd name="T30" fmla="*/ 2930 w 9596"/>
              <a:gd name="T31" fmla="*/ 377 h 9596"/>
              <a:gd name="T32" fmla="*/ 1405 w 9596"/>
              <a:gd name="T33" fmla="*/ 1405 h 9596"/>
              <a:gd name="T34" fmla="*/ 377 w 9596"/>
              <a:gd name="T35" fmla="*/ 2930 h 9596"/>
              <a:gd name="T36" fmla="*/ 0 w 9596"/>
              <a:gd name="T37" fmla="*/ 4798 h 9596"/>
              <a:gd name="T38" fmla="*/ 377 w 9596"/>
              <a:gd name="T39" fmla="*/ 6666 h 9596"/>
              <a:gd name="T40" fmla="*/ 1405 w 9596"/>
              <a:gd name="T41" fmla="*/ 8191 h 9596"/>
              <a:gd name="T42" fmla="*/ 2930 w 9596"/>
              <a:gd name="T43" fmla="*/ 9219 h 9596"/>
              <a:gd name="T44" fmla="*/ 4798 w 9596"/>
              <a:gd name="T45" fmla="*/ 9596 h 9596"/>
              <a:gd name="T46" fmla="*/ 6666 w 9596"/>
              <a:gd name="T47" fmla="*/ 9219 h 9596"/>
              <a:gd name="T48" fmla="*/ 8191 w 9596"/>
              <a:gd name="T49" fmla="*/ 8191 h 9596"/>
              <a:gd name="T50" fmla="*/ 9219 w 9596"/>
              <a:gd name="T51" fmla="*/ 6666 h 9596"/>
              <a:gd name="T52" fmla="*/ 9596 w 9596"/>
              <a:gd name="T53" fmla="*/ 4798 h 9596"/>
              <a:gd name="T54" fmla="*/ 9552 w 9596"/>
              <a:gd name="T55" fmla="*/ 4140 h 9596"/>
              <a:gd name="T56" fmla="*/ 8785 w 9596"/>
              <a:gd name="T57" fmla="*/ 4140 h 9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96" h="9596">
                <a:moveTo>
                  <a:pt x="4651" y="7832"/>
                </a:moveTo>
                <a:lnTo>
                  <a:pt x="1376" y="4451"/>
                </a:lnTo>
                <a:lnTo>
                  <a:pt x="2216" y="3767"/>
                </a:lnTo>
                <a:lnTo>
                  <a:pt x="4109" y="5275"/>
                </a:lnTo>
                <a:cubicBezTo>
                  <a:pt x="4885" y="4338"/>
                  <a:pt x="6607" y="2479"/>
                  <a:pt x="8984" y="1001"/>
                </a:cubicBezTo>
                <a:lnTo>
                  <a:pt x="9184" y="1469"/>
                </a:lnTo>
                <a:cubicBezTo>
                  <a:pt x="7003" y="3504"/>
                  <a:pt x="5217" y="6368"/>
                  <a:pt x="4651" y="7832"/>
                </a:cubicBezTo>
                <a:close/>
                <a:moveTo>
                  <a:pt x="8785" y="4140"/>
                </a:moveTo>
                <a:cubicBezTo>
                  <a:pt x="8820" y="4354"/>
                  <a:pt x="8838" y="4574"/>
                  <a:pt x="8838" y="4798"/>
                </a:cubicBezTo>
                <a:cubicBezTo>
                  <a:pt x="8838" y="7029"/>
                  <a:pt x="7030" y="8838"/>
                  <a:pt x="4798" y="8838"/>
                </a:cubicBezTo>
                <a:cubicBezTo>
                  <a:pt x="2567" y="8838"/>
                  <a:pt x="758" y="7029"/>
                  <a:pt x="758" y="4798"/>
                </a:cubicBezTo>
                <a:cubicBezTo>
                  <a:pt x="758" y="2567"/>
                  <a:pt x="2567" y="758"/>
                  <a:pt x="4798" y="758"/>
                </a:cubicBezTo>
                <a:cubicBezTo>
                  <a:pt x="5337" y="758"/>
                  <a:pt x="5851" y="863"/>
                  <a:pt x="6321" y="1055"/>
                </a:cubicBezTo>
                <a:lnTo>
                  <a:pt x="6321" y="247"/>
                </a:lnTo>
                <a:cubicBezTo>
                  <a:pt x="5832" y="83"/>
                  <a:pt x="5321" y="0"/>
                  <a:pt x="4798" y="0"/>
                </a:cubicBezTo>
                <a:cubicBezTo>
                  <a:pt x="4151" y="0"/>
                  <a:pt x="3522" y="127"/>
                  <a:pt x="2930" y="377"/>
                </a:cubicBezTo>
                <a:cubicBezTo>
                  <a:pt x="2359" y="619"/>
                  <a:pt x="1846" y="965"/>
                  <a:pt x="1405" y="1405"/>
                </a:cubicBezTo>
                <a:cubicBezTo>
                  <a:pt x="965" y="1846"/>
                  <a:pt x="619" y="2359"/>
                  <a:pt x="377" y="2930"/>
                </a:cubicBezTo>
                <a:cubicBezTo>
                  <a:pt x="127" y="3522"/>
                  <a:pt x="0" y="4151"/>
                  <a:pt x="0" y="4798"/>
                </a:cubicBezTo>
                <a:cubicBezTo>
                  <a:pt x="0" y="5445"/>
                  <a:pt x="127" y="6074"/>
                  <a:pt x="377" y="6666"/>
                </a:cubicBezTo>
                <a:cubicBezTo>
                  <a:pt x="619" y="7237"/>
                  <a:pt x="965" y="7750"/>
                  <a:pt x="1405" y="8191"/>
                </a:cubicBezTo>
                <a:cubicBezTo>
                  <a:pt x="1846" y="8631"/>
                  <a:pt x="2359" y="8977"/>
                  <a:pt x="2930" y="9219"/>
                </a:cubicBezTo>
                <a:cubicBezTo>
                  <a:pt x="3522" y="9469"/>
                  <a:pt x="4151" y="9596"/>
                  <a:pt x="4798" y="9596"/>
                </a:cubicBezTo>
                <a:cubicBezTo>
                  <a:pt x="5445" y="9596"/>
                  <a:pt x="6074" y="9469"/>
                  <a:pt x="6666" y="9219"/>
                </a:cubicBezTo>
                <a:cubicBezTo>
                  <a:pt x="7237" y="8977"/>
                  <a:pt x="7750" y="8631"/>
                  <a:pt x="8191" y="8191"/>
                </a:cubicBezTo>
                <a:cubicBezTo>
                  <a:pt x="8631" y="7750"/>
                  <a:pt x="8977" y="7237"/>
                  <a:pt x="9219" y="6666"/>
                </a:cubicBezTo>
                <a:cubicBezTo>
                  <a:pt x="9469" y="6074"/>
                  <a:pt x="9596" y="5445"/>
                  <a:pt x="9596" y="4798"/>
                </a:cubicBezTo>
                <a:cubicBezTo>
                  <a:pt x="9596" y="4576"/>
                  <a:pt x="9581" y="4357"/>
                  <a:pt x="9552" y="4140"/>
                </a:cubicBezTo>
                <a:lnTo>
                  <a:pt x="8785" y="4140"/>
                </a:lnTo>
                <a:close/>
              </a:path>
            </a:pathLst>
          </a:custGeom>
          <a:solidFill>
            <a:srgbClr val="08B06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微软雅黑"/>
              <a:cs typeface="+mn-cs"/>
            </a:endParaRPr>
          </a:p>
        </p:txBody>
      </p:sp>
      <p:pic>
        <p:nvPicPr>
          <p:cNvPr id="15" name="图形 14" descr="警告 纯色填充">
            <a:extLst>
              <a:ext uri="{FF2B5EF4-FFF2-40B4-BE49-F238E27FC236}">
                <a16:creationId xmlns:a16="http://schemas.microsoft.com/office/drawing/2014/main" id="{F66A4E42-7A41-58A3-BD7A-243DF3061C8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71085" y="921441"/>
            <a:ext cx="844604" cy="844604"/>
          </a:xfrm>
          <a:prstGeom prst="rect">
            <a:avLst/>
          </a:prstGeom>
        </p:spPr>
      </p:pic>
      <p:cxnSp>
        <p:nvCxnSpPr>
          <p:cNvPr id="16" name="直接连接符 15">
            <a:extLst>
              <a:ext uri="{FF2B5EF4-FFF2-40B4-BE49-F238E27FC236}">
                <a16:creationId xmlns:a16="http://schemas.microsoft.com/office/drawing/2014/main" id="{592C4F68-489F-63C1-C51D-C05F49B8B349}"/>
              </a:ext>
            </a:extLst>
          </p:cNvPr>
          <p:cNvCxnSpPr/>
          <p:nvPr/>
        </p:nvCxnSpPr>
        <p:spPr>
          <a:xfrm>
            <a:off x="276300" y="836691"/>
            <a:ext cx="3033430" cy="0"/>
          </a:xfrm>
          <a:prstGeom prst="line">
            <a:avLst/>
          </a:prstGeom>
          <a:ln w="38100">
            <a:solidFill>
              <a:schemeClr val="accent5">
                <a:lumMod val="50000"/>
              </a:schemeClr>
            </a:solidFill>
          </a:ln>
        </p:spPr>
        <p:style>
          <a:lnRef idx="1">
            <a:schemeClr val="accent6"/>
          </a:lnRef>
          <a:fillRef idx="0">
            <a:schemeClr val="accent6"/>
          </a:fillRef>
          <a:effectRef idx="0">
            <a:schemeClr val="accent6"/>
          </a:effectRef>
          <a:fontRef idx="minor">
            <a:schemeClr val="tx1"/>
          </a:fontRef>
        </p:style>
      </p:cxnSp>
      <p:sp>
        <p:nvSpPr>
          <p:cNvPr id="24" name="文本框 23">
            <a:extLst>
              <a:ext uri="{FF2B5EF4-FFF2-40B4-BE49-F238E27FC236}">
                <a16:creationId xmlns:a16="http://schemas.microsoft.com/office/drawing/2014/main" id="{015F522D-6110-BC26-F606-8B21AA3127B2}"/>
              </a:ext>
            </a:extLst>
          </p:cNvPr>
          <p:cNvSpPr txBox="1"/>
          <p:nvPr/>
        </p:nvSpPr>
        <p:spPr>
          <a:xfrm>
            <a:off x="221642" y="272615"/>
            <a:ext cx="46714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0070C0"/>
                </a:solidFill>
                <a:effectLst/>
                <a:uLnTx/>
                <a:uFillTx/>
                <a:latin typeface="微软雅黑"/>
                <a:ea typeface="微软雅黑"/>
                <a:cs typeface="+mn-cs"/>
              </a:rPr>
              <a:t>二、检查内容</a:t>
            </a:r>
            <a:r>
              <a:rPr kumimoji="0" lang="en-US" altLang="zh-CN" sz="2400" b="1" i="0" u="none" strike="noStrike" kern="1200" cap="none" spc="0" normalizeH="0" baseline="0" noProof="0">
                <a:ln>
                  <a:noFill/>
                </a:ln>
                <a:solidFill>
                  <a:srgbClr val="0070C0"/>
                </a:solidFill>
                <a:effectLst/>
                <a:uLnTx/>
                <a:uFillTx/>
                <a:latin typeface="微软雅黑"/>
                <a:ea typeface="微软雅黑"/>
                <a:cs typeface="+mn-cs"/>
              </a:rPr>
              <a:t>—</a:t>
            </a:r>
            <a:r>
              <a:rPr kumimoji="0" lang="zh-CN" altLang="en-US" sz="2000" b="1" i="0" u="none" strike="noStrike" kern="1200" cap="none" spc="0" normalizeH="0" baseline="0" noProof="0">
                <a:ln>
                  <a:noFill/>
                </a:ln>
                <a:solidFill>
                  <a:srgbClr val="0070C0"/>
                </a:solidFill>
                <a:effectLst/>
                <a:uLnTx/>
                <a:uFillTx/>
                <a:latin typeface="微软雅黑"/>
                <a:ea typeface="微软雅黑"/>
                <a:cs typeface="+mn-cs"/>
              </a:rPr>
              <a:t>执行情况举证与分析</a:t>
            </a:r>
          </a:p>
        </p:txBody>
      </p:sp>
    </p:spTree>
    <p:extLst>
      <p:ext uri="{BB962C8B-B14F-4D97-AF65-F5344CB8AC3E}">
        <p14:creationId xmlns:p14="http://schemas.microsoft.com/office/powerpoint/2010/main" val="4205398908"/>
      </p:ext>
    </p:extLst>
  </p:cSld>
  <p:clrMapOvr>
    <a:masterClrMapping/>
  </p:clrMapOvr>
  <mc:AlternateContent xmlns:mc="http://schemas.openxmlformats.org/markup-compatibility/2006">
    <mc:Choice xmlns:p14="http://schemas.microsoft.com/office/powerpoint/2010/main" Requires="p14">
      <p:transition spd="slow" p14:dur="2250"/>
    </mc:Choice>
    <mc:Fallback>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7D63EE0-4662-09D9-DE32-CDB0AF35E70D}"/>
              </a:ext>
            </a:extLst>
          </p:cNvPr>
          <p:cNvSpPr txBox="1"/>
          <p:nvPr/>
        </p:nvSpPr>
        <p:spPr>
          <a:xfrm>
            <a:off x="6953266" y="200103"/>
            <a:ext cx="2415010" cy="276999"/>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sz="1200"/>
              <a:t>三勤行为管理</a:t>
            </a:r>
          </a:p>
        </p:txBody>
      </p:sp>
      <p:sp>
        <p:nvSpPr>
          <p:cNvPr id="17" name="文本框 16">
            <a:extLst>
              <a:ext uri="{FF2B5EF4-FFF2-40B4-BE49-F238E27FC236}">
                <a16:creationId xmlns:a16="http://schemas.microsoft.com/office/drawing/2014/main" id="{98A0032F-A492-DCFA-A0E1-D69DB178FB51}"/>
              </a:ext>
            </a:extLst>
          </p:cNvPr>
          <p:cNvSpPr txBox="1"/>
          <p:nvPr/>
        </p:nvSpPr>
        <p:spPr>
          <a:xfrm>
            <a:off x="6953266" y="561262"/>
            <a:ext cx="762584" cy="261610"/>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学习行为</a:t>
            </a:r>
          </a:p>
        </p:txBody>
      </p:sp>
      <p:sp>
        <p:nvSpPr>
          <p:cNvPr id="18" name="文本框 17">
            <a:extLst>
              <a:ext uri="{FF2B5EF4-FFF2-40B4-BE49-F238E27FC236}">
                <a16:creationId xmlns:a16="http://schemas.microsoft.com/office/drawing/2014/main" id="{D2199BEC-D1CA-81DD-99BA-851ED6CEBB27}"/>
              </a:ext>
            </a:extLst>
          </p:cNvPr>
          <p:cNvSpPr txBox="1"/>
          <p:nvPr/>
        </p:nvSpPr>
        <p:spPr>
          <a:xfrm>
            <a:off x="7779479" y="557575"/>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分享行为</a:t>
            </a:r>
          </a:p>
        </p:txBody>
      </p:sp>
      <p:sp>
        <p:nvSpPr>
          <p:cNvPr id="19" name="文本框 18">
            <a:extLst>
              <a:ext uri="{FF2B5EF4-FFF2-40B4-BE49-F238E27FC236}">
                <a16:creationId xmlns:a16="http://schemas.microsoft.com/office/drawing/2014/main" id="{16AB5D01-8D7B-CAE1-4F7D-C9D9245A9984}"/>
              </a:ext>
            </a:extLst>
          </p:cNvPr>
          <p:cNvSpPr txBox="1"/>
          <p:nvPr/>
        </p:nvSpPr>
        <p:spPr>
          <a:xfrm>
            <a:off x="8605692" y="557575"/>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项目行为</a:t>
            </a:r>
          </a:p>
        </p:txBody>
      </p:sp>
      <p:sp>
        <p:nvSpPr>
          <p:cNvPr id="20" name="文本框 19">
            <a:extLst>
              <a:ext uri="{FF2B5EF4-FFF2-40B4-BE49-F238E27FC236}">
                <a16:creationId xmlns:a16="http://schemas.microsoft.com/office/drawing/2014/main" id="{E939C596-AF2F-C8ED-FE30-231F4AAC58E3}"/>
              </a:ext>
            </a:extLst>
          </p:cNvPr>
          <p:cNvSpPr txBox="1"/>
          <p:nvPr/>
        </p:nvSpPr>
        <p:spPr>
          <a:xfrm>
            <a:off x="9542172" y="200103"/>
            <a:ext cx="2415010" cy="276999"/>
          </a:xfrm>
          <a:prstGeom prst="rect">
            <a:avLst/>
          </a:prstGeom>
          <a:solidFill>
            <a:srgbClr val="FF0000"/>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prstClr val="white"/>
                </a:solidFill>
                <a:effectLst/>
                <a:uLnTx/>
                <a:uFillTx/>
                <a:latin typeface="Arial"/>
                <a:ea typeface="微软雅黑"/>
              </a:defRPr>
            </a:lvl1pPr>
          </a:lstStyle>
          <a:p>
            <a:r>
              <a:rPr lang="zh-CN" altLang="en-US"/>
              <a:t>三勤积分管理</a:t>
            </a:r>
          </a:p>
        </p:txBody>
      </p:sp>
      <p:sp>
        <p:nvSpPr>
          <p:cNvPr id="21" name="文本框 20">
            <a:extLst>
              <a:ext uri="{FF2B5EF4-FFF2-40B4-BE49-F238E27FC236}">
                <a16:creationId xmlns:a16="http://schemas.microsoft.com/office/drawing/2014/main" id="{926A8122-B43B-0DEB-0F63-D83B4C487438}"/>
              </a:ext>
            </a:extLst>
          </p:cNvPr>
          <p:cNvSpPr txBox="1"/>
          <p:nvPr/>
        </p:nvSpPr>
        <p:spPr>
          <a:xfrm>
            <a:off x="9542172" y="561262"/>
            <a:ext cx="762584" cy="261610"/>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积分设置</a:t>
            </a:r>
          </a:p>
        </p:txBody>
      </p:sp>
      <p:sp>
        <p:nvSpPr>
          <p:cNvPr id="22" name="文本框 21">
            <a:extLst>
              <a:ext uri="{FF2B5EF4-FFF2-40B4-BE49-F238E27FC236}">
                <a16:creationId xmlns:a16="http://schemas.microsoft.com/office/drawing/2014/main" id="{271D1CD0-A8FA-5D6B-9C1A-F04B12B6CB6A}"/>
              </a:ext>
            </a:extLst>
          </p:cNvPr>
          <p:cNvSpPr txBox="1"/>
          <p:nvPr/>
        </p:nvSpPr>
        <p:spPr>
          <a:xfrm>
            <a:off x="10368385" y="557575"/>
            <a:ext cx="762584" cy="261610"/>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积分核算</a:t>
            </a:r>
          </a:p>
        </p:txBody>
      </p:sp>
      <p:sp>
        <p:nvSpPr>
          <p:cNvPr id="23" name="文本框 22">
            <a:extLst>
              <a:ext uri="{FF2B5EF4-FFF2-40B4-BE49-F238E27FC236}">
                <a16:creationId xmlns:a16="http://schemas.microsoft.com/office/drawing/2014/main" id="{41C3EB2F-E96B-1CCF-F3A3-F182F2488EA4}"/>
              </a:ext>
            </a:extLst>
          </p:cNvPr>
          <p:cNvSpPr txBox="1"/>
          <p:nvPr/>
        </p:nvSpPr>
        <p:spPr>
          <a:xfrm>
            <a:off x="11194598" y="557575"/>
            <a:ext cx="762584" cy="261610"/>
          </a:xfrm>
          <a:prstGeom prst="rect">
            <a:avLst/>
          </a:prstGeom>
          <a:solidFill>
            <a:srgbClr val="FF0000"/>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积分应用</a:t>
            </a:r>
          </a:p>
        </p:txBody>
      </p:sp>
      <p:sp>
        <p:nvSpPr>
          <p:cNvPr id="25" name="文本框 24">
            <a:extLst>
              <a:ext uri="{FF2B5EF4-FFF2-40B4-BE49-F238E27FC236}">
                <a16:creationId xmlns:a16="http://schemas.microsoft.com/office/drawing/2014/main" id="{6E9F9514-3E94-5CE6-F9C3-1BB1E436F585}"/>
              </a:ext>
            </a:extLst>
          </p:cNvPr>
          <p:cNvSpPr txBox="1"/>
          <p:nvPr/>
        </p:nvSpPr>
        <p:spPr>
          <a:xfrm>
            <a:off x="548440" y="1580497"/>
            <a:ext cx="495199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a:ln>
                  <a:noFill/>
                </a:ln>
                <a:solidFill>
                  <a:prstClr val="black"/>
                </a:solidFill>
                <a:effectLst/>
                <a:uLnTx/>
                <a:uFillTx/>
                <a:latin typeface="微软雅黑"/>
                <a:ea typeface="微软雅黑"/>
                <a:cs typeface="+mn-cs"/>
              </a:rPr>
              <a:t>三勤综合积分</a:t>
            </a:r>
            <a:r>
              <a:rPr kumimoji="0" lang="en-US" altLang="zh-CN" sz="1600" b="1" i="0" u="none" strike="noStrike" kern="1200" cap="none" spc="0" normalizeH="0" baseline="0" noProof="0">
                <a:ln>
                  <a:noFill/>
                </a:ln>
                <a:solidFill>
                  <a:srgbClr val="FF0000"/>
                </a:solidFill>
                <a:effectLst/>
                <a:uLnTx/>
                <a:uFillTx/>
                <a:latin typeface="微软雅黑"/>
                <a:ea typeface="微软雅黑"/>
                <a:cs typeface="+mn-cs"/>
              </a:rPr>
              <a:t>last10%</a:t>
            </a:r>
            <a:r>
              <a:rPr kumimoji="0" lang="zh-CN" altLang="en-US" sz="1600" b="1" i="0" u="none" strike="noStrike" kern="1200" cap="none" spc="0" normalizeH="0" baseline="0" noProof="0">
                <a:ln>
                  <a:noFill/>
                </a:ln>
                <a:solidFill>
                  <a:srgbClr val="FF0000"/>
                </a:solidFill>
                <a:effectLst/>
                <a:uLnTx/>
                <a:uFillTx/>
                <a:latin typeface="微软雅黑"/>
                <a:ea typeface="微软雅黑"/>
                <a:cs typeface="+mn-cs"/>
              </a:rPr>
              <a:t>主观评价高于</a:t>
            </a:r>
            <a:r>
              <a:rPr kumimoji="0" lang="en-US" altLang="zh-CN" sz="1600" b="1" i="0" u="none" strike="noStrike" kern="1200" cap="none" spc="0" normalizeH="0" baseline="0" noProof="0">
                <a:ln>
                  <a:noFill/>
                </a:ln>
                <a:solidFill>
                  <a:srgbClr val="FF0000"/>
                </a:solidFill>
                <a:effectLst/>
                <a:uLnTx/>
                <a:uFillTx/>
                <a:latin typeface="微软雅黑"/>
                <a:ea typeface="微软雅黑"/>
                <a:cs typeface="+mn-cs"/>
              </a:rPr>
              <a:t>B-</a:t>
            </a:r>
            <a:r>
              <a:rPr kumimoji="0" lang="zh-CN" altLang="en-US" sz="1600" b="1" i="0" u="none" strike="noStrike" kern="1200" cap="none" spc="0" normalizeH="0" baseline="0" noProof="0">
                <a:ln>
                  <a:noFill/>
                </a:ln>
                <a:solidFill>
                  <a:srgbClr val="FF0000"/>
                </a:solidFill>
                <a:effectLst/>
                <a:uLnTx/>
                <a:uFillTx/>
                <a:latin typeface="微软雅黑"/>
                <a:ea typeface="微软雅黑"/>
                <a:cs typeface="+mn-cs"/>
              </a:rPr>
              <a:t>的占比为</a:t>
            </a:r>
            <a:r>
              <a:rPr kumimoji="0" lang="en-US" altLang="zh-CN" sz="1600" b="1" i="0" u="none" strike="noStrike" kern="1200" cap="none" spc="0" normalizeH="0" baseline="0" noProof="0">
                <a:ln>
                  <a:noFill/>
                </a:ln>
                <a:solidFill>
                  <a:srgbClr val="FF0000"/>
                </a:solidFill>
                <a:effectLst/>
                <a:uLnTx/>
                <a:uFillTx/>
                <a:latin typeface="微软雅黑"/>
                <a:ea typeface="微软雅黑"/>
                <a:cs typeface="+mn-cs"/>
              </a:rPr>
              <a:t>21%</a:t>
            </a:r>
            <a:endParaRPr kumimoji="0" lang="zh-CN" altLang="en-US" sz="1600" b="1" i="0" u="none" strike="noStrike" kern="1200" cap="none" spc="0" normalizeH="0" baseline="0" noProof="0">
              <a:ln>
                <a:noFill/>
              </a:ln>
              <a:solidFill>
                <a:srgbClr val="FF0000"/>
              </a:solidFill>
              <a:effectLst/>
              <a:uLnTx/>
              <a:uFillTx/>
              <a:latin typeface="微软雅黑"/>
              <a:ea typeface="微软雅黑"/>
              <a:cs typeface="+mn-cs"/>
            </a:endParaRPr>
          </a:p>
        </p:txBody>
      </p:sp>
      <p:graphicFrame>
        <p:nvGraphicFramePr>
          <p:cNvPr id="26" name="图表 25">
            <a:extLst>
              <a:ext uri="{FF2B5EF4-FFF2-40B4-BE49-F238E27FC236}">
                <a16:creationId xmlns:a16="http://schemas.microsoft.com/office/drawing/2014/main" id="{B372A6C8-47EF-FBD2-C4BC-67C62D288052}"/>
              </a:ext>
            </a:extLst>
          </p:cNvPr>
          <p:cNvGraphicFramePr>
            <a:graphicFrameLocks/>
          </p:cNvGraphicFramePr>
          <p:nvPr>
            <p:extLst>
              <p:ext uri="{D42A27DB-BD31-4B8C-83A1-F6EECF244321}">
                <p14:modId xmlns:p14="http://schemas.microsoft.com/office/powerpoint/2010/main" val="150735551"/>
              </p:ext>
            </p:extLst>
          </p:nvPr>
        </p:nvGraphicFramePr>
        <p:xfrm>
          <a:off x="433384" y="2017512"/>
          <a:ext cx="5067053" cy="323641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7" name="图表 26">
            <a:extLst>
              <a:ext uri="{FF2B5EF4-FFF2-40B4-BE49-F238E27FC236}">
                <a16:creationId xmlns:a16="http://schemas.microsoft.com/office/drawing/2014/main" id="{6C3A605C-63C3-4CC0-FC8F-940620FC0095}"/>
              </a:ext>
            </a:extLst>
          </p:cNvPr>
          <p:cNvGraphicFramePr>
            <a:graphicFrameLocks/>
          </p:cNvGraphicFramePr>
          <p:nvPr>
            <p:extLst>
              <p:ext uri="{D42A27DB-BD31-4B8C-83A1-F6EECF244321}">
                <p14:modId xmlns:p14="http://schemas.microsoft.com/office/powerpoint/2010/main" val="3376051978"/>
              </p:ext>
            </p:extLst>
          </p:nvPr>
        </p:nvGraphicFramePr>
        <p:xfrm>
          <a:off x="6225856" y="2017511"/>
          <a:ext cx="5127815" cy="323641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8" name="表格 27">
            <a:extLst>
              <a:ext uri="{FF2B5EF4-FFF2-40B4-BE49-F238E27FC236}">
                <a16:creationId xmlns:a16="http://schemas.microsoft.com/office/drawing/2014/main" id="{9D1E40C8-9432-C42E-4173-C6210686A64C}"/>
              </a:ext>
            </a:extLst>
          </p:cNvPr>
          <p:cNvGraphicFramePr>
            <a:graphicFrameLocks noGrp="1"/>
          </p:cNvGraphicFramePr>
          <p:nvPr>
            <p:extLst>
              <p:ext uri="{D42A27DB-BD31-4B8C-83A1-F6EECF244321}">
                <p14:modId xmlns:p14="http://schemas.microsoft.com/office/powerpoint/2010/main" val="317163669"/>
              </p:ext>
            </p:extLst>
          </p:nvPr>
        </p:nvGraphicFramePr>
        <p:xfrm>
          <a:off x="584200" y="5455431"/>
          <a:ext cx="4579810" cy="681810"/>
        </p:xfrm>
        <a:graphic>
          <a:graphicData uri="http://schemas.openxmlformats.org/drawingml/2006/table">
            <a:tbl>
              <a:tblPr/>
              <a:tblGrid>
                <a:gridCol w="846010">
                  <a:extLst>
                    <a:ext uri="{9D8B030D-6E8A-4147-A177-3AD203B41FA5}">
                      <a16:colId xmlns:a16="http://schemas.microsoft.com/office/drawing/2014/main" val="2860423847"/>
                    </a:ext>
                  </a:extLst>
                </a:gridCol>
                <a:gridCol w="1092200">
                  <a:extLst>
                    <a:ext uri="{9D8B030D-6E8A-4147-A177-3AD203B41FA5}">
                      <a16:colId xmlns:a16="http://schemas.microsoft.com/office/drawing/2014/main" val="585752154"/>
                    </a:ext>
                  </a:extLst>
                </a:gridCol>
                <a:gridCol w="660400">
                  <a:extLst>
                    <a:ext uri="{9D8B030D-6E8A-4147-A177-3AD203B41FA5}">
                      <a16:colId xmlns:a16="http://schemas.microsoft.com/office/drawing/2014/main" val="2627568778"/>
                    </a:ext>
                  </a:extLst>
                </a:gridCol>
                <a:gridCol w="660400">
                  <a:extLst>
                    <a:ext uri="{9D8B030D-6E8A-4147-A177-3AD203B41FA5}">
                      <a16:colId xmlns:a16="http://schemas.microsoft.com/office/drawing/2014/main" val="2143514842"/>
                    </a:ext>
                  </a:extLst>
                </a:gridCol>
                <a:gridCol w="660400">
                  <a:extLst>
                    <a:ext uri="{9D8B030D-6E8A-4147-A177-3AD203B41FA5}">
                      <a16:colId xmlns:a16="http://schemas.microsoft.com/office/drawing/2014/main" val="590985892"/>
                    </a:ext>
                  </a:extLst>
                </a:gridCol>
                <a:gridCol w="660400">
                  <a:extLst>
                    <a:ext uri="{9D8B030D-6E8A-4147-A177-3AD203B41FA5}">
                      <a16:colId xmlns:a16="http://schemas.microsoft.com/office/drawing/2014/main" val="287256102"/>
                    </a:ext>
                  </a:extLst>
                </a:gridCol>
              </a:tblGrid>
              <a:tr h="224000">
                <a:tc rowSpan="3">
                  <a:txBody>
                    <a:bodyPr/>
                    <a:lstStyle/>
                    <a:p>
                      <a:pPr algn="ctr" fontAlgn="ctr"/>
                      <a:r>
                        <a:rPr lang="en-US" sz="1100" b="1" i="0" u="none" strike="noStrike">
                          <a:solidFill>
                            <a:srgbClr val="000000"/>
                          </a:solidFill>
                          <a:effectLst/>
                          <a:latin typeface="微软雅黑" panose="020B0503020204020204" pitchFamily="34" charset="-122"/>
                          <a:ea typeface="微软雅黑" panose="020B0503020204020204" pitchFamily="34" charset="-122"/>
                        </a:rPr>
                        <a:t>LAST10%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主观评价等级</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微软雅黑" panose="020B0503020204020204" pitchFamily="34" charset="-122"/>
                          <a:ea typeface="微软雅黑" panose="020B0503020204020204" pitchFamily="34" charset="-122"/>
                        </a:rPr>
                        <a:t>B-</a:t>
                      </a: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及以下</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微软雅黑" panose="020B0503020204020204" pitchFamily="34" charset="-122"/>
                          <a:ea typeface="微软雅黑" panose="020B0503020204020204" pitchFamily="34" charset="-122"/>
                        </a:rPr>
                        <a:t>B</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微软雅黑" panose="020B0503020204020204" pitchFamily="34" charset="-122"/>
                          <a:ea typeface="微软雅黑" panose="020B0503020204020204" pitchFamily="34" charset="-122"/>
                        </a:rPr>
                        <a:t>B+</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微软雅黑" panose="020B0503020204020204" pitchFamily="34" charset="-122"/>
                          <a:ea typeface="微软雅黑" panose="020B0503020204020204" pitchFamily="34" charset="-122"/>
                        </a:rPr>
                        <a:t>A</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0598105"/>
                  </a:ext>
                </a:extLst>
              </a:tr>
              <a:tr h="228905">
                <a:tc vMerge="1">
                  <a:txBody>
                    <a:bodyPr/>
                    <a:lstStyle/>
                    <a:p>
                      <a:endParaRPr lang="zh-CN" altLang="en-US"/>
                    </a:p>
                  </a:txBody>
                  <a:tcPr/>
                </a:tc>
                <a:tc>
                  <a:txBody>
                    <a:bodyPr/>
                    <a:lstStyle/>
                    <a:p>
                      <a:pPr algn="ctr"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人数</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6234092"/>
                  </a:ext>
                </a:extLst>
              </a:tr>
              <a:tr h="228905">
                <a:tc vMerge="1">
                  <a:txBody>
                    <a:bodyPr/>
                    <a:lstStyle/>
                    <a:p>
                      <a:endParaRPr lang="zh-CN" altLang="en-US"/>
                    </a:p>
                  </a:txBody>
                  <a:tcPr/>
                </a:tc>
                <a:tc>
                  <a:txBody>
                    <a:bodyPr/>
                    <a:lstStyle/>
                    <a:p>
                      <a:pPr algn="ctr"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占比</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2991755"/>
                  </a:ext>
                </a:extLst>
              </a:tr>
            </a:tbl>
          </a:graphicData>
        </a:graphic>
      </p:graphicFrame>
      <p:graphicFrame>
        <p:nvGraphicFramePr>
          <p:cNvPr id="29" name="表格 28">
            <a:extLst>
              <a:ext uri="{FF2B5EF4-FFF2-40B4-BE49-F238E27FC236}">
                <a16:creationId xmlns:a16="http://schemas.microsoft.com/office/drawing/2014/main" id="{1A4B6CA5-CBAA-DC4D-2DAC-1C63BF88D579}"/>
              </a:ext>
            </a:extLst>
          </p:cNvPr>
          <p:cNvGraphicFramePr>
            <a:graphicFrameLocks noGrp="1"/>
          </p:cNvGraphicFramePr>
          <p:nvPr>
            <p:extLst>
              <p:ext uri="{D42A27DB-BD31-4B8C-83A1-F6EECF244321}">
                <p14:modId xmlns:p14="http://schemas.microsoft.com/office/powerpoint/2010/main" val="3185430388"/>
              </p:ext>
            </p:extLst>
          </p:nvPr>
        </p:nvGraphicFramePr>
        <p:xfrm>
          <a:off x="6619050" y="5455431"/>
          <a:ext cx="4394200" cy="681810"/>
        </p:xfrm>
        <a:graphic>
          <a:graphicData uri="http://schemas.openxmlformats.org/drawingml/2006/table">
            <a:tbl>
              <a:tblPr/>
              <a:tblGrid>
                <a:gridCol w="660400">
                  <a:extLst>
                    <a:ext uri="{9D8B030D-6E8A-4147-A177-3AD203B41FA5}">
                      <a16:colId xmlns:a16="http://schemas.microsoft.com/office/drawing/2014/main" val="368335814"/>
                    </a:ext>
                  </a:extLst>
                </a:gridCol>
                <a:gridCol w="1092200">
                  <a:extLst>
                    <a:ext uri="{9D8B030D-6E8A-4147-A177-3AD203B41FA5}">
                      <a16:colId xmlns:a16="http://schemas.microsoft.com/office/drawing/2014/main" val="3133751929"/>
                    </a:ext>
                  </a:extLst>
                </a:gridCol>
                <a:gridCol w="660400">
                  <a:extLst>
                    <a:ext uri="{9D8B030D-6E8A-4147-A177-3AD203B41FA5}">
                      <a16:colId xmlns:a16="http://schemas.microsoft.com/office/drawing/2014/main" val="2201570251"/>
                    </a:ext>
                  </a:extLst>
                </a:gridCol>
                <a:gridCol w="660400">
                  <a:extLst>
                    <a:ext uri="{9D8B030D-6E8A-4147-A177-3AD203B41FA5}">
                      <a16:colId xmlns:a16="http://schemas.microsoft.com/office/drawing/2014/main" val="1071697987"/>
                    </a:ext>
                  </a:extLst>
                </a:gridCol>
                <a:gridCol w="660400">
                  <a:extLst>
                    <a:ext uri="{9D8B030D-6E8A-4147-A177-3AD203B41FA5}">
                      <a16:colId xmlns:a16="http://schemas.microsoft.com/office/drawing/2014/main" val="3173205743"/>
                    </a:ext>
                  </a:extLst>
                </a:gridCol>
                <a:gridCol w="660400">
                  <a:extLst>
                    <a:ext uri="{9D8B030D-6E8A-4147-A177-3AD203B41FA5}">
                      <a16:colId xmlns:a16="http://schemas.microsoft.com/office/drawing/2014/main" val="2616369738"/>
                    </a:ext>
                  </a:extLst>
                </a:gridCol>
              </a:tblGrid>
              <a:tr h="228905">
                <a:tc rowSpan="3">
                  <a:txBody>
                    <a:bodyPr/>
                    <a:lstStyle/>
                    <a:p>
                      <a:pPr algn="ctr" fontAlgn="ctr"/>
                      <a:r>
                        <a:rPr lang="en-US" sz="1100" b="1" i="0" u="none" strike="noStrike">
                          <a:solidFill>
                            <a:srgbClr val="000000"/>
                          </a:solidFill>
                          <a:effectLst/>
                          <a:latin typeface="微软雅黑" panose="020B0503020204020204" pitchFamily="34" charset="-122"/>
                          <a:ea typeface="微软雅黑" panose="020B0503020204020204" pitchFamily="34" charset="-122"/>
                        </a:rPr>
                        <a:t>TOP20%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主观评价等级</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微软雅黑" panose="020B0503020204020204" pitchFamily="34" charset="-122"/>
                          <a:ea typeface="微软雅黑" panose="020B0503020204020204" pitchFamily="34" charset="-122"/>
                        </a:rPr>
                        <a:t>B+</a:t>
                      </a: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及以上</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微软雅黑" panose="020B0503020204020204" pitchFamily="34" charset="-122"/>
                          <a:ea typeface="微软雅黑" panose="020B0503020204020204" pitchFamily="34" charset="-122"/>
                        </a:rPr>
                        <a:t>B</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微软雅黑" panose="020B0503020204020204" pitchFamily="34" charset="-122"/>
                          <a:ea typeface="微软雅黑" panose="020B0503020204020204" pitchFamily="34" charset="-122"/>
                        </a:rPr>
                        <a:t>B-</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微软雅黑" panose="020B0503020204020204" pitchFamily="34" charset="-122"/>
                          <a:ea typeface="微软雅黑" panose="020B0503020204020204" pitchFamily="34" charset="-122"/>
                        </a:rPr>
                        <a:t>C/D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2841624"/>
                  </a:ext>
                </a:extLst>
              </a:tr>
              <a:tr h="228905">
                <a:tc vMerge="1">
                  <a:txBody>
                    <a:bodyPr/>
                    <a:lstStyle/>
                    <a:p>
                      <a:endParaRPr lang="zh-CN" altLang="en-US"/>
                    </a:p>
                  </a:txBody>
                  <a:tcPr/>
                </a:tc>
                <a:tc>
                  <a:txBody>
                    <a:bodyPr/>
                    <a:lstStyle/>
                    <a:p>
                      <a:pPr algn="ctr"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人数</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175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1817329"/>
                  </a:ext>
                </a:extLst>
              </a:tr>
              <a:tr h="224000">
                <a:tc vMerge="1">
                  <a:txBody>
                    <a:bodyPr/>
                    <a:lstStyle/>
                    <a:p>
                      <a:endParaRPr lang="zh-CN" altLang="en-US"/>
                    </a:p>
                  </a:txBody>
                  <a:tcPr/>
                </a:tc>
                <a:tc>
                  <a:txBody>
                    <a:bodyPr/>
                    <a:lstStyle/>
                    <a:p>
                      <a:pPr algn="ctr"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占比</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915470"/>
                  </a:ext>
                </a:extLst>
              </a:tr>
            </a:tbl>
          </a:graphicData>
        </a:graphic>
      </p:graphicFrame>
      <p:sp>
        <p:nvSpPr>
          <p:cNvPr id="30" name="文本框 29">
            <a:extLst>
              <a:ext uri="{FF2B5EF4-FFF2-40B4-BE49-F238E27FC236}">
                <a16:creationId xmlns:a16="http://schemas.microsoft.com/office/drawing/2014/main" id="{34857169-1DC6-B82A-098B-E91181B4F750}"/>
              </a:ext>
            </a:extLst>
          </p:cNvPr>
          <p:cNvSpPr txBox="1"/>
          <p:nvPr/>
        </p:nvSpPr>
        <p:spPr>
          <a:xfrm>
            <a:off x="6278628" y="1580497"/>
            <a:ext cx="507504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a:ln>
                  <a:noFill/>
                </a:ln>
                <a:solidFill>
                  <a:prstClr val="black"/>
                </a:solidFill>
                <a:effectLst/>
                <a:uLnTx/>
                <a:uFillTx/>
                <a:latin typeface="微软雅黑"/>
                <a:ea typeface="微软雅黑"/>
                <a:cs typeface="+mn-cs"/>
              </a:rPr>
              <a:t>三勤综合积分</a:t>
            </a:r>
            <a:r>
              <a:rPr kumimoji="0" lang="en-US" altLang="zh-CN" sz="1600" b="1" i="0" u="none" strike="noStrike" kern="1200" cap="none" spc="0" normalizeH="0" baseline="0" noProof="0">
                <a:ln>
                  <a:noFill/>
                </a:ln>
                <a:solidFill>
                  <a:srgbClr val="FF0000"/>
                </a:solidFill>
                <a:effectLst/>
                <a:uLnTx/>
                <a:uFillTx/>
                <a:latin typeface="微软雅黑"/>
                <a:ea typeface="微软雅黑"/>
                <a:cs typeface="+mn-cs"/>
              </a:rPr>
              <a:t>TOP20%</a:t>
            </a:r>
            <a:r>
              <a:rPr kumimoji="0" lang="zh-CN" altLang="en-US" sz="1600" b="1" i="0" u="none" strike="noStrike" kern="1200" cap="none" spc="0" normalizeH="0" baseline="0" noProof="0">
                <a:ln>
                  <a:noFill/>
                </a:ln>
                <a:solidFill>
                  <a:srgbClr val="FF0000"/>
                </a:solidFill>
                <a:effectLst/>
                <a:uLnTx/>
                <a:uFillTx/>
                <a:latin typeface="微软雅黑"/>
                <a:ea typeface="微软雅黑"/>
                <a:cs typeface="+mn-cs"/>
              </a:rPr>
              <a:t>主观评价低于</a:t>
            </a:r>
            <a:r>
              <a:rPr kumimoji="0" lang="en-US" altLang="zh-CN" sz="1600" b="1" i="0" u="none" strike="noStrike" kern="1200" cap="none" spc="0" normalizeH="0" baseline="0" noProof="0">
                <a:ln>
                  <a:noFill/>
                </a:ln>
                <a:solidFill>
                  <a:srgbClr val="FF0000"/>
                </a:solidFill>
                <a:effectLst/>
                <a:uLnTx/>
                <a:uFillTx/>
                <a:latin typeface="微软雅黑"/>
                <a:ea typeface="微软雅黑"/>
                <a:cs typeface="+mn-cs"/>
              </a:rPr>
              <a:t>B+</a:t>
            </a:r>
            <a:r>
              <a:rPr kumimoji="0" lang="zh-CN" altLang="en-US" sz="1600" b="1" i="0" u="none" strike="noStrike" kern="1200" cap="none" spc="0" normalizeH="0" baseline="0" noProof="0">
                <a:ln>
                  <a:noFill/>
                </a:ln>
                <a:solidFill>
                  <a:srgbClr val="FF0000"/>
                </a:solidFill>
                <a:effectLst/>
                <a:uLnTx/>
                <a:uFillTx/>
                <a:latin typeface="微软雅黑"/>
                <a:ea typeface="微软雅黑"/>
                <a:cs typeface="+mn-cs"/>
              </a:rPr>
              <a:t>的占比为</a:t>
            </a:r>
            <a:r>
              <a:rPr kumimoji="0" lang="en-US" altLang="zh-CN" sz="1600" b="1" i="0" u="none" strike="noStrike" kern="1200" cap="none" spc="0" normalizeH="0" baseline="0" noProof="0">
                <a:ln>
                  <a:noFill/>
                </a:ln>
                <a:solidFill>
                  <a:srgbClr val="FF0000"/>
                </a:solidFill>
                <a:effectLst/>
                <a:uLnTx/>
                <a:uFillTx/>
                <a:latin typeface="微软雅黑"/>
                <a:ea typeface="微软雅黑"/>
                <a:cs typeface="+mn-cs"/>
              </a:rPr>
              <a:t>24%</a:t>
            </a:r>
            <a:endParaRPr kumimoji="0" lang="zh-CN" altLang="en-US" sz="1600" b="1" i="0" u="none" strike="noStrike" kern="1200" cap="none" spc="0" normalizeH="0" baseline="0" noProof="0">
              <a:ln>
                <a:noFill/>
              </a:ln>
              <a:solidFill>
                <a:srgbClr val="FF0000"/>
              </a:solidFill>
              <a:effectLst/>
              <a:uLnTx/>
              <a:uFillTx/>
              <a:latin typeface="微软雅黑"/>
              <a:ea typeface="微软雅黑"/>
              <a:cs typeface="+mn-cs"/>
            </a:endParaRPr>
          </a:p>
        </p:txBody>
      </p:sp>
      <p:sp>
        <p:nvSpPr>
          <p:cNvPr id="32" name="文本框 31">
            <a:extLst>
              <a:ext uri="{FF2B5EF4-FFF2-40B4-BE49-F238E27FC236}">
                <a16:creationId xmlns:a16="http://schemas.microsoft.com/office/drawing/2014/main" id="{742B9E01-16DF-B1B9-B048-2FA13F01BE8B}"/>
              </a:ext>
            </a:extLst>
          </p:cNvPr>
          <p:cNvSpPr txBox="1"/>
          <p:nvPr/>
        </p:nvSpPr>
        <p:spPr>
          <a:xfrm>
            <a:off x="548439" y="1040442"/>
            <a:ext cx="7642659" cy="338554"/>
          </a:xfrm>
          <a:prstGeom prst="rect">
            <a:avLst/>
          </a:prstGeom>
          <a:noFill/>
        </p:spPr>
        <p:txBody>
          <a:bodyPr wrap="square">
            <a:spAutoFit/>
          </a:bodyPr>
          <a:lstStyle/>
          <a:p>
            <a:r>
              <a:rPr lang="zh-CN" altLang="en-US" sz="1600" b="1"/>
              <a:t>三勤综合积分应用至员工绩效</a:t>
            </a:r>
            <a:r>
              <a:rPr lang="zh-CN" altLang="en-US" sz="1600" b="1">
                <a:solidFill>
                  <a:srgbClr val="FF0000"/>
                </a:solidFill>
              </a:rPr>
              <a:t>存在执行偏差，部分</a:t>
            </a:r>
            <a:r>
              <a:rPr lang="en-US" altLang="zh-CN" sz="1600" b="1">
                <a:solidFill>
                  <a:srgbClr val="FF0000"/>
                </a:solidFill>
              </a:rPr>
              <a:t>Last10%</a:t>
            </a:r>
            <a:r>
              <a:rPr lang="zh-CN" altLang="en-US" sz="1600" b="1">
                <a:solidFill>
                  <a:srgbClr val="FF0000"/>
                </a:solidFill>
              </a:rPr>
              <a:t>员工绩效为</a:t>
            </a:r>
            <a:r>
              <a:rPr lang="en-US" altLang="zh-CN" sz="1600" b="1">
                <a:solidFill>
                  <a:srgbClr val="FF0000"/>
                </a:solidFill>
              </a:rPr>
              <a:t>B+/A</a:t>
            </a:r>
            <a:endParaRPr lang="zh-CN" altLang="en-US" sz="1600" b="1">
              <a:solidFill>
                <a:srgbClr val="FF0000"/>
              </a:solidFill>
            </a:endParaRPr>
          </a:p>
        </p:txBody>
      </p:sp>
      <p:cxnSp>
        <p:nvCxnSpPr>
          <p:cNvPr id="2" name="直接连接符 1">
            <a:extLst>
              <a:ext uri="{FF2B5EF4-FFF2-40B4-BE49-F238E27FC236}">
                <a16:creationId xmlns:a16="http://schemas.microsoft.com/office/drawing/2014/main" id="{4A270E4B-AAFC-C0BC-3909-3FE128952E46}"/>
              </a:ext>
            </a:extLst>
          </p:cNvPr>
          <p:cNvCxnSpPr/>
          <p:nvPr/>
        </p:nvCxnSpPr>
        <p:spPr>
          <a:xfrm>
            <a:off x="276300" y="836691"/>
            <a:ext cx="3033430" cy="0"/>
          </a:xfrm>
          <a:prstGeom prst="line">
            <a:avLst/>
          </a:prstGeom>
          <a:ln w="38100">
            <a:solidFill>
              <a:schemeClr val="accent5">
                <a:lumMod val="50000"/>
              </a:schemeClr>
            </a:solidFill>
          </a:ln>
        </p:spPr>
        <p:style>
          <a:lnRef idx="1">
            <a:schemeClr val="accent6"/>
          </a:lnRef>
          <a:fillRef idx="0">
            <a:schemeClr val="accent6"/>
          </a:fillRef>
          <a:effectRef idx="0">
            <a:schemeClr val="accent6"/>
          </a:effectRef>
          <a:fontRef idx="minor">
            <a:schemeClr val="tx1"/>
          </a:fontRef>
        </p:style>
      </p:cxnSp>
      <p:sp>
        <p:nvSpPr>
          <p:cNvPr id="4" name="文本框 3">
            <a:extLst>
              <a:ext uri="{FF2B5EF4-FFF2-40B4-BE49-F238E27FC236}">
                <a16:creationId xmlns:a16="http://schemas.microsoft.com/office/drawing/2014/main" id="{75F3549E-B55F-7B41-2BA6-AA462DD7AF41}"/>
              </a:ext>
            </a:extLst>
          </p:cNvPr>
          <p:cNvSpPr txBox="1"/>
          <p:nvPr/>
        </p:nvSpPr>
        <p:spPr>
          <a:xfrm>
            <a:off x="221642" y="272615"/>
            <a:ext cx="46714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0070C0"/>
                </a:solidFill>
                <a:effectLst/>
                <a:uLnTx/>
                <a:uFillTx/>
                <a:latin typeface="微软雅黑"/>
                <a:ea typeface="微软雅黑"/>
                <a:cs typeface="+mn-cs"/>
              </a:rPr>
              <a:t>二、检查内容</a:t>
            </a:r>
            <a:r>
              <a:rPr kumimoji="0" lang="en-US" altLang="zh-CN" sz="2400" b="1" i="0" u="none" strike="noStrike" kern="1200" cap="none" spc="0" normalizeH="0" baseline="0" noProof="0">
                <a:ln>
                  <a:noFill/>
                </a:ln>
                <a:solidFill>
                  <a:srgbClr val="0070C0"/>
                </a:solidFill>
                <a:effectLst/>
                <a:uLnTx/>
                <a:uFillTx/>
                <a:latin typeface="微软雅黑"/>
                <a:ea typeface="微软雅黑"/>
                <a:cs typeface="+mn-cs"/>
              </a:rPr>
              <a:t>—</a:t>
            </a:r>
            <a:r>
              <a:rPr kumimoji="0" lang="zh-CN" altLang="en-US" sz="2000" b="1" i="0" u="none" strike="noStrike" kern="1200" cap="none" spc="0" normalizeH="0" baseline="0" noProof="0">
                <a:ln>
                  <a:noFill/>
                </a:ln>
                <a:solidFill>
                  <a:srgbClr val="0070C0"/>
                </a:solidFill>
                <a:effectLst/>
                <a:uLnTx/>
                <a:uFillTx/>
                <a:latin typeface="微软雅黑"/>
                <a:ea typeface="微软雅黑"/>
                <a:cs typeface="+mn-cs"/>
              </a:rPr>
              <a:t>执行情况举证与分析</a:t>
            </a:r>
          </a:p>
        </p:txBody>
      </p:sp>
    </p:spTree>
    <p:extLst>
      <p:ext uri="{BB962C8B-B14F-4D97-AF65-F5344CB8AC3E}">
        <p14:creationId xmlns:p14="http://schemas.microsoft.com/office/powerpoint/2010/main" val="2809315562"/>
      </p:ext>
    </p:extLst>
  </p:cSld>
  <p:clrMapOvr>
    <a:masterClrMapping/>
  </p:clrMapOvr>
  <mc:AlternateContent xmlns:mc="http://schemas.openxmlformats.org/markup-compatibility/2006">
    <mc:Choice xmlns:p14="http://schemas.microsoft.com/office/powerpoint/2010/main" Requires="p14">
      <p:transition spd="slow" p14:dur="2250"/>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7D63EE0-4662-09D9-DE32-CDB0AF35E70D}"/>
              </a:ext>
            </a:extLst>
          </p:cNvPr>
          <p:cNvSpPr txBox="1"/>
          <p:nvPr/>
        </p:nvSpPr>
        <p:spPr>
          <a:xfrm>
            <a:off x="6953266" y="200103"/>
            <a:ext cx="2415010" cy="276999"/>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sz="1200"/>
              <a:t>三勤行为管理</a:t>
            </a:r>
          </a:p>
        </p:txBody>
      </p:sp>
      <p:sp>
        <p:nvSpPr>
          <p:cNvPr id="17" name="文本框 16">
            <a:extLst>
              <a:ext uri="{FF2B5EF4-FFF2-40B4-BE49-F238E27FC236}">
                <a16:creationId xmlns:a16="http://schemas.microsoft.com/office/drawing/2014/main" id="{98A0032F-A492-DCFA-A0E1-D69DB178FB51}"/>
              </a:ext>
            </a:extLst>
          </p:cNvPr>
          <p:cNvSpPr txBox="1"/>
          <p:nvPr/>
        </p:nvSpPr>
        <p:spPr>
          <a:xfrm>
            <a:off x="6953266" y="561262"/>
            <a:ext cx="762584" cy="261610"/>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学习行为</a:t>
            </a:r>
          </a:p>
        </p:txBody>
      </p:sp>
      <p:sp>
        <p:nvSpPr>
          <p:cNvPr id="18" name="文本框 17">
            <a:extLst>
              <a:ext uri="{FF2B5EF4-FFF2-40B4-BE49-F238E27FC236}">
                <a16:creationId xmlns:a16="http://schemas.microsoft.com/office/drawing/2014/main" id="{D2199BEC-D1CA-81DD-99BA-851ED6CEBB27}"/>
              </a:ext>
            </a:extLst>
          </p:cNvPr>
          <p:cNvSpPr txBox="1"/>
          <p:nvPr/>
        </p:nvSpPr>
        <p:spPr>
          <a:xfrm>
            <a:off x="7779479" y="557575"/>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分享行为</a:t>
            </a:r>
          </a:p>
        </p:txBody>
      </p:sp>
      <p:sp>
        <p:nvSpPr>
          <p:cNvPr id="19" name="文本框 18">
            <a:extLst>
              <a:ext uri="{FF2B5EF4-FFF2-40B4-BE49-F238E27FC236}">
                <a16:creationId xmlns:a16="http://schemas.microsoft.com/office/drawing/2014/main" id="{16AB5D01-8D7B-CAE1-4F7D-C9D9245A9984}"/>
              </a:ext>
            </a:extLst>
          </p:cNvPr>
          <p:cNvSpPr txBox="1"/>
          <p:nvPr/>
        </p:nvSpPr>
        <p:spPr>
          <a:xfrm>
            <a:off x="8605692" y="557575"/>
            <a:ext cx="762584" cy="261610"/>
          </a:xfrm>
          <a:prstGeom prst="rect">
            <a:avLst/>
          </a:prstGeom>
          <a:solidFill>
            <a:schemeClr val="bg1">
              <a:lumMod val="6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white"/>
                </a:solidFill>
                <a:effectLst/>
                <a:uLnTx/>
                <a:uFillTx/>
                <a:latin typeface="Arial"/>
                <a:ea typeface="微软雅黑"/>
                <a:cs typeface="+mn-cs"/>
              </a:rPr>
              <a:t>项目行为</a:t>
            </a:r>
          </a:p>
        </p:txBody>
      </p:sp>
      <p:sp>
        <p:nvSpPr>
          <p:cNvPr id="20" name="文本框 19">
            <a:extLst>
              <a:ext uri="{FF2B5EF4-FFF2-40B4-BE49-F238E27FC236}">
                <a16:creationId xmlns:a16="http://schemas.microsoft.com/office/drawing/2014/main" id="{E939C596-AF2F-C8ED-FE30-231F4AAC58E3}"/>
              </a:ext>
            </a:extLst>
          </p:cNvPr>
          <p:cNvSpPr txBox="1"/>
          <p:nvPr/>
        </p:nvSpPr>
        <p:spPr>
          <a:xfrm>
            <a:off x="9542172" y="200103"/>
            <a:ext cx="2415010" cy="276999"/>
          </a:xfrm>
          <a:prstGeom prst="rect">
            <a:avLst/>
          </a:prstGeom>
          <a:solidFill>
            <a:srgbClr val="FF0000"/>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prstClr val="white"/>
                </a:solidFill>
                <a:effectLst/>
                <a:uLnTx/>
                <a:uFillTx/>
                <a:latin typeface="Arial"/>
                <a:ea typeface="微软雅黑"/>
              </a:defRPr>
            </a:lvl1pPr>
          </a:lstStyle>
          <a:p>
            <a:r>
              <a:rPr lang="zh-CN" altLang="en-US"/>
              <a:t>三勤积分管理</a:t>
            </a:r>
          </a:p>
        </p:txBody>
      </p:sp>
      <p:sp>
        <p:nvSpPr>
          <p:cNvPr id="21" name="文本框 20">
            <a:extLst>
              <a:ext uri="{FF2B5EF4-FFF2-40B4-BE49-F238E27FC236}">
                <a16:creationId xmlns:a16="http://schemas.microsoft.com/office/drawing/2014/main" id="{926A8122-B43B-0DEB-0F63-D83B4C487438}"/>
              </a:ext>
            </a:extLst>
          </p:cNvPr>
          <p:cNvSpPr txBox="1"/>
          <p:nvPr/>
        </p:nvSpPr>
        <p:spPr>
          <a:xfrm>
            <a:off x="9542172" y="561262"/>
            <a:ext cx="762584" cy="261610"/>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积分设置</a:t>
            </a:r>
          </a:p>
        </p:txBody>
      </p:sp>
      <p:sp>
        <p:nvSpPr>
          <p:cNvPr id="22" name="文本框 21">
            <a:extLst>
              <a:ext uri="{FF2B5EF4-FFF2-40B4-BE49-F238E27FC236}">
                <a16:creationId xmlns:a16="http://schemas.microsoft.com/office/drawing/2014/main" id="{271D1CD0-A8FA-5D6B-9C1A-F04B12B6CB6A}"/>
              </a:ext>
            </a:extLst>
          </p:cNvPr>
          <p:cNvSpPr txBox="1"/>
          <p:nvPr/>
        </p:nvSpPr>
        <p:spPr>
          <a:xfrm>
            <a:off x="10368385" y="557575"/>
            <a:ext cx="762584" cy="261610"/>
          </a:xfrm>
          <a:prstGeom prst="rect">
            <a:avLst/>
          </a:prstGeom>
          <a:solidFill>
            <a:schemeClr val="bg1">
              <a:lumMod val="65000"/>
            </a:schemeClr>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积分核算</a:t>
            </a:r>
          </a:p>
        </p:txBody>
      </p:sp>
      <p:sp>
        <p:nvSpPr>
          <p:cNvPr id="23" name="文本框 22">
            <a:extLst>
              <a:ext uri="{FF2B5EF4-FFF2-40B4-BE49-F238E27FC236}">
                <a16:creationId xmlns:a16="http://schemas.microsoft.com/office/drawing/2014/main" id="{41C3EB2F-E96B-1CCF-F3A3-F182F2488EA4}"/>
              </a:ext>
            </a:extLst>
          </p:cNvPr>
          <p:cNvSpPr txBox="1"/>
          <p:nvPr/>
        </p:nvSpPr>
        <p:spPr>
          <a:xfrm>
            <a:off x="11194598" y="557575"/>
            <a:ext cx="762584" cy="261610"/>
          </a:xfrm>
          <a:prstGeom prst="rect">
            <a:avLst/>
          </a:prstGeom>
          <a:solidFill>
            <a:srgbClr val="FF0000"/>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prstClr val="white"/>
                </a:solidFill>
                <a:effectLst/>
                <a:uLnTx/>
                <a:uFillTx/>
                <a:latin typeface="Arial"/>
                <a:ea typeface="微软雅黑"/>
              </a:defRPr>
            </a:lvl1pPr>
          </a:lstStyle>
          <a:p>
            <a:r>
              <a:rPr lang="zh-CN" altLang="en-US"/>
              <a:t>积分应用</a:t>
            </a:r>
          </a:p>
        </p:txBody>
      </p:sp>
      <p:graphicFrame>
        <p:nvGraphicFramePr>
          <p:cNvPr id="4" name="表格 3">
            <a:extLst>
              <a:ext uri="{FF2B5EF4-FFF2-40B4-BE49-F238E27FC236}">
                <a16:creationId xmlns:a16="http://schemas.microsoft.com/office/drawing/2014/main" id="{53DC3264-E192-7639-4CF8-EBFFC59BD6F3}"/>
              </a:ext>
            </a:extLst>
          </p:cNvPr>
          <p:cNvGraphicFramePr>
            <a:graphicFrameLocks noGrp="1"/>
          </p:cNvGraphicFramePr>
          <p:nvPr>
            <p:extLst>
              <p:ext uri="{D42A27DB-BD31-4B8C-83A1-F6EECF244321}">
                <p14:modId xmlns:p14="http://schemas.microsoft.com/office/powerpoint/2010/main" val="399341800"/>
              </p:ext>
            </p:extLst>
          </p:nvPr>
        </p:nvGraphicFramePr>
        <p:xfrm>
          <a:off x="581960" y="1230978"/>
          <a:ext cx="4965700" cy="2457139"/>
        </p:xfrm>
        <a:graphic>
          <a:graphicData uri="http://schemas.openxmlformats.org/drawingml/2006/table">
            <a:tbl>
              <a:tblPr/>
              <a:tblGrid>
                <a:gridCol w="596900">
                  <a:extLst>
                    <a:ext uri="{9D8B030D-6E8A-4147-A177-3AD203B41FA5}">
                      <a16:colId xmlns:a16="http://schemas.microsoft.com/office/drawing/2014/main" val="572764643"/>
                    </a:ext>
                  </a:extLst>
                </a:gridCol>
                <a:gridCol w="711200">
                  <a:extLst>
                    <a:ext uri="{9D8B030D-6E8A-4147-A177-3AD203B41FA5}">
                      <a16:colId xmlns:a16="http://schemas.microsoft.com/office/drawing/2014/main" val="3850485932"/>
                    </a:ext>
                  </a:extLst>
                </a:gridCol>
                <a:gridCol w="508000">
                  <a:extLst>
                    <a:ext uri="{9D8B030D-6E8A-4147-A177-3AD203B41FA5}">
                      <a16:colId xmlns:a16="http://schemas.microsoft.com/office/drawing/2014/main" val="1921317029"/>
                    </a:ext>
                  </a:extLst>
                </a:gridCol>
                <a:gridCol w="863600">
                  <a:extLst>
                    <a:ext uri="{9D8B030D-6E8A-4147-A177-3AD203B41FA5}">
                      <a16:colId xmlns:a16="http://schemas.microsoft.com/office/drawing/2014/main" val="2561376815"/>
                    </a:ext>
                  </a:extLst>
                </a:gridCol>
                <a:gridCol w="876300">
                  <a:extLst>
                    <a:ext uri="{9D8B030D-6E8A-4147-A177-3AD203B41FA5}">
                      <a16:colId xmlns:a16="http://schemas.microsoft.com/office/drawing/2014/main" val="3750763275"/>
                    </a:ext>
                  </a:extLst>
                </a:gridCol>
                <a:gridCol w="749300">
                  <a:extLst>
                    <a:ext uri="{9D8B030D-6E8A-4147-A177-3AD203B41FA5}">
                      <a16:colId xmlns:a16="http://schemas.microsoft.com/office/drawing/2014/main" val="1312339268"/>
                    </a:ext>
                  </a:extLst>
                </a:gridCol>
                <a:gridCol w="660400">
                  <a:extLst>
                    <a:ext uri="{9D8B030D-6E8A-4147-A177-3AD203B41FA5}">
                      <a16:colId xmlns:a16="http://schemas.microsoft.com/office/drawing/2014/main" val="1772392547"/>
                    </a:ext>
                  </a:extLst>
                </a:gridCol>
              </a:tblGrid>
              <a:tr h="329144">
                <a:tc>
                  <a:txBody>
                    <a:bodyPr/>
                    <a:lstStyle/>
                    <a:p>
                      <a:pPr algn="ctr" fontAlgn="ctr"/>
                      <a:r>
                        <a:rPr lang="zh-CN" altLang="en-US" sz="1000" b="1" i="0" u="none" strike="noStrike">
                          <a:solidFill>
                            <a:srgbClr val="FFFFFF"/>
                          </a:solidFill>
                          <a:effectLst/>
                          <a:latin typeface="Microsoft YaHei" panose="020B0503020204020204" pitchFamily="34" charset="-122"/>
                          <a:ea typeface="Microsoft YaHei" panose="020B0503020204020204" pitchFamily="34" charset="-122"/>
                        </a:rPr>
                        <a:t>姓名</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0070C0"/>
                    </a:solidFill>
                  </a:tcPr>
                </a:tc>
                <a:tc>
                  <a:txBody>
                    <a:bodyPr/>
                    <a:lstStyle/>
                    <a:p>
                      <a:pPr algn="ctr" fontAlgn="ctr"/>
                      <a:r>
                        <a:rPr lang="zh-CN" altLang="en-US" sz="1000" b="1" i="0" u="none" strike="noStrike">
                          <a:solidFill>
                            <a:srgbClr val="FFFFFF"/>
                          </a:solidFill>
                          <a:effectLst/>
                          <a:latin typeface="Microsoft YaHei" panose="020B0503020204020204" pitchFamily="34" charset="-122"/>
                          <a:ea typeface="Microsoft YaHei" panose="020B0503020204020204" pitchFamily="34" charset="-122"/>
                        </a:rPr>
                        <a:t>序列</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0070C0"/>
                    </a:solidFill>
                  </a:tcPr>
                </a:tc>
                <a:tc>
                  <a:txBody>
                    <a:bodyPr/>
                    <a:lstStyle/>
                    <a:p>
                      <a:pPr algn="ctr" fontAlgn="ctr"/>
                      <a:r>
                        <a:rPr lang="zh-CN" altLang="en-US" sz="1000" b="1" i="0" u="none" strike="noStrike">
                          <a:solidFill>
                            <a:srgbClr val="FFFFFF"/>
                          </a:solidFill>
                          <a:effectLst/>
                          <a:latin typeface="Microsoft YaHei" panose="020B0503020204020204" pitchFamily="34" charset="-122"/>
                          <a:ea typeface="Microsoft YaHei" panose="020B0503020204020204" pitchFamily="34" charset="-122"/>
                        </a:rPr>
                        <a:t>职级</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0070C0"/>
                    </a:solidFill>
                  </a:tcPr>
                </a:tc>
                <a:tc>
                  <a:txBody>
                    <a:bodyPr/>
                    <a:lstStyle/>
                    <a:p>
                      <a:pPr algn="ctr" fontAlgn="ctr"/>
                      <a:r>
                        <a:rPr lang="zh-CN" altLang="en-US" sz="1000" b="1" i="0" u="none" strike="noStrike">
                          <a:solidFill>
                            <a:srgbClr val="FFFFFF"/>
                          </a:solidFill>
                          <a:effectLst/>
                          <a:latin typeface="Microsoft YaHei" panose="020B0503020204020204" pitchFamily="34" charset="-122"/>
                          <a:ea typeface="Microsoft YaHei" panose="020B0503020204020204" pitchFamily="34" charset="-122"/>
                        </a:rPr>
                        <a:t>一级部门名称</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0070C0"/>
                    </a:solidFill>
                  </a:tcPr>
                </a:tc>
                <a:tc>
                  <a:txBody>
                    <a:bodyPr/>
                    <a:lstStyle/>
                    <a:p>
                      <a:pPr algn="ctr" fontAlgn="ctr"/>
                      <a:r>
                        <a:rPr lang="zh-CN" altLang="en-US" sz="1000" b="1" i="0" u="none" strike="noStrike">
                          <a:solidFill>
                            <a:srgbClr val="FFFFFF"/>
                          </a:solidFill>
                          <a:effectLst/>
                          <a:latin typeface="Microsoft YaHei" panose="020B0503020204020204" pitchFamily="34" charset="-122"/>
                          <a:ea typeface="Microsoft YaHei" panose="020B0503020204020204" pitchFamily="34" charset="-122"/>
                        </a:rPr>
                        <a:t>二级部门名称</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0070C0"/>
                    </a:solidFill>
                  </a:tcPr>
                </a:tc>
                <a:tc>
                  <a:txBody>
                    <a:bodyPr/>
                    <a:lstStyle/>
                    <a:p>
                      <a:pPr algn="ctr" fontAlgn="ctr"/>
                      <a:r>
                        <a:rPr lang="zh-CN" altLang="en-US" sz="1000" b="1" i="0" u="none" strike="noStrike">
                          <a:solidFill>
                            <a:srgbClr val="FFFFFF"/>
                          </a:solidFill>
                          <a:effectLst/>
                          <a:latin typeface="Microsoft YaHei" panose="020B0503020204020204" pitchFamily="34" charset="-122"/>
                          <a:ea typeface="Microsoft YaHei" panose="020B0503020204020204" pitchFamily="34" charset="-122"/>
                        </a:rPr>
                        <a:t>同序列同职级排序</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0070C0"/>
                    </a:solidFill>
                  </a:tcPr>
                </a:tc>
                <a:tc>
                  <a:txBody>
                    <a:bodyPr/>
                    <a:lstStyle/>
                    <a:p>
                      <a:pPr algn="ctr" fontAlgn="ctr"/>
                      <a:r>
                        <a:rPr lang="en-US" altLang="zh-CN" sz="1000" b="1" i="0" u="none" strike="noStrike">
                          <a:solidFill>
                            <a:srgbClr val="FFFFFF"/>
                          </a:solidFill>
                          <a:effectLst/>
                          <a:latin typeface="Microsoft YaHei" panose="020B0503020204020204" pitchFamily="34" charset="-122"/>
                          <a:ea typeface="Microsoft YaHei" panose="020B0503020204020204" pitchFamily="34" charset="-122"/>
                        </a:rPr>
                        <a:t>Q2</a:t>
                      </a:r>
                      <a:r>
                        <a:rPr lang="zh-CN" altLang="en-US" sz="1000" b="1" i="0" u="none" strike="noStrike">
                          <a:solidFill>
                            <a:srgbClr val="FFFFFF"/>
                          </a:solidFill>
                          <a:effectLst/>
                          <a:latin typeface="Microsoft YaHei" panose="020B0503020204020204" pitchFamily="34" charset="-122"/>
                          <a:ea typeface="Microsoft YaHei" panose="020B0503020204020204" pitchFamily="34" charset="-122"/>
                        </a:rPr>
                        <a:t>绩效</a:t>
                      </a:r>
                      <a:br>
                        <a:rPr lang="zh-CN" altLang="en-US" sz="1000" b="1" i="0" u="none" strike="noStrike">
                          <a:solidFill>
                            <a:srgbClr val="FFFFFF"/>
                          </a:solidFill>
                          <a:effectLst/>
                          <a:latin typeface="Microsoft YaHei" panose="020B0503020204020204" pitchFamily="34" charset="-122"/>
                          <a:ea typeface="Microsoft YaHei" panose="020B0503020204020204" pitchFamily="34" charset="-122"/>
                        </a:rPr>
                      </a:br>
                      <a:r>
                        <a:rPr lang="zh-CN" altLang="en-US" sz="1000" b="1" i="0" u="none" strike="noStrike">
                          <a:solidFill>
                            <a:srgbClr val="FFFFFF"/>
                          </a:solidFill>
                          <a:effectLst/>
                          <a:latin typeface="Microsoft YaHei" panose="020B0503020204020204" pitchFamily="34" charset="-122"/>
                          <a:ea typeface="Microsoft YaHei" panose="020B0503020204020204" pitchFamily="34" charset="-122"/>
                        </a:rPr>
                        <a:t>主观评价</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0070C0"/>
                    </a:solidFill>
                  </a:tcPr>
                </a:tc>
                <a:extLst>
                  <a:ext uri="{0D108BD9-81ED-4DB2-BD59-A6C34878D82A}">
                    <a16:rowId xmlns:a16="http://schemas.microsoft.com/office/drawing/2014/main" val="1153212644"/>
                  </a:ext>
                </a:extLst>
              </a:tr>
              <a:tr h="211826">
                <a:tc>
                  <a:txBody>
                    <a:bodyPr/>
                    <a:lstStyle/>
                    <a:p>
                      <a:pPr algn="ctr" fontAlgn="ct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秦春庆</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研发序列</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900" b="0" i="0" u="none" strike="noStrike">
                          <a:solidFill>
                            <a:srgbClr val="555656"/>
                          </a:solidFill>
                          <a:effectLst/>
                          <a:latin typeface="Microsoft YaHei" panose="020B0503020204020204" pitchFamily="34" charset="-122"/>
                          <a:ea typeface="Microsoft YaHei" panose="020B0503020204020204" pitchFamily="34" charset="-122"/>
                        </a:rPr>
                        <a:t>T4.1</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900" b="0" i="0" u="none" strike="noStrike">
                          <a:solidFill>
                            <a:srgbClr val="555656"/>
                          </a:solidFill>
                          <a:effectLst/>
                          <a:latin typeface="Microsoft YaHei" panose="020B0503020204020204" pitchFamily="34" charset="-122"/>
                          <a:ea typeface="Microsoft YaHei" panose="020B0503020204020204" pitchFamily="34" charset="-122"/>
                        </a:rPr>
                        <a:t>FX</a:t>
                      </a: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事业部</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900" b="0" i="0" u="none" strike="noStrike">
                          <a:solidFill>
                            <a:srgbClr val="555656"/>
                          </a:solidFill>
                          <a:effectLst/>
                          <a:latin typeface="Microsoft YaHei" panose="020B0503020204020204" pitchFamily="34" charset="-122"/>
                          <a:ea typeface="Microsoft YaHei" panose="020B0503020204020204" pitchFamily="34" charset="-122"/>
                        </a:rPr>
                        <a:t>FX</a:t>
                      </a: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移动研发部</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900" b="0" i="0" u="none" strike="noStrike">
                          <a:solidFill>
                            <a:srgbClr val="FF9900"/>
                          </a:solidFill>
                          <a:effectLst/>
                          <a:latin typeface="Microsoft YaHei" panose="020B0503020204020204" pitchFamily="34" charset="-122"/>
                          <a:ea typeface="Microsoft YaHei" panose="020B0503020204020204" pitchFamily="34" charset="-122"/>
                        </a:rPr>
                        <a:t>Last10%</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900" b="0" i="0" u="none" strike="noStrike">
                          <a:solidFill>
                            <a:srgbClr val="555656"/>
                          </a:solidFill>
                          <a:effectLst/>
                          <a:latin typeface="Microsoft YaHei" panose="020B0503020204020204" pitchFamily="34" charset="-122"/>
                          <a:ea typeface="Microsoft YaHei" panose="020B0503020204020204" pitchFamily="34" charset="-122"/>
                        </a:rPr>
                        <a:t>B+</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extLst>
                  <a:ext uri="{0D108BD9-81ED-4DB2-BD59-A6C34878D82A}">
                    <a16:rowId xmlns:a16="http://schemas.microsoft.com/office/drawing/2014/main" val="1668055096"/>
                  </a:ext>
                </a:extLst>
              </a:tr>
              <a:tr h="211826">
                <a:tc>
                  <a:txBody>
                    <a:bodyPr/>
                    <a:lstStyle/>
                    <a:p>
                      <a:pPr algn="ctr" fontAlgn="ct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杨炳麒</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研发序列</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900" b="0" i="0" u="none" strike="noStrike">
                          <a:solidFill>
                            <a:srgbClr val="555656"/>
                          </a:solidFill>
                          <a:effectLst/>
                          <a:latin typeface="Microsoft YaHei" panose="020B0503020204020204" pitchFamily="34" charset="-122"/>
                          <a:ea typeface="Microsoft YaHei" panose="020B0503020204020204" pitchFamily="34" charset="-122"/>
                        </a:rPr>
                        <a:t>T4.2</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900" b="0" i="0" u="none" strike="noStrike">
                          <a:solidFill>
                            <a:srgbClr val="555656"/>
                          </a:solidFill>
                          <a:effectLst/>
                          <a:latin typeface="Microsoft YaHei" panose="020B0503020204020204" pitchFamily="34" charset="-122"/>
                          <a:ea typeface="Microsoft YaHei" panose="020B0503020204020204" pitchFamily="34" charset="-122"/>
                        </a:rPr>
                        <a:t>WD</a:t>
                      </a: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事业部</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900" b="0" i="0" u="none" strike="noStrike">
                          <a:solidFill>
                            <a:srgbClr val="555656"/>
                          </a:solidFill>
                          <a:effectLst/>
                          <a:latin typeface="Microsoft YaHei" panose="020B0503020204020204" pitchFamily="34" charset="-122"/>
                          <a:ea typeface="Microsoft YaHei" panose="020B0503020204020204" pitchFamily="34" charset="-122"/>
                        </a:rPr>
                        <a:t>WIN</a:t>
                      </a: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研发组</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900" b="0" i="0" u="none" strike="noStrike">
                          <a:solidFill>
                            <a:srgbClr val="FF9900"/>
                          </a:solidFill>
                          <a:effectLst/>
                          <a:latin typeface="Microsoft YaHei" panose="020B0503020204020204" pitchFamily="34" charset="-122"/>
                          <a:ea typeface="Microsoft YaHei" panose="020B0503020204020204" pitchFamily="34" charset="-122"/>
                        </a:rPr>
                        <a:t>Last10%</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900" b="0" i="0" u="none" strike="noStrike">
                          <a:solidFill>
                            <a:srgbClr val="555656"/>
                          </a:solidFill>
                          <a:effectLst/>
                          <a:latin typeface="Microsoft YaHei" panose="020B0503020204020204" pitchFamily="34" charset="-122"/>
                          <a:ea typeface="Microsoft YaHei" panose="020B0503020204020204" pitchFamily="34" charset="-122"/>
                        </a:rPr>
                        <a:t>B+</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extLst>
                  <a:ext uri="{0D108BD9-81ED-4DB2-BD59-A6C34878D82A}">
                    <a16:rowId xmlns:a16="http://schemas.microsoft.com/office/drawing/2014/main" val="3823207775"/>
                  </a:ext>
                </a:extLst>
              </a:tr>
              <a:tr h="211826">
                <a:tc>
                  <a:txBody>
                    <a:bodyPr/>
                    <a:lstStyle/>
                    <a:p>
                      <a:pPr algn="ctr" fontAlgn="ct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陈观伟</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研发序列</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555656"/>
                          </a:solidFill>
                          <a:effectLst/>
                          <a:latin typeface="Microsoft YaHei" panose="020B0503020204020204" pitchFamily="34" charset="-122"/>
                          <a:ea typeface="Microsoft YaHei" panose="020B0503020204020204" pitchFamily="34" charset="-122"/>
                        </a:rPr>
                        <a:t>T4.1</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555656"/>
                          </a:solidFill>
                          <a:effectLst/>
                          <a:latin typeface="Microsoft YaHei" panose="020B0503020204020204" pitchFamily="34" charset="-122"/>
                          <a:ea typeface="Microsoft YaHei" panose="020B0503020204020204" pitchFamily="34" charset="-122"/>
                        </a:rPr>
                        <a:t>WD</a:t>
                      </a: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事业部</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555656"/>
                          </a:solidFill>
                          <a:effectLst/>
                          <a:latin typeface="Microsoft YaHei" panose="020B0503020204020204" pitchFamily="34" charset="-122"/>
                          <a:ea typeface="Microsoft YaHei" panose="020B0503020204020204" pitchFamily="34" charset="-122"/>
                        </a:rPr>
                        <a:t>WIN</a:t>
                      </a: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研发组</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FF9900"/>
                          </a:solidFill>
                          <a:effectLst/>
                          <a:latin typeface="Microsoft YaHei" panose="020B0503020204020204" pitchFamily="34" charset="-122"/>
                          <a:ea typeface="Microsoft YaHei" panose="020B0503020204020204" pitchFamily="34" charset="-122"/>
                        </a:rPr>
                        <a:t>Last10%</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555656"/>
                          </a:solidFill>
                          <a:effectLst/>
                          <a:latin typeface="Microsoft YaHei" panose="020B0503020204020204" pitchFamily="34" charset="-122"/>
                          <a:ea typeface="Microsoft YaHei" panose="020B0503020204020204" pitchFamily="34" charset="-122"/>
                        </a:rPr>
                        <a:t>A</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extLst>
                  <a:ext uri="{0D108BD9-81ED-4DB2-BD59-A6C34878D82A}">
                    <a16:rowId xmlns:a16="http://schemas.microsoft.com/office/drawing/2014/main" val="4150858583"/>
                  </a:ext>
                </a:extLst>
              </a:tr>
              <a:tr h="211826">
                <a:tc>
                  <a:txBody>
                    <a:bodyPr/>
                    <a:lstStyle/>
                    <a:p>
                      <a:pPr algn="ctr" fontAlgn="ct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梁再思</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产品序列</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900" b="0" i="0" u="none" strike="noStrike">
                          <a:solidFill>
                            <a:srgbClr val="555656"/>
                          </a:solidFill>
                          <a:effectLst/>
                          <a:latin typeface="Microsoft YaHei" panose="020B0503020204020204" pitchFamily="34" charset="-122"/>
                          <a:ea typeface="Microsoft YaHei" panose="020B0503020204020204" pitchFamily="34" charset="-122"/>
                        </a:rPr>
                        <a:t>P2.3</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900" b="0" i="0" u="none" strike="noStrike">
                          <a:solidFill>
                            <a:srgbClr val="555656"/>
                          </a:solidFill>
                          <a:effectLst/>
                          <a:latin typeface="Microsoft YaHei" panose="020B0503020204020204" pitchFamily="34" charset="-122"/>
                          <a:ea typeface="Microsoft YaHei" panose="020B0503020204020204" pitchFamily="34" charset="-122"/>
                        </a:rPr>
                        <a:t>WD</a:t>
                      </a: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事业部</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产品策划组</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900" b="0" i="0" u="none" strike="noStrike">
                          <a:solidFill>
                            <a:srgbClr val="FF9900"/>
                          </a:solidFill>
                          <a:effectLst/>
                          <a:latin typeface="Microsoft YaHei" panose="020B0503020204020204" pitchFamily="34" charset="-122"/>
                          <a:ea typeface="Microsoft YaHei" panose="020B0503020204020204" pitchFamily="34" charset="-122"/>
                        </a:rPr>
                        <a:t>Last10%</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900" b="0" i="0" u="none" strike="noStrike">
                          <a:solidFill>
                            <a:srgbClr val="555656"/>
                          </a:solidFill>
                          <a:effectLst/>
                          <a:latin typeface="Microsoft YaHei" panose="020B0503020204020204" pitchFamily="34" charset="-122"/>
                          <a:ea typeface="Microsoft YaHei" panose="020B0503020204020204" pitchFamily="34" charset="-122"/>
                        </a:rPr>
                        <a:t>B+</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extLst>
                  <a:ext uri="{0D108BD9-81ED-4DB2-BD59-A6C34878D82A}">
                    <a16:rowId xmlns:a16="http://schemas.microsoft.com/office/drawing/2014/main" val="1973220734"/>
                  </a:ext>
                </a:extLst>
              </a:tr>
              <a:tr h="211826">
                <a:tc>
                  <a:txBody>
                    <a:bodyPr/>
                    <a:lstStyle/>
                    <a:p>
                      <a:pPr algn="ctr" fontAlgn="ct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郭瑞</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研发序列</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900" b="0" i="0" u="none" strike="noStrike">
                          <a:solidFill>
                            <a:srgbClr val="555656"/>
                          </a:solidFill>
                          <a:effectLst/>
                          <a:latin typeface="Microsoft YaHei" panose="020B0503020204020204" pitchFamily="34" charset="-122"/>
                          <a:ea typeface="Microsoft YaHei" panose="020B0503020204020204" pitchFamily="34" charset="-122"/>
                        </a:rPr>
                        <a:t>T2.1</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900" b="0" i="0" u="none" strike="noStrike">
                          <a:solidFill>
                            <a:srgbClr val="555656"/>
                          </a:solidFill>
                          <a:effectLst/>
                          <a:latin typeface="Microsoft YaHei" panose="020B0503020204020204" pitchFamily="34" charset="-122"/>
                          <a:ea typeface="Microsoft YaHei" panose="020B0503020204020204" pitchFamily="34" charset="-122"/>
                        </a:rPr>
                        <a:t>DA</a:t>
                      </a: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事业部</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应用开发组</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900" b="0" i="0" u="none" strike="noStrike">
                          <a:solidFill>
                            <a:srgbClr val="FF9900"/>
                          </a:solidFill>
                          <a:effectLst/>
                          <a:latin typeface="Microsoft YaHei" panose="020B0503020204020204" pitchFamily="34" charset="-122"/>
                          <a:ea typeface="Microsoft YaHei" panose="020B0503020204020204" pitchFamily="34" charset="-122"/>
                        </a:rPr>
                        <a:t>Last10%</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900" b="0" i="0" u="none" strike="noStrike">
                          <a:solidFill>
                            <a:srgbClr val="555656"/>
                          </a:solidFill>
                          <a:effectLst/>
                          <a:latin typeface="Microsoft YaHei" panose="020B0503020204020204" pitchFamily="34" charset="-122"/>
                          <a:ea typeface="Microsoft YaHei" panose="020B0503020204020204" pitchFamily="34" charset="-122"/>
                        </a:rPr>
                        <a:t>B+</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extLst>
                  <a:ext uri="{0D108BD9-81ED-4DB2-BD59-A6C34878D82A}">
                    <a16:rowId xmlns:a16="http://schemas.microsoft.com/office/drawing/2014/main" val="1947212801"/>
                  </a:ext>
                </a:extLst>
              </a:tr>
              <a:tr h="211826">
                <a:tc>
                  <a:txBody>
                    <a:bodyPr/>
                    <a:lstStyle/>
                    <a:p>
                      <a:pPr algn="ctr" fontAlgn="ct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陶俊杰</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产品序列</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900" b="0" i="0" u="none" strike="noStrike">
                          <a:solidFill>
                            <a:srgbClr val="555656"/>
                          </a:solidFill>
                          <a:effectLst/>
                          <a:latin typeface="Microsoft YaHei" panose="020B0503020204020204" pitchFamily="34" charset="-122"/>
                          <a:ea typeface="Microsoft YaHei" panose="020B0503020204020204" pitchFamily="34" charset="-122"/>
                        </a:rPr>
                        <a:t>P2.1</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900" b="0" i="0" u="none" strike="noStrike">
                          <a:solidFill>
                            <a:srgbClr val="555656"/>
                          </a:solidFill>
                          <a:effectLst/>
                          <a:latin typeface="Microsoft YaHei" panose="020B0503020204020204" pitchFamily="34" charset="-122"/>
                          <a:ea typeface="Microsoft YaHei" panose="020B0503020204020204" pitchFamily="34" charset="-122"/>
                        </a:rPr>
                        <a:t>LE</a:t>
                      </a: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事业部</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产品规划组</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900" b="0" i="0" u="none" strike="noStrike">
                          <a:solidFill>
                            <a:srgbClr val="FF9900"/>
                          </a:solidFill>
                          <a:effectLst/>
                          <a:latin typeface="Microsoft YaHei" panose="020B0503020204020204" pitchFamily="34" charset="-122"/>
                          <a:ea typeface="Microsoft YaHei" panose="020B0503020204020204" pitchFamily="34" charset="-122"/>
                        </a:rPr>
                        <a:t>Last10%</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900" b="0" i="0" u="none" strike="noStrike">
                          <a:solidFill>
                            <a:srgbClr val="555656"/>
                          </a:solidFill>
                          <a:effectLst/>
                          <a:latin typeface="Microsoft YaHei" panose="020B0503020204020204" pitchFamily="34" charset="-122"/>
                          <a:ea typeface="Microsoft YaHei" panose="020B0503020204020204" pitchFamily="34" charset="-122"/>
                        </a:rPr>
                        <a:t>B+</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extLst>
                  <a:ext uri="{0D108BD9-81ED-4DB2-BD59-A6C34878D82A}">
                    <a16:rowId xmlns:a16="http://schemas.microsoft.com/office/drawing/2014/main" val="236626839"/>
                  </a:ext>
                </a:extLst>
              </a:tr>
              <a:tr h="211826">
                <a:tc>
                  <a:txBody>
                    <a:bodyPr/>
                    <a:lstStyle/>
                    <a:p>
                      <a:pPr algn="ctr" fontAlgn="ct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罗晓倩</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职能序列</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555656"/>
                          </a:solidFill>
                          <a:effectLst/>
                          <a:latin typeface="Microsoft YaHei" panose="020B0503020204020204" pitchFamily="34" charset="-122"/>
                          <a:ea typeface="Microsoft YaHei" panose="020B0503020204020204" pitchFamily="34" charset="-122"/>
                        </a:rPr>
                        <a:t>A2.2</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人才发展中心</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薪酬人事部</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FF9900"/>
                          </a:solidFill>
                          <a:effectLst/>
                          <a:latin typeface="Microsoft YaHei" panose="020B0503020204020204" pitchFamily="34" charset="-122"/>
                          <a:ea typeface="Microsoft YaHei" panose="020B0503020204020204" pitchFamily="34" charset="-122"/>
                        </a:rPr>
                        <a:t>Last10%</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555656"/>
                          </a:solidFill>
                          <a:effectLst/>
                          <a:latin typeface="Microsoft YaHei" panose="020B0503020204020204" pitchFamily="34" charset="-122"/>
                          <a:ea typeface="Microsoft YaHei" panose="020B0503020204020204" pitchFamily="34" charset="-122"/>
                        </a:rPr>
                        <a:t>B+</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extLst>
                  <a:ext uri="{0D108BD9-81ED-4DB2-BD59-A6C34878D82A}">
                    <a16:rowId xmlns:a16="http://schemas.microsoft.com/office/drawing/2014/main" val="3595608472"/>
                  </a:ext>
                </a:extLst>
              </a:tr>
              <a:tr h="211826">
                <a:tc>
                  <a:txBody>
                    <a:bodyPr/>
                    <a:lstStyle/>
                    <a:p>
                      <a:pPr algn="ctr" fontAlgn="ct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古文</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职能序列</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555656"/>
                          </a:solidFill>
                          <a:effectLst/>
                          <a:latin typeface="Microsoft YaHei" panose="020B0503020204020204" pitchFamily="34" charset="-122"/>
                          <a:ea typeface="Microsoft YaHei" panose="020B0503020204020204" pitchFamily="34" charset="-122"/>
                        </a:rPr>
                        <a:t>A2.1</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总裁办公室</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长沙秘书组</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FF9900"/>
                          </a:solidFill>
                          <a:effectLst/>
                          <a:latin typeface="Microsoft YaHei" panose="020B0503020204020204" pitchFamily="34" charset="-122"/>
                          <a:ea typeface="Microsoft YaHei" panose="020B0503020204020204" pitchFamily="34" charset="-122"/>
                        </a:rPr>
                        <a:t>Last10%</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555656"/>
                          </a:solidFill>
                          <a:effectLst/>
                          <a:latin typeface="Microsoft YaHei" panose="020B0503020204020204" pitchFamily="34" charset="-122"/>
                          <a:ea typeface="Microsoft YaHei" panose="020B0503020204020204" pitchFamily="34" charset="-122"/>
                        </a:rPr>
                        <a:t>B+</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extLst>
                  <a:ext uri="{0D108BD9-81ED-4DB2-BD59-A6C34878D82A}">
                    <a16:rowId xmlns:a16="http://schemas.microsoft.com/office/drawing/2014/main" val="2569743186"/>
                  </a:ext>
                </a:extLst>
              </a:tr>
              <a:tr h="221561">
                <a:tc>
                  <a:txBody>
                    <a:bodyPr/>
                    <a:lstStyle/>
                    <a:p>
                      <a:pPr algn="ctr" fontAlgn="ct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罗荣杰</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职能序列</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555656"/>
                          </a:solidFill>
                          <a:effectLst/>
                          <a:latin typeface="Microsoft YaHei" panose="020B0503020204020204" pitchFamily="34" charset="-122"/>
                          <a:ea typeface="Microsoft YaHei" panose="020B0503020204020204" pitchFamily="34" charset="-122"/>
                        </a:rPr>
                        <a:t>A3.2</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总裁办公室</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长沙秘书组</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FF9900"/>
                          </a:solidFill>
                          <a:effectLst/>
                          <a:latin typeface="Microsoft YaHei" panose="020B0503020204020204" pitchFamily="34" charset="-122"/>
                          <a:ea typeface="Microsoft YaHei" panose="020B0503020204020204" pitchFamily="34" charset="-122"/>
                        </a:rPr>
                        <a:t>Last10%</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555656"/>
                          </a:solidFill>
                          <a:effectLst/>
                          <a:latin typeface="Microsoft YaHei" panose="020B0503020204020204" pitchFamily="34" charset="-122"/>
                          <a:ea typeface="Microsoft YaHei" panose="020B0503020204020204" pitchFamily="34" charset="-122"/>
                        </a:rPr>
                        <a:t>B+</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extLst>
                  <a:ext uri="{0D108BD9-81ED-4DB2-BD59-A6C34878D82A}">
                    <a16:rowId xmlns:a16="http://schemas.microsoft.com/office/drawing/2014/main" val="3406231480"/>
                  </a:ext>
                </a:extLst>
              </a:tr>
              <a:tr h="211826">
                <a:tc>
                  <a:txBody>
                    <a:bodyPr/>
                    <a:lstStyle/>
                    <a:p>
                      <a:pPr algn="ctr" fontAlgn="ct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罗建宏</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营销序列</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900" b="0" i="0" u="none" strike="noStrike">
                          <a:solidFill>
                            <a:srgbClr val="555656"/>
                          </a:solidFill>
                          <a:effectLst/>
                          <a:latin typeface="Microsoft YaHei" panose="020B0503020204020204" pitchFamily="34" charset="-122"/>
                          <a:ea typeface="Microsoft YaHei" panose="020B0503020204020204" pitchFamily="34" charset="-122"/>
                        </a:rPr>
                        <a:t>S3.1</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政企营销中心</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900" b="0" i="0" u="none" strike="noStrike">
                          <a:solidFill>
                            <a:srgbClr val="555656"/>
                          </a:solidFill>
                          <a:effectLst/>
                          <a:latin typeface="Microsoft YaHei" panose="020B0503020204020204" pitchFamily="34" charset="-122"/>
                          <a:ea typeface="Microsoft YaHei" panose="020B0503020204020204" pitchFamily="34" charset="-122"/>
                        </a:rPr>
                        <a:t>AP</a:t>
                      </a: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政企营销部</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900" b="0" i="0" u="none" strike="noStrike">
                          <a:solidFill>
                            <a:srgbClr val="FF9900"/>
                          </a:solidFill>
                          <a:effectLst/>
                          <a:latin typeface="Microsoft YaHei" panose="020B0503020204020204" pitchFamily="34" charset="-122"/>
                          <a:ea typeface="Microsoft YaHei" panose="020B0503020204020204" pitchFamily="34" charset="-122"/>
                        </a:rPr>
                        <a:t>Last10%</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900" b="0" i="0" u="none" strike="noStrike">
                          <a:solidFill>
                            <a:srgbClr val="555656"/>
                          </a:solidFill>
                          <a:effectLst/>
                          <a:latin typeface="Microsoft YaHei" panose="020B0503020204020204" pitchFamily="34" charset="-122"/>
                          <a:ea typeface="Microsoft YaHei" panose="020B0503020204020204" pitchFamily="34" charset="-122"/>
                        </a:rPr>
                        <a:t>A</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extLst>
                  <a:ext uri="{0D108BD9-81ED-4DB2-BD59-A6C34878D82A}">
                    <a16:rowId xmlns:a16="http://schemas.microsoft.com/office/drawing/2014/main" val="292547390"/>
                  </a:ext>
                </a:extLst>
              </a:tr>
            </a:tbl>
          </a:graphicData>
        </a:graphic>
      </p:graphicFrame>
      <p:sp>
        <p:nvSpPr>
          <p:cNvPr id="6" name="文本框 5">
            <a:extLst>
              <a:ext uri="{FF2B5EF4-FFF2-40B4-BE49-F238E27FC236}">
                <a16:creationId xmlns:a16="http://schemas.microsoft.com/office/drawing/2014/main" id="{493F9552-A9A1-353B-2288-47E702C305CE}"/>
              </a:ext>
            </a:extLst>
          </p:cNvPr>
          <p:cNvSpPr txBox="1"/>
          <p:nvPr/>
        </p:nvSpPr>
        <p:spPr>
          <a:xfrm>
            <a:off x="1234020" y="896544"/>
            <a:ext cx="366158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a:ln>
                  <a:noFill/>
                </a:ln>
                <a:solidFill>
                  <a:prstClr val="black"/>
                </a:solidFill>
                <a:effectLst/>
                <a:uLnTx/>
                <a:uFillTx/>
                <a:latin typeface="微软雅黑"/>
                <a:ea typeface="微软雅黑"/>
                <a:cs typeface="+mn-cs"/>
              </a:rPr>
              <a:t>前台部门</a:t>
            </a:r>
            <a:r>
              <a:rPr kumimoji="0" lang="en-US" altLang="zh-CN" sz="1600" b="1" i="0" u="none" strike="noStrike" kern="1200" cap="none" spc="0" normalizeH="0" baseline="0" noProof="0">
                <a:ln>
                  <a:noFill/>
                </a:ln>
                <a:solidFill>
                  <a:prstClr val="black"/>
                </a:solidFill>
                <a:effectLst/>
                <a:uLnTx/>
                <a:uFillTx/>
                <a:latin typeface="微软雅黑"/>
                <a:ea typeface="微软雅黑"/>
                <a:cs typeface="+mn-cs"/>
              </a:rPr>
              <a:t>last10%</a:t>
            </a:r>
            <a:r>
              <a:rPr kumimoji="0" lang="zh-CN" altLang="en-US" sz="1600" b="1" i="0" u="none" strike="noStrike" kern="1200" cap="none" spc="0" normalizeH="0" baseline="0" noProof="0">
                <a:ln>
                  <a:noFill/>
                </a:ln>
                <a:solidFill>
                  <a:prstClr val="black"/>
                </a:solidFill>
                <a:effectLst/>
                <a:uLnTx/>
                <a:uFillTx/>
                <a:latin typeface="微软雅黑"/>
                <a:ea typeface="微软雅黑"/>
                <a:cs typeface="+mn-cs"/>
              </a:rPr>
              <a:t>的特殊应用占比更高</a:t>
            </a:r>
          </a:p>
        </p:txBody>
      </p:sp>
      <p:sp>
        <p:nvSpPr>
          <p:cNvPr id="7" name="椭圆 6">
            <a:extLst>
              <a:ext uri="{FF2B5EF4-FFF2-40B4-BE49-F238E27FC236}">
                <a16:creationId xmlns:a16="http://schemas.microsoft.com/office/drawing/2014/main" id="{74009DF9-BC78-9AD9-856A-C6F62FA64F03}"/>
              </a:ext>
            </a:extLst>
          </p:cNvPr>
          <p:cNvSpPr/>
          <p:nvPr/>
        </p:nvSpPr>
        <p:spPr>
          <a:xfrm>
            <a:off x="2441250" y="1524744"/>
            <a:ext cx="774797" cy="122152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aphicFrame>
        <p:nvGraphicFramePr>
          <p:cNvPr id="9" name="表格 8">
            <a:extLst>
              <a:ext uri="{FF2B5EF4-FFF2-40B4-BE49-F238E27FC236}">
                <a16:creationId xmlns:a16="http://schemas.microsoft.com/office/drawing/2014/main" id="{3FA92CA0-3BCC-D18A-9AF3-5A9C6CB6ECCF}"/>
              </a:ext>
            </a:extLst>
          </p:cNvPr>
          <p:cNvGraphicFramePr>
            <a:graphicFrameLocks noGrp="1"/>
          </p:cNvGraphicFramePr>
          <p:nvPr/>
        </p:nvGraphicFramePr>
        <p:xfrm>
          <a:off x="581960" y="4126011"/>
          <a:ext cx="4965700" cy="2540032"/>
        </p:xfrm>
        <a:graphic>
          <a:graphicData uri="http://schemas.openxmlformats.org/drawingml/2006/table">
            <a:tbl>
              <a:tblPr/>
              <a:tblGrid>
                <a:gridCol w="596900">
                  <a:extLst>
                    <a:ext uri="{9D8B030D-6E8A-4147-A177-3AD203B41FA5}">
                      <a16:colId xmlns:a16="http://schemas.microsoft.com/office/drawing/2014/main" val="4103898631"/>
                    </a:ext>
                  </a:extLst>
                </a:gridCol>
                <a:gridCol w="711200">
                  <a:extLst>
                    <a:ext uri="{9D8B030D-6E8A-4147-A177-3AD203B41FA5}">
                      <a16:colId xmlns:a16="http://schemas.microsoft.com/office/drawing/2014/main" val="1161312562"/>
                    </a:ext>
                  </a:extLst>
                </a:gridCol>
                <a:gridCol w="508000">
                  <a:extLst>
                    <a:ext uri="{9D8B030D-6E8A-4147-A177-3AD203B41FA5}">
                      <a16:colId xmlns:a16="http://schemas.microsoft.com/office/drawing/2014/main" val="3129440566"/>
                    </a:ext>
                  </a:extLst>
                </a:gridCol>
                <a:gridCol w="863600">
                  <a:extLst>
                    <a:ext uri="{9D8B030D-6E8A-4147-A177-3AD203B41FA5}">
                      <a16:colId xmlns:a16="http://schemas.microsoft.com/office/drawing/2014/main" val="525298112"/>
                    </a:ext>
                  </a:extLst>
                </a:gridCol>
                <a:gridCol w="876300">
                  <a:extLst>
                    <a:ext uri="{9D8B030D-6E8A-4147-A177-3AD203B41FA5}">
                      <a16:colId xmlns:a16="http://schemas.microsoft.com/office/drawing/2014/main" val="3923022208"/>
                    </a:ext>
                  </a:extLst>
                </a:gridCol>
                <a:gridCol w="749300">
                  <a:extLst>
                    <a:ext uri="{9D8B030D-6E8A-4147-A177-3AD203B41FA5}">
                      <a16:colId xmlns:a16="http://schemas.microsoft.com/office/drawing/2014/main" val="3586722849"/>
                    </a:ext>
                  </a:extLst>
                </a:gridCol>
                <a:gridCol w="660400">
                  <a:extLst>
                    <a:ext uri="{9D8B030D-6E8A-4147-A177-3AD203B41FA5}">
                      <a16:colId xmlns:a16="http://schemas.microsoft.com/office/drawing/2014/main" val="3287501205"/>
                    </a:ext>
                  </a:extLst>
                </a:gridCol>
              </a:tblGrid>
              <a:tr h="296852">
                <a:tc>
                  <a:txBody>
                    <a:bodyPr/>
                    <a:lstStyle/>
                    <a:p>
                      <a:pPr algn="ctr" fontAlgn="ctr"/>
                      <a:r>
                        <a:rPr lang="zh-CN" altLang="en-US" sz="900" b="1" i="0" u="none" strike="noStrike">
                          <a:solidFill>
                            <a:srgbClr val="FFFFFF"/>
                          </a:solidFill>
                          <a:effectLst/>
                          <a:latin typeface="Microsoft YaHei" panose="020B0503020204020204" pitchFamily="34" charset="-122"/>
                          <a:ea typeface="Microsoft YaHei" panose="020B0503020204020204" pitchFamily="34" charset="-122"/>
                        </a:rPr>
                        <a:t>姓名</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0070C0"/>
                    </a:solidFill>
                  </a:tcPr>
                </a:tc>
                <a:tc>
                  <a:txBody>
                    <a:bodyPr/>
                    <a:lstStyle/>
                    <a:p>
                      <a:pPr algn="ctr" fontAlgn="ctr"/>
                      <a:r>
                        <a:rPr lang="zh-CN" altLang="en-US" sz="900" b="1" i="0" u="none" strike="noStrike">
                          <a:solidFill>
                            <a:srgbClr val="FFFFFF"/>
                          </a:solidFill>
                          <a:effectLst/>
                          <a:latin typeface="Microsoft YaHei" panose="020B0503020204020204" pitchFamily="34" charset="-122"/>
                          <a:ea typeface="Microsoft YaHei" panose="020B0503020204020204" pitchFamily="34" charset="-122"/>
                        </a:rPr>
                        <a:t>序列</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0070C0"/>
                    </a:solidFill>
                  </a:tcPr>
                </a:tc>
                <a:tc>
                  <a:txBody>
                    <a:bodyPr/>
                    <a:lstStyle/>
                    <a:p>
                      <a:pPr algn="ctr" fontAlgn="ctr"/>
                      <a:r>
                        <a:rPr lang="zh-CN" altLang="en-US" sz="900" b="1" i="0" u="none" strike="noStrike">
                          <a:solidFill>
                            <a:srgbClr val="FFFFFF"/>
                          </a:solidFill>
                          <a:effectLst/>
                          <a:latin typeface="Microsoft YaHei" panose="020B0503020204020204" pitchFamily="34" charset="-122"/>
                          <a:ea typeface="Microsoft YaHei" panose="020B0503020204020204" pitchFamily="34" charset="-122"/>
                        </a:rPr>
                        <a:t>职级</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0070C0"/>
                    </a:solidFill>
                  </a:tcPr>
                </a:tc>
                <a:tc>
                  <a:txBody>
                    <a:bodyPr/>
                    <a:lstStyle/>
                    <a:p>
                      <a:pPr algn="ctr" fontAlgn="ctr"/>
                      <a:r>
                        <a:rPr lang="zh-CN" altLang="en-US" sz="900" b="1" i="0" u="none" strike="noStrike">
                          <a:solidFill>
                            <a:srgbClr val="FFFFFF"/>
                          </a:solidFill>
                          <a:effectLst/>
                          <a:latin typeface="Microsoft YaHei" panose="020B0503020204020204" pitchFamily="34" charset="-122"/>
                          <a:ea typeface="Microsoft YaHei" panose="020B0503020204020204" pitchFamily="34" charset="-122"/>
                        </a:rPr>
                        <a:t>一级部门名称</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0070C0"/>
                    </a:solidFill>
                  </a:tcPr>
                </a:tc>
                <a:tc>
                  <a:txBody>
                    <a:bodyPr/>
                    <a:lstStyle/>
                    <a:p>
                      <a:pPr algn="ctr" fontAlgn="ctr"/>
                      <a:r>
                        <a:rPr lang="zh-CN" altLang="en-US" sz="900" b="1" i="0" u="none" strike="noStrike">
                          <a:solidFill>
                            <a:srgbClr val="FFFFFF"/>
                          </a:solidFill>
                          <a:effectLst/>
                          <a:latin typeface="Microsoft YaHei" panose="020B0503020204020204" pitchFamily="34" charset="-122"/>
                          <a:ea typeface="Microsoft YaHei" panose="020B0503020204020204" pitchFamily="34" charset="-122"/>
                        </a:rPr>
                        <a:t>二级部门名称</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0070C0"/>
                    </a:solidFill>
                  </a:tcPr>
                </a:tc>
                <a:tc>
                  <a:txBody>
                    <a:bodyPr/>
                    <a:lstStyle/>
                    <a:p>
                      <a:pPr algn="ctr" fontAlgn="ctr"/>
                      <a:r>
                        <a:rPr lang="zh-CN" altLang="en-US" sz="900" b="1" i="0" u="none" strike="noStrike">
                          <a:solidFill>
                            <a:srgbClr val="FFFFFF"/>
                          </a:solidFill>
                          <a:effectLst/>
                          <a:latin typeface="Microsoft YaHei" panose="020B0503020204020204" pitchFamily="34" charset="-122"/>
                          <a:ea typeface="Microsoft YaHei" panose="020B0503020204020204" pitchFamily="34" charset="-122"/>
                        </a:rPr>
                        <a:t>同序列同职级排序标签</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0070C0"/>
                    </a:solidFill>
                  </a:tcPr>
                </a:tc>
                <a:tc>
                  <a:txBody>
                    <a:bodyPr/>
                    <a:lstStyle/>
                    <a:p>
                      <a:pPr algn="ctr" fontAlgn="ctr"/>
                      <a:r>
                        <a:rPr lang="en-US" altLang="zh-CN" sz="900" b="1" i="0" u="none" strike="noStrike">
                          <a:solidFill>
                            <a:srgbClr val="FFFFFF"/>
                          </a:solidFill>
                          <a:effectLst/>
                          <a:latin typeface="Microsoft YaHei" panose="020B0503020204020204" pitchFamily="34" charset="-122"/>
                          <a:ea typeface="Microsoft YaHei" panose="020B0503020204020204" pitchFamily="34" charset="-122"/>
                        </a:rPr>
                        <a:t>Q2</a:t>
                      </a:r>
                      <a:r>
                        <a:rPr lang="zh-CN" altLang="en-US" sz="900" b="1" i="0" u="none" strike="noStrike">
                          <a:solidFill>
                            <a:srgbClr val="FFFFFF"/>
                          </a:solidFill>
                          <a:effectLst/>
                          <a:latin typeface="Microsoft YaHei" panose="020B0503020204020204" pitchFamily="34" charset="-122"/>
                          <a:ea typeface="Microsoft YaHei" panose="020B0503020204020204" pitchFamily="34" charset="-122"/>
                        </a:rPr>
                        <a:t>绩效</a:t>
                      </a:r>
                      <a:br>
                        <a:rPr lang="zh-CN" altLang="en-US" sz="900" b="1" i="0" u="none" strike="noStrike">
                          <a:solidFill>
                            <a:srgbClr val="FFFFFF"/>
                          </a:solidFill>
                          <a:effectLst/>
                          <a:latin typeface="Microsoft YaHei" panose="020B0503020204020204" pitchFamily="34" charset="-122"/>
                          <a:ea typeface="Microsoft YaHei" panose="020B0503020204020204" pitchFamily="34" charset="-122"/>
                        </a:rPr>
                      </a:br>
                      <a:r>
                        <a:rPr lang="zh-CN" altLang="en-US" sz="900" b="1" i="0" u="none" strike="noStrike">
                          <a:solidFill>
                            <a:srgbClr val="FFFFFF"/>
                          </a:solidFill>
                          <a:effectLst/>
                          <a:latin typeface="Microsoft YaHei" panose="020B0503020204020204" pitchFamily="34" charset="-122"/>
                          <a:ea typeface="Microsoft YaHei" panose="020B0503020204020204" pitchFamily="34" charset="-122"/>
                        </a:rPr>
                        <a:t>主观评价</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0070C0"/>
                    </a:solidFill>
                  </a:tcPr>
                </a:tc>
                <a:extLst>
                  <a:ext uri="{0D108BD9-81ED-4DB2-BD59-A6C34878D82A}">
                    <a16:rowId xmlns:a16="http://schemas.microsoft.com/office/drawing/2014/main" val="2703752091"/>
                  </a:ext>
                </a:extLst>
              </a:tr>
              <a:tr h="296852">
                <a:tc>
                  <a:txBody>
                    <a:bodyPr/>
                    <a:lstStyle/>
                    <a:p>
                      <a:pPr algn="ctr" fontAlgn="ctr"/>
                      <a:r>
                        <a:rPr lang="en-US" sz="900" b="0" i="0" u="none" strike="noStrike">
                          <a:solidFill>
                            <a:srgbClr val="555656"/>
                          </a:solidFill>
                          <a:effectLst/>
                          <a:latin typeface="Microsoft YaHei" panose="020B0503020204020204" pitchFamily="34" charset="-122"/>
                          <a:ea typeface="Microsoft YaHei" panose="020B0503020204020204" pitchFamily="34" charset="-122"/>
                        </a:rPr>
                        <a:t>Eric Liu</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营销序列</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555656"/>
                          </a:solidFill>
                          <a:effectLst/>
                          <a:latin typeface="Microsoft YaHei" panose="020B0503020204020204" pitchFamily="34" charset="-122"/>
                          <a:ea typeface="Microsoft YaHei" panose="020B0503020204020204" pitchFamily="34" charset="-122"/>
                        </a:rPr>
                        <a:t>S3.2</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海外品牌营销中心</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555656"/>
                          </a:solidFill>
                          <a:effectLst/>
                          <a:latin typeface="Microsoft YaHei" panose="020B0503020204020204" pitchFamily="34" charset="-122"/>
                          <a:ea typeface="Microsoft YaHei" panose="020B0503020204020204" pitchFamily="34" charset="-122"/>
                        </a:rPr>
                        <a:t>WF</a:t>
                      </a: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品牌部</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FF9900"/>
                          </a:solidFill>
                          <a:effectLst/>
                          <a:latin typeface="Microsoft YaHei" panose="020B0503020204020204" pitchFamily="34" charset="-122"/>
                          <a:ea typeface="Microsoft YaHei" panose="020B0503020204020204" pitchFamily="34" charset="-122"/>
                        </a:rPr>
                        <a:t>Top20%</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555656"/>
                          </a:solidFill>
                          <a:effectLst/>
                          <a:latin typeface="Microsoft YaHei" panose="020B0503020204020204" pitchFamily="34" charset="-122"/>
                          <a:ea typeface="Microsoft YaHei" panose="020B0503020204020204" pitchFamily="34" charset="-122"/>
                        </a:rPr>
                        <a:t>C</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extLst>
                  <a:ext uri="{0D108BD9-81ED-4DB2-BD59-A6C34878D82A}">
                    <a16:rowId xmlns:a16="http://schemas.microsoft.com/office/drawing/2014/main" val="222816364"/>
                  </a:ext>
                </a:extLst>
              </a:tr>
              <a:tr h="175962">
                <a:tc>
                  <a:txBody>
                    <a:bodyPr/>
                    <a:lstStyle/>
                    <a:p>
                      <a:pPr algn="ctr" fontAlgn="ct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林承龙</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产品序列</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900" b="0" i="0" u="none" strike="noStrike">
                          <a:solidFill>
                            <a:srgbClr val="555656"/>
                          </a:solidFill>
                          <a:effectLst/>
                          <a:latin typeface="Microsoft YaHei" panose="020B0503020204020204" pitchFamily="34" charset="-122"/>
                          <a:ea typeface="Microsoft YaHei" panose="020B0503020204020204" pitchFamily="34" charset="-122"/>
                        </a:rPr>
                        <a:t>P1.2</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900" b="0" i="0" u="none" strike="noStrike">
                          <a:solidFill>
                            <a:srgbClr val="555656"/>
                          </a:solidFill>
                          <a:effectLst/>
                          <a:latin typeface="Microsoft YaHei" panose="020B0503020204020204" pitchFamily="34" charset="-122"/>
                          <a:ea typeface="Microsoft YaHei" panose="020B0503020204020204" pitchFamily="34" charset="-122"/>
                        </a:rPr>
                        <a:t>FX</a:t>
                      </a: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事业部</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900" b="0" i="0" u="none" strike="noStrike">
                          <a:solidFill>
                            <a:srgbClr val="555656"/>
                          </a:solidFill>
                          <a:effectLst/>
                          <a:latin typeface="Microsoft YaHei" panose="020B0503020204020204" pitchFamily="34" charset="-122"/>
                          <a:ea typeface="Microsoft YaHei" panose="020B0503020204020204" pitchFamily="34" charset="-122"/>
                        </a:rPr>
                        <a:t>FX</a:t>
                      </a: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质量控制部</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900" b="0" i="0" u="none" strike="noStrike">
                          <a:solidFill>
                            <a:srgbClr val="FF9900"/>
                          </a:solidFill>
                          <a:effectLst/>
                          <a:latin typeface="Microsoft YaHei" panose="020B0503020204020204" pitchFamily="34" charset="-122"/>
                          <a:ea typeface="Microsoft YaHei" panose="020B0503020204020204" pitchFamily="34" charset="-122"/>
                        </a:rPr>
                        <a:t>Top20%</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900" b="0" i="0" u="none" strike="noStrike">
                          <a:solidFill>
                            <a:srgbClr val="555656"/>
                          </a:solidFill>
                          <a:effectLst/>
                          <a:latin typeface="Microsoft YaHei" panose="020B0503020204020204" pitchFamily="34" charset="-122"/>
                          <a:ea typeface="Microsoft YaHei" panose="020B0503020204020204" pitchFamily="34" charset="-122"/>
                        </a:rPr>
                        <a:t>D</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extLst>
                  <a:ext uri="{0D108BD9-81ED-4DB2-BD59-A6C34878D82A}">
                    <a16:rowId xmlns:a16="http://schemas.microsoft.com/office/drawing/2014/main" val="2696076647"/>
                  </a:ext>
                </a:extLst>
              </a:tr>
              <a:tr h="175962">
                <a:tc>
                  <a:txBody>
                    <a:bodyPr/>
                    <a:lstStyle/>
                    <a:p>
                      <a:pPr algn="ctr" fontAlgn="ct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肖楠</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职能序列</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900" b="0" i="0" u="none" strike="noStrike">
                          <a:solidFill>
                            <a:srgbClr val="555656"/>
                          </a:solidFill>
                          <a:effectLst/>
                          <a:latin typeface="Microsoft YaHei" panose="020B0503020204020204" pitchFamily="34" charset="-122"/>
                          <a:ea typeface="Microsoft YaHei" panose="020B0503020204020204" pitchFamily="34" charset="-122"/>
                        </a:rPr>
                        <a:t>A3.2</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战略发展部</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投资合作组</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900" b="0" i="0" u="none" strike="noStrike">
                          <a:solidFill>
                            <a:srgbClr val="FF9900"/>
                          </a:solidFill>
                          <a:effectLst/>
                          <a:latin typeface="Microsoft YaHei" panose="020B0503020204020204" pitchFamily="34" charset="-122"/>
                          <a:ea typeface="Microsoft YaHei" panose="020B0503020204020204" pitchFamily="34" charset="-122"/>
                        </a:rPr>
                        <a:t>Top20%</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900" b="0" i="0" u="none" strike="noStrike">
                          <a:solidFill>
                            <a:srgbClr val="555656"/>
                          </a:solidFill>
                          <a:effectLst/>
                          <a:latin typeface="Microsoft YaHei" panose="020B0503020204020204" pitchFamily="34" charset="-122"/>
                          <a:ea typeface="Microsoft YaHei" panose="020B0503020204020204" pitchFamily="34" charset="-122"/>
                        </a:rPr>
                        <a:t>C</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extLst>
                  <a:ext uri="{0D108BD9-81ED-4DB2-BD59-A6C34878D82A}">
                    <a16:rowId xmlns:a16="http://schemas.microsoft.com/office/drawing/2014/main" val="2889894334"/>
                  </a:ext>
                </a:extLst>
              </a:tr>
              <a:tr h="175962">
                <a:tc>
                  <a:txBody>
                    <a:bodyPr/>
                    <a:lstStyle/>
                    <a:p>
                      <a:pPr algn="ctr" fontAlgn="ct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甯承信</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研发序列</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555656"/>
                          </a:solidFill>
                          <a:effectLst/>
                          <a:latin typeface="Microsoft YaHei" panose="020B0503020204020204" pitchFamily="34" charset="-122"/>
                          <a:ea typeface="Microsoft YaHei" panose="020B0503020204020204" pitchFamily="34" charset="-122"/>
                        </a:rPr>
                        <a:t>T3.1</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技术创新中心</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555656"/>
                          </a:solidFill>
                          <a:effectLst/>
                          <a:latin typeface="Microsoft YaHei" panose="020B0503020204020204" pitchFamily="34" charset="-122"/>
                          <a:ea typeface="Microsoft YaHei" panose="020B0503020204020204" pitchFamily="34" charset="-122"/>
                        </a:rPr>
                        <a:t>TW</a:t>
                      </a: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研发部</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FF9900"/>
                          </a:solidFill>
                          <a:effectLst/>
                          <a:latin typeface="Microsoft YaHei" panose="020B0503020204020204" pitchFamily="34" charset="-122"/>
                          <a:ea typeface="Microsoft YaHei" panose="020B0503020204020204" pitchFamily="34" charset="-122"/>
                        </a:rPr>
                        <a:t>Top20%</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555656"/>
                          </a:solidFill>
                          <a:effectLst/>
                          <a:latin typeface="Microsoft YaHei" panose="020B0503020204020204" pitchFamily="34" charset="-122"/>
                          <a:ea typeface="Microsoft YaHei" panose="020B0503020204020204" pitchFamily="34" charset="-122"/>
                        </a:rPr>
                        <a:t>C</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extLst>
                  <a:ext uri="{0D108BD9-81ED-4DB2-BD59-A6C34878D82A}">
                    <a16:rowId xmlns:a16="http://schemas.microsoft.com/office/drawing/2014/main" val="178417648"/>
                  </a:ext>
                </a:extLst>
              </a:tr>
              <a:tr h="296852">
                <a:tc>
                  <a:txBody>
                    <a:bodyPr/>
                    <a:lstStyle/>
                    <a:p>
                      <a:pPr algn="ctr" fontAlgn="ct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谢翔</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营销序列</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900" b="0" i="0" u="none" strike="noStrike">
                          <a:solidFill>
                            <a:srgbClr val="555656"/>
                          </a:solidFill>
                          <a:effectLst/>
                          <a:latin typeface="Microsoft YaHei" panose="020B0503020204020204" pitchFamily="34" charset="-122"/>
                          <a:ea typeface="Microsoft YaHei" panose="020B0503020204020204" pitchFamily="34" charset="-122"/>
                        </a:rPr>
                        <a:t>S3.1</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国内品牌营销中心（筹）</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媒体公关部</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900" b="0" i="0" u="none" strike="noStrike">
                          <a:solidFill>
                            <a:srgbClr val="FF9900"/>
                          </a:solidFill>
                          <a:effectLst/>
                          <a:latin typeface="Microsoft YaHei" panose="020B0503020204020204" pitchFamily="34" charset="-122"/>
                          <a:ea typeface="Microsoft YaHei" panose="020B0503020204020204" pitchFamily="34" charset="-122"/>
                        </a:rPr>
                        <a:t>Top20%</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900" b="0" i="0" u="none" strike="noStrike">
                          <a:solidFill>
                            <a:srgbClr val="555656"/>
                          </a:solidFill>
                          <a:effectLst/>
                          <a:latin typeface="Microsoft YaHei" panose="020B0503020204020204" pitchFamily="34" charset="-122"/>
                          <a:ea typeface="Microsoft YaHei" panose="020B0503020204020204" pitchFamily="34" charset="-122"/>
                        </a:rPr>
                        <a:t>D</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extLst>
                  <a:ext uri="{0D108BD9-81ED-4DB2-BD59-A6C34878D82A}">
                    <a16:rowId xmlns:a16="http://schemas.microsoft.com/office/drawing/2014/main" val="2954414842"/>
                  </a:ext>
                </a:extLst>
              </a:tr>
              <a:tr h="175962">
                <a:tc>
                  <a:txBody>
                    <a:bodyPr/>
                    <a:lstStyle/>
                    <a:p>
                      <a:pPr algn="ctr" fontAlgn="ct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黄维琳</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产品序列</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555656"/>
                          </a:solidFill>
                          <a:effectLst/>
                          <a:latin typeface="Microsoft YaHei" panose="020B0503020204020204" pitchFamily="34" charset="-122"/>
                          <a:ea typeface="Microsoft YaHei" panose="020B0503020204020204" pitchFamily="34" charset="-122"/>
                        </a:rPr>
                        <a:t>P4.1</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555656"/>
                          </a:solidFill>
                          <a:effectLst/>
                          <a:latin typeface="Microsoft YaHei" panose="020B0503020204020204" pitchFamily="34" charset="-122"/>
                          <a:ea typeface="Microsoft YaHei" panose="020B0503020204020204" pitchFamily="34" charset="-122"/>
                        </a:rPr>
                        <a:t>FX</a:t>
                      </a: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事业部</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555656"/>
                          </a:solidFill>
                          <a:effectLst/>
                          <a:latin typeface="Microsoft YaHei" panose="020B0503020204020204" pitchFamily="34" charset="-122"/>
                          <a:ea typeface="Microsoft YaHei" panose="020B0503020204020204" pitchFamily="34" charset="-122"/>
                        </a:rPr>
                        <a:t>FX</a:t>
                      </a: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产品规划部</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FF9900"/>
                          </a:solidFill>
                          <a:effectLst/>
                          <a:latin typeface="Microsoft YaHei" panose="020B0503020204020204" pitchFamily="34" charset="-122"/>
                          <a:ea typeface="Microsoft YaHei" panose="020B0503020204020204" pitchFamily="34" charset="-122"/>
                        </a:rPr>
                        <a:t>Top20%</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555656"/>
                          </a:solidFill>
                          <a:effectLst/>
                          <a:latin typeface="Microsoft YaHei" panose="020B0503020204020204" pitchFamily="34" charset="-122"/>
                          <a:ea typeface="Microsoft YaHei" panose="020B0503020204020204" pitchFamily="34" charset="-122"/>
                        </a:rPr>
                        <a:t>C</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extLst>
                  <a:ext uri="{0D108BD9-81ED-4DB2-BD59-A6C34878D82A}">
                    <a16:rowId xmlns:a16="http://schemas.microsoft.com/office/drawing/2014/main" val="3888977201"/>
                  </a:ext>
                </a:extLst>
              </a:tr>
              <a:tr h="175962">
                <a:tc>
                  <a:txBody>
                    <a:bodyPr/>
                    <a:lstStyle/>
                    <a:p>
                      <a:pPr algn="ctr" fontAlgn="ct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徐芷胭</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职能序列</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900" b="0" i="0" u="none" strike="noStrike">
                          <a:solidFill>
                            <a:srgbClr val="555656"/>
                          </a:solidFill>
                          <a:effectLst/>
                          <a:latin typeface="Microsoft YaHei" panose="020B0503020204020204" pitchFamily="34" charset="-122"/>
                          <a:ea typeface="Microsoft YaHei" panose="020B0503020204020204" pitchFamily="34" charset="-122"/>
                        </a:rPr>
                        <a:t>A1.3</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人才发展中心</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员工关系部</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900" b="0" i="0" u="none" strike="noStrike">
                          <a:solidFill>
                            <a:srgbClr val="FF9900"/>
                          </a:solidFill>
                          <a:effectLst/>
                          <a:latin typeface="Microsoft YaHei" panose="020B0503020204020204" pitchFamily="34" charset="-122"/>
                          <a:ea typeface="Microsoft YaHei" panose="020B0503020204020204" pitchFamily="34" charset="-122"/>
                        </a:rPr>
                        <a:t>Top20%</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900" b="0" i="0" u="none" strike="noStrike">
                          <a:solidFill>
                            <a:srgbClr val="555656"/>
                          </a:solidFill>
                          <a:effectLst/>
                          <a:latin typeface="Microsoft YaHei" panose="020B0503020204020204" pitchFamily="34" charset="-122"/>
                          <a:ea typeface="Microsoft YaHei" panose="020B0503020204020204" pitchFamily="34" charset="-122"/>
                        </a:rPr>
                        <a:t>C</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extLst>
                  <a:ext uri="{0D108BD9-81ED-4DB2-BD59-A6C34878D82A}">
                    <a16:rowId xmlns:a16="http://schemas.microsoft.com/office/drawing/2014/main" val="1699583415"/>
                  </a:ext>
                </a:extLst>
              </a:tr>
              <a:tr h="296852">
                <a:tc>
                  <a:txBody>
                    <a:bodyPr/>
                    <a:lstStyle/>
                    <a:p>
                      <a:pPr algn="ctr" fontAlgn="ct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贾敏</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营销序列</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900" b="0" i="0" u="none" strike="noStrike">
                          <a:solidFill>
                            <a:srgbClr val="555656"/>
                          </a:solidFill>
                          <a:effectLst/>
                          <a:latin typeface="Microsoft YaHei" panose="020B0503020204020204" pitchFamily="34" charset="-122"/>
                          <a:ea typeface="Microsoft YaHei" panose="020B0503020204020204" pitchFamily="34" charset="-122"/>
                        </a:rPr>
                        <a:t>S3.2</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国内品牌营销中心（筹）</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媒体公关部</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900" b="0" i="0" u="none" strike="noStrike">
                          <a:solidFill>
                            <a:srgbClr val="FF9900"/>
                          </a:solidFill>
                          <a:effectLst/>
                          <a:latin typeface="Microsoft YaHei" panose="020B0503020204020204" pitchFamily="34" charset="-122"/>
                          <a:ea typeface="Microsoft YaHei" panose="020B0503020204020204" pitchFamily="34" charset="-122"/>
                        </a:rPr>
                        <a:t>Top20%</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900" b="0" i="0" u="none" strike="noStrike">
                          <a:solidFill>
                            <a:srgbClr val="555656"/>
                          </a:solidFill>
                          <a:effectLst/>
                          <a:latin typeface="Microsoft YaHei" panose="020B0503020204020204" pitchFamily="34" charset="-122"/>
                          <a:ea typeface="Microsoft YaHei" panose="020B0503020204020204" pitchFamily="34" charset="-122"/>
                        </a:rPr>
                        <a:t>C</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extLst>
                  <a:ext uri="{0D108BD9-81ED-4DB2-BD59-A6C34878D82A}">
                    <a16:rowId xmlns:a16="http://schemas.microsoft.com/office/drawing/2014/main" val="1129947574"/>
                  </a:ext>
                </a:extLst>
              </a:tr>
              <a:tr h="175962">
                <a:tc>
                  <a:txBody>
                    <a:bodyPr/>
                    <a:lstStyle/>
                    <a:p>
                      <a:pPr algn="ctr" fontAlgn="ct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王亚莉</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职能序列</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555656"/>
                          </a:solidFill>
                          <a:effectLst/>
                          <a:latin typeface="Microsoft YaHei" panose="020B0503020204020204" pitchFamily="34" charset="-122"/>
                          <a:ea typeface="Microsoft YaHei" panose="020B0503020204020204" pitchFamily="34" charset="-122"/>
                        </a:rPr>
                        <a:t>A2.2</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人才发展中心</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员工关系部</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FF9900"/>
                          </a:solidFill>
                          <a:effectLst/>
                          <a:latin typeface="Microsoft YaHei" panose="020B0503020204020204" pitchFamily="34" charset="-122"/>
                          <a:ea typeface="Microsoft YaHei" panose="020B0503020204020204" pitchFamily="34" charset="-122"/>
                        </a:rPr>
                        <a:t>Top20%</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555656"/>
                          </a:solidFill>
                          <a:effectLst/>
                          <a:latin typeface="Microsoft YaHei" panose="020B0503020204020204" pitchFamily="34" charset="-122"/>
                          <a:ea typeface="Microsoft YaHei" panose="020B0503020204020204" pitchFamily="34" charset="-122"/>
                        </a:rPr>
                        <a:t>D</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extLst>
                  <a:ext uri="{0D108BD9-81ED-4DB2-BD59-A6C34878D82A}">
                    <a16:rowId xmlns:a16="http://schemas.microsoft.com/office/drawing/2014/main" val="3468501379"/>
                  </a:ext>
                </a:extLst>
              </a:tr>
              <a:tr h="296852">
                <a:tc>
                  <a:txBody>
                    <a:bodyPr/>
                    <a:lstStyle/>
                    <a:p>
                      <a:pPr algn="ctr" fontAlgn="ctr"/>
                      <a:r>
                        <a:rPr lang="en-US" sz="900" b="0" i="0" u="none" strike="noStrike">
                          <a:solidFill>
                            <a:srgbClr val="555656"/>
                          </a:solidFill>
                          <a:effectLst/>
                          <a:latin typeface="Microsoft YaHei" panose="020B0503020204020204" pitchFamily="34" charset="-122"/>
                          <a:ea typeface="Microsoft YaHei" panose="020B0503020204020204" pitchFamily="34" charset="-122"/>
                        </a:rPr>
                        <a:t>Luiza Gondim</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设计序列</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555656"/>
                          </a:solidFill>
                          <a:effectLst/>
                          <a:latin typeface="Microsoft YaHei" panose="020B0503020204020204" pitchFamily="34" charset="-122"/>
                          <a:ea typeface="Microsoft YaHei" panose="020B0503020204020204" pitchFamily="34" charset="-122"/>
                        </a:rPr>
                        <a:t>D3.3</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营销设计中心</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555656"/>
                          </a:solidFill>
                          <a:effectLst/>
                          <a:latin typeface="Microsoft YaHei" panose="020B0503020204020204" pitchFamily="34" charset="-122"/>
                          <a:ea typeface="Microsoft YaHei" panose="020B0503020204020204" pitchFamily="34" charset="-122"/>
                        </a:rPr>
                        <a:t>CA</a:t>
                      </a:r>
                      <a:r>
                        <a:rPr lang="zh-CN" altLang="en-US" sz="900" b="0" i="0" u="none" strike="noStrike">
                          <a:solidFill>
                            <a:srgbClr val="555656"/>
                          </a:solidFill>
                          <a:effectLst/>
                          <a:latin typeface="Microsoft YaHei" panose="020B0503020204020204" pitchFamily="34" charset="-122"/>
                          <a:ea typeface="Microsoft YaHei" panose="020B0503020204020204" pitchFamily="34" charset="-122"/>
                        </a:rPr>
                        <a:t>设计部</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FF9900"/>
                          </a:solidFill>
                          <a:effectLst/>
                          <a:latin typeface="Microsoft YaHei" panose="020B0503020204020204" pitchFamily="34" charset="-122"/>
                          <a:ea typeface="Microsoft YaHei" panose="020B0503020204020204" pitchFamily="34" charset="-122"/>
                        </a:rPr>
                        <a:t>Top20%</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555656"/>
                          </a:solidFill>
                          <a:effectLst/>
                          <a:latin typeface="Microsoft YaHei" panose="020B0503020204020204" pitchFamily="34" charset="-122"/>
                          <a:ea typeface="Microsoft YaHei" panose="020B0503020204020204" pitchFamily="34" charset="-122"/>
                        </a:rPr>
                        <a:t>D</a:t>
                      </a:r>
                    </a:p>
                  </a:txBody>
                  <a:tcPr marL="6350" marR="6350" marT="63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extLst>
                  <a:ext uri="{0D108BD9-81ED-4DB2-BD59-A6C34878D82A}">
                    <a16:rowId xmlns:a16="http://schemas.microsoft.com/office/drawing/2014/main" val="4193838963"/>
                  </a:ext>
                </a:extLst>
              </a:tr>
            </a:tbl>
          </a:graphicData>
        </a:graphic>
      </p:graphicFrame>
      <p:sp>
        <p:nvSpPr>
          <p:cNvPr id="10" name="文本框 9">
            <a:extLst>
              <a:ext uri="{FF2B5EF4-FFF2-40B4-BE49-F238E27FC236}">
                <a16:creationId xmlns:a16="http://schemas.microsoft.com/office/drawing/2014/main" id="{1390DF52-E893-C41E-8BF0-00116593CD54}"/>
              </a:ext>
            </a:extLst>
          </p:cNvPr>
          <p:cNvSpPr txBox="1"/>
          <p:nvPr/>
        </p:nvSpPr>
        <p:spPr>
          <a:xfrm>
            <a:off x="1102766" y="3787457"/>
            <a:ext cx="392408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a:ln>
                  <a:noFill/>
                </a:ln>
                <a:solidFill>
                  <a:prstClr val="black"/>
                </a:solidFill>
                <a:effectLst/>
                <a:uLnTx/>
                <a:uFillTx/>
                <a:latin typeface="微软雅黑"/>
                <a:ea typeface="微软雅黑"/>
                <a:cs typeface="+mn-cs"/>
              </a:rPr>
              <a:t>中后台部门</a:t>
            </a:r>
            <a:r>
              <a:rPr kumimoji="0" lang="en-US" altLang="zh-CN" sz="1600" b="1" i="0" u="none" strike="noStrike" kern="1200" cap="none" spc="0" normalizeH="0" baseline="0" noProof="0">
                <a:ln>
                  <a:noFill/>
                </a:ln>
                <a:solidFill>
                  <a:prstClr val="black"/>
                </a:solidFill>
                <a:effectLst/>
                <a:uLnTx/>
                <a:uFillTx/>
                <a:latin typeface="微软雅黑"/>
                <a:ea typeface="微软雅黑"/>
                <a:cs typeface="+mn-cs"/>
              </a:rPr>
              <a:t>TOP20%</a:t>
            </a:r>
            <a:r>
              <a:rPr kumimoji="0" lang="zh-CN" altLang="en-US" sz="1600" b="1" i="0" u="none" strike="noStrike" kern="1200" cap="none" spc="0" normalizeH="0" baseline="0" noProof="0">
                <a:ln>
                  <a:noFill/>
                </a:ln>
                <a:solidFill>
                  <a:prstClr val="black"/>
                </a:solidFill>
                <a:effectLst/>
                <a:uLnTx/>
                <a:uFillTx/>
                <a:latin typeface="微软雅黑"/>
                <a:ea typeface="微软雅黑"/>
                <a:cs typeface="+mn-cs"/>
              </a:rPr>
              <a:t>的特殊应用占比更高</a:t>
            </a:r>
          </a:p>
        </p:txBody>
      </p:sp>
      <p:sp>
        <p:nvSpPr>
          <p:cNvPr id="11" name="文本框 10">
            <a:extLst>
              <a:ext uri="{FF2B5EF4-FFF2-40B4-BE49-F238E27FC236}">
                <a16:creationId xmlns:a16="http://schemas.microsoft.com/office/drawing/2014/main" id="{6330C33A-039D-A092-ECD7-2CA4803B5C6F}"/>
              </a:ext>
            </a:extLst>
          </p:cNvPr>
          <p:cNvSpPr txBox="1"/>
          <p:nvPr/>
        </p:nvSpPr>
        <p:spPr>
          <a:xfrm>
            <a:off x="6340171" y="4621188"/>
            <a:ext cx="5285844" cy="204485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1" i="0" u="none" strike="noStrike" kern="1200" cap="none" spc="0" normalizeH="0" baseline="0" noProof="0">
                <a:ln>
                  <a:noFill/>
                </a:ln>
                <a:solidFill>
                  <a:prstClr val="black"/>
                </a:solidFill>
                <a:effectLst/>
                <a:uLnTx/>
                <a:uFillTx/>
                <a:latin typeface="微软雅黑"/>
                <a:ea typeface="微软雅黑"/>
                <a:cs typeface="+mn-cs"/>
              </a:rPr>
              <a:t>原因分析：</a:t>
            </a:r>
            <a:endParaRPr kumimoji="0" lang="en-US" altLang="zh-CN" sz="1400" b="1" i="0" u="none" strike="noStrike" kern="1200" cap="none" spc="0" normalizeH="0" baseline="0" noProof="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微软雅黑"/>
                <a:ea typeface="微软雅黑"/>
                <a:cs typeface="+mn-cs"/>
              </a:rPr>
              <a:t>1</a:t>
            </a:r>
            <a:r>
              <a:rPr kumimoji="0" lang="zh-CN" altLang="en-US" sz="1200" b="0" i="0" u="none" strike="noStrike" kern="1200" cap="none" spc="0" normalizeH="0" baseline="0" noProof="0">
                <a:ln>
                  <a:noFill/>
                </a:ln>
                <a:solidFill>
                  <a:prstClr val="black"/>
                </a:solidFill>
                <a:effectLst/>
                <a:uLnTx/>
                <a:uFillTx/>
                <a:latin typeface="微软雅黑"/>
                <a:ea typeface="微软雅黑"/>
                <a:cs typeface="+mn-cs"/>
              </a:rPr>
              <a:t>、</a:t>
            </a:r>
            <a:r>
              <a:rPr kumimoji="0" lang="zh-CN" altLang="en-US" sz="1200" b="1" i="0" u="none" strike="noStrike" kern="1200" cap="none" spc="0" normalizeH="0" baseline="0" noProof="0">
                <a:ln>
                  <a:noFill/>
                </a:ln>
                <a:solidFill>
                  <a:prstClr val="black"/>
                </a:solidFill>
                <a:effectLst/>
                <a:uLnTx/>
                <a:uFillTx/>
                <a:latin typeface="微软雅黑"/>
                <a:ea typeface="微软雅黑"/>
                <a:cs typeface="+mn-cs"/>
              </a:rPr>
              <a:t>前台部门组织绩效对员工绩效结果的比例分布影响较大</a:t>
            </a:r>
            <a:r>
              <a:rPr kumimoji="0" lang="zh-CN" altLang="en-US" sz="1200" b="0" i="0" u="none" strike="noStrike" kern="1200" cap="none" spc="0" normalizeH="0" baseline="0" noProof="0">
                <a:ln>
                  <a:noFill/>
                </a:ln>
                <a:solidFill>
                  <a:prstClr val="black"/>
                </a:solidFill>
                <a:effectLst/>
                <a:uLnTx/>
                <a:uFillTx/>
                <a:latin typeface="微软雅黑"/>
                <a:ea typeface="微软雅黑"/>
                <a:cs typeface="+mn-cs"/>
              </a:rPr>
              <a:t>，可能出现部门全员绩效成绩较差的情况，需要结合员工实际工作价值对绩效成绩进行调整，因此更容易出现部分三勤综合积分排名末端但是主观评价较高的情况；</a:t>
            </a:r>
            <a:endParaRPr kumimoji="0" lang="en-US" altLang="zh-CN" sz="1200" b="0" i="0" u="none" strike="noStrike" kern="1200" cap="none" spc="0" normalizeH="0" baseline="0" noProof="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微软雅黑"/>
                <a:ea typeface="微软雅黑"/>
                <a:cs typeface="+mn-cs"/>
              </a:rPr>
              <a:t>2</a:t>
            </a:r>
            <a:r>
              <a:rPr kumimoji="0" lang="zh-CN" altLang="en-US" sz="1200" b="0" i="0" u="none" strike="noStrike" kern="1200" cap="none" spc="0" normalizeH="0" baseline="0" noProof="0">
                <a:ln>
                  <a:noFill/>
                </a:ln>
                <a:solidFill>
                  <a:prstClr val="black"/>
                </a:solidFill>
                <a:effectLst/>
                <a:uLnTx/>
                <a:uFillTx/>
                <a:latin typeface="微软雅黑"/>
                <a:ea typeface="微软雅黑"/>
                <a:cs typeface="+mn-cs"/>
              </a:rPr>
              <a:t>、</a:t>
            </a:r>
            <a:r>
              <a:rPr kumimoji="0" lang="zh-CN" altLang="en-US" sz="1200" b="1" i="0" u="none" strike="noStrike" kern="1200" cap="none" spc="0" normalizeH="0" baseline="0" noProof="0">
                <a:ln>
                  <a:noFill/>
                </a:ln>
                <a:solidFill>
                  <a:prstClr val="black"/>
                </a:solidFill>
                <a:effectLst/>
                <a:uLnTx/>
                <a:uFillTx/>
                <a:latin typeface="微软雅黑"/>
                <a:ea typeface="微软雅黑"/>
                <a:cs typeface="+mn-cs"/>
              </a:rPr>
              <a:t>中后台部门员工三勤践行的情况更为良好</a:t>
            </a:r>
            <a:r>
              <a:rPr kumimoji="0" lang="zh-CN" altLang="en-US" sz="1200" b="0" i="0" u="none" strike="noStrike" kern="1200" cap="none" spc="0" normalizeH="0" baseline="0" noProof="0">
                <a:ln>
                  <a:noFill/>
                </a:ln>
                <a:solidFill>
                  <a:prstClr val="black"/>
                </a:solidFill>
                <a:effectLst/>
                <a:uLnTx/>
                <a:uFillTx/>
                <a:latin typeface="微软雅黑"/>
                <a:ea typeface="微软雅黑"/>
                <a:cs typeface="+mn-cs"/>
              </a:rPr>
              <a:t>，容易出现部门全员绩效成绩普遍偏高的情况，因此需结合实际工作价值对比，适当调低排名靠前员工的主观评价。</a:t>
            </a:r>
          </a:p>
        </p:txBody>
      </p:sp>
      <p:graphicFrame>
        <p:nvGraphicFramePr>
          <p:cNvPr id="12" name="表格 11">
            <a:extLst>
              <a:ext uri="{FF2B5EF4-FFF2-40B4-BE49-F238E27FC236}">
                <a16:creationId xmlns:a16="http://schemas.microsoft.com/office/drawing/2014/main" id="{85DAC729-7BB8-58F2-B755-6BB1936C7389}"/>
              </a:ext>
            </a:extLst>
          </p:cNvPr>
          <p:cNvGraphicFramePr>
            <a:graphicFrameLocks noGrp="1"/>
          </p:cNvGraphicFramePr>
          <p:nvPr/>
        </p:nvGraphicFramePr>
        <p:xfrm>
          <a:off x="6382862" y="1230976"/>
          <a:ext cx="5285844" cy="3343673"/>
        </p:xfrm>
        <a:graphic>
          <a:graphicData uri="http://schemas.openxmlformats.org/drawingml/2006/table">
            <a:tbl>
              <a:tblPr/>
              <a:tblGrid>
                <a:gridCol w="515930">
                  <a:extLst>
                    <a:ext uri="{9D8B030D-6E8A-4147-A177-3AD203B41FA5}">
                      <a16:colId xmlns:a16="http://schemas.microsoft.com/office/drawing/2014/main" val="383342466"/>
                    </a:ext>
                  </a:extLst>
                </a:gridCol>
                <a:gridCol w="652213">
                  <a:extLst>
                    <a:ext uri="{9D8B030D-6E8A-4147-A177-3AD203B41FA5}">
                      <a16:colId xmlns:a16="http://schemas.microsoft.com/office/drawing/2014/main" val="738687272"/>
                    </a:ext>
                  </a:extLst>
                </a:gridCol>
                <a:gridCol w="467257">
                  <a:extLst>
                    <a:ext uri="{9D8B030D-6E8A-4147-A177-3AD203B41FA5}">
                      <a16:colId xmlns:a16="http://schemas.microsoft.com/office/drawing/2014/main" val="3469033884"/>
                    </a:ext>
                  </a:extLst>
                </a:gridCol>
                <a:gridCol w="749558">
                  <a:extLst>
                    <a:ext uri="{9D8B030D-6E8A-4147-A177-3AD203B41FA5}">
                      <a16:colId xmlns:a16="http://schemas.microsoft.com/office/drawing/2014/main" val="850141907"/>
                    </a:ext>
                  </a:extLst>
                </a:gridCol>
                <a:gridCol w="749558">
                  <a:extLst>
                    <a:ext uri="{9D8B030D-6E8A-4147-A177-3AD203B41FA5}">
                      <a16:colId xmlns:a16="http://schemas.microsoft.com/office/drawing/2014/main" val="1454235392"/>
                    </a:ext>
                  </a:extLst>
                </a:gridCol>
                <a:gridCol w="749558">
                  <a:extLst>
                    <a:ext uri="{9D8B030D-6E8A-4147-A177-3AD203B41FA5}">
                      <a16:colId xmlns:a16="http://schemas.microsoft.com/office/drawing/2014/main" val="2965056738"/>
                    </a:ext>
                  </a:extLst>
                </a:gridCol>
                <a:gridCol w="613715">
                  <a:extLst>
                    <a:ext uri="{9D8B030D-6E8A-4147-A177-3AD203B41FA5}">
                      <a16:colId xmlns:a16="http://schemas.microsoft.com/office/drawing/2014/main" val="1290300462"/>
                    </a:ext>
                  </a:extLst>
                </a:gridCol>
                <a:gridCol w="788055">
                  <a:extLst>
                    <a:ext uri="{9D8B030D-6E8A-4147-A177-3AD203B41FA5}">
                      <a16:colId xmlns:a16="http://schemas.microsoft.com/office/drawing/2014/main" val="4107153090"/>
                    </a:ext>
                  </a:extLst>
                </a:gridCol>
              </a:tblGrid>
              <a:tr h="351788">
                <a:tc>
                  <a:txBody>
                    <a:bodyPr/>
                    <a:lstStyle/>
                    <a:p>
                      <a:pPr algn="ctr" fontAlgn="ctr"/>
                      <a:r>
                        <a:rPr lang="zh-CN" altLang="en-US" sz="1000" b="1" i="0" u="none" strike="noStrike">
                          <a:solidFill>
                            <a:srgbClr val="FFFFFF"/>
                          </a:solidFill>
                          <a:effectLst/>
                          <a:latin typeface="Microsoft YaHei" panose="020B0503020204020204" pitchFamily="34" charset="-122"/>
                          <a:ea typeface="Microsoft YaHei" panose="020B0503020204020204" pitchFamily="34" charset="-122"/>
                        </a:rPr>
                        <a:t>姓名</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0070C0"/>
                    </a:solidFill>
                  </a:tcPr>
                </a:tc>
                <a:tc>
                  <a:txBody>
                    <a:bodyPr/>
                    <a:lstStyle/>
                    <a:p>
                      <a:pPr algn="ctr" fontAlgn="ctr"/>
                      <a:r>
                        <a:rPr lang="zh-CN" altLang="en-US" sz="1000" b="1" i="0" u="none" strike="noStrike">
                          <a:solidFill>
                            <a:srgbClr val="FFFFFF"/>
                          </a:solidFill>
                          <a:effectLst/>
                          <a:latin typeface="Microsoft YaHei" panose="020B0503020204020204" pitchFamily="34" charset="-122"/>
                          <a:ea typeface="Microsoft YaHei" panose="020B0503020204020204" pitchFamily="34" charset="-122"/>
                        </a:rPr>
                        <a:t>序列</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0070C0"/>
                    </a:solidFill>
                  </a:tcPr>
                </a:tc>
                <a:tc>
                  <a:txBody>
                    <a:bodyPr/>
                    <a:lstStyle/>
                    <a:p>
                      <a:pPr algn="ctr" fontAlgn="ctr"/>
                      <a:r>
                        <a:rPr lang="zh-CN" altLang="en-US" sz="1000" b="1" i="0" u="none" strike="noStrike">
                          <a:solidFill>
                            <a:srgbClr val="FFFFFF"/>
                          </a:solidFill>
                          <a:effectLst/>
                          <a:latin typeface="Microsoft YaHei" panose="020B0503020204020204" pitchFamily="34" charset="-122"/>
                          <a:ea typeface="Microsoft YaHei" panose="020B0503020204020204" pitchFamily="34" charset="-122"/>
                        </a:rPr>
                        <a:t>职级</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0070C0"/>
                    </a:solidFill>
                  </a:tcPr>
                </a:tc>
                <a:tc>
                  <a:txBody>
                    <a:bodyPr/>
                    <a:lstStyle/>
                    <a:p>
                      <a:pPr algn="ctr" fontAlgn="ctr"/>
                      <a:r>
                        <a:rPr lang="zh-CN" altLang="en-US" sz="1000" b="1" i="0" u="none" strike="noStrike">
                          <a:solidFill>
                            <a:srgbClr val="FFFFFF"/>
                          </a:solidFill>
                          <a:effectLst/>
                          <a:latin typeface="Microsoft YaHei" panose="020B0503020204020204" pitchFamily="34" charset="-122"/>
                          <a:ea typeface="Microsoft YaHei" panose="020B0503020204020204" pitchFamily="34" charset="-122"/>
                        </a:rPr>
                        <a:t>一级部门</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0070C0"/>
                    </a:solidFill>
                  </a:tcPr>
                </a:tc>
                <a:tc>
                  <a:txBody>
                    <a:bodyPr/>
                    <a:lstStyle/>
                    <a:p>
                      <a:pPr algn="ctr" fontAlgn="ctr"/>
                      <a:r>
                        <a:rPr lang="zh-CN" altLang="en-US" sz="1000" b="1" i="0" u="none" strike="noStrike">
                          <a:solidFill>
                            <a:srgbClr val="FFFFFF"/>
                          </a:solidFill>
                          <a:effectLst/>
                          <a:latin typeface="Microsoft YaHei" panose="020B0503020204020204" pitchFamily="34" charset="-122"/>
                          <a:ea typeface="Microsoft YaHei" panose="020B0503020204020204" pitchFamily="34" charset="-122"/>
                        </a:rPr>
                        <a:t>二级部门</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0070C0"/>
                    </a:solidFill>
                  </a:tcPr>
                </a:tc>
                <a:tc>
                  <a:txBody>
                    <a:bodyPr/>
                    <a:lstStyle/>
                    <a:p>
                      <a:pPr algn="ctr" fontAlgn="ctr"/>
                      <a:r>
                        <a:rPr lang="zh-CN" altLang="en-US" sz="1000" b="1" i="0" u="none" strike="noStrike">
                          <a:solidFill>
                            <a:srgbClr val="FFFFFF"/>
                          </a:solidFill>
                          <a:effectLst/>
                          <a:latin typeface="Microsoft YaHei" panose="020B0503020204020204" pitchFamily="34" charset="-122"/>
                          <a:ea typeface="Microsoft YaHei" panose="020B0503020204020204" pitchFamily="34" charset="-122"/>
                        </a:rPr>
                        <a:t>同序列同职级排序标签</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0070C0"/>
                    </a:solidFill>
                  </a:tcPr>
                </a:tc>
                <a:tc>
                  <a:txBody>
                    <a:bodyPr/>
                    <a:lstStyle/>
                    <a:p>
                      <a:pPr algn="ctr" fontAlgn="ctr"/>
                      <a:r>
                        <a:rPr lang="en-US" altLang="zh-CN" sz="1000" b="1" i="0" u="none" strike="noStrike">
                          <a:solidFill>
                            <a:srgbClr val="FFFFFF"/>
                          </a:solidFill>
                          <a:effectLst/>
                          <a:latin typeface="Microsoft YaHei" panose="020B0503020204020204" pitchFamily="34" charset="-122"/>
                          <a:ea typeface="Microsoft YaHei" panose="020B0503020204020204" pitchFamily="34" charset="-122"/>
                        </a:rPr>
                        <a:t>Q2</a:t>
                      </a:r>
                      <a:r>
                        <a:rPr lang="zh-CN" altLang="en-US" sz="1000" b="1" i="0" u="none" strike="noStrike">
                          <a:solidFill>
                            <a:srgbClr val="FFFFFF"/>
                          </a:solidFill>
                          <a:effectLst/>
                          <a:latin typeface="Microsoft YaHei" panose="020B0503020204020204" pitchFamily="34" charset="-122"/>
                          <a:ea typeface="Microsoft YaHei" panose="020B0503020204020204" pitchFamily="34" charset="-122"/>
                        </a:rPr>
                        <a:t>绩效主观评价</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0070C0"/>
                    </a:solidFill>
                  </a:tcPr>
                </a:tc>
                <a:tc>
                  <a:txBody>
                    <a:bodyPr/>
                    <a:lstStyle/>
                    <a:p>
                      <a:pPr algn="ctr" fontAlgn="ctr"/>
                      <a:r>
                        <a:rPr lang="en-US" sz="1000" b="1" i="0" u="none" strike="noStrike">
                          <a:solidFill>
                            <a:srgbClr val="FFFFFF"/>
                          </a:solidFill>
                          <a:effectLst/>
                          <a:latin typeface="Microsoft YaHei" panose="020B0503020204020204" pitchFamily="34" charset="-122"/>
                          <a:ea typeface="Microsoft YaHei" panose="020B0503020204020204" pitchFamily="34" charset="-122"/>
                        </a:rPr>
                        <a:t>Q2</a:t>
                      </a:r>
                      <a:r>
                        <a:rPr lang="zh-CN" altLang="en-US" sz="1000" b="1" i="0" u="none" strike="noStrike">
                          <a:solidFill>
                            <a:srgbClr val="FFFFFF"/>
                          </a:solidFill>
                          <a:effectLst/>
                          <a:latin typeface="Microsoft YaHei" panose="020B0503020204020204" pitchFamily="34" charset="-122"/>
                          <a:ea typeface="Microsoft YaHei" panose="020B0503020204020204" pitchFamily="34" charset="-122"/>
                        </a:rPr>
                        <a:t>绩效结果</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0070C0"/>
                    </a:solidFill>
                  </a:tcPr>
                </a:tc>
                <a:extLst>
                  <a:ext uri="{0D108BD9-81ED-4DB2-BD59-A6C34878D82A}">
                    <a16:rowId xmlns:a16="http://schemas.microsoft.com/office/drawing/2014/main" val="2277594842"/>
                  </a:ext>
                </a:extLst>
              </a:tr>
              <a:tr h="199459">
                <a:tc>
                  <a:txBody>
                    <a:bodyPr/>
                    <a:lstStyle/>
                    <a:p>
                      <a:pPr algn="ctr" fontAlgn="ctr"/>
                      <a:r>
                        <a:rPr lang="zh-CN" altLang="en-US" sz="800" b="0" i="0" u="none" strike="noStrike">
                          <a:solidFill>
                            <a:srgbClr val="555656"/>
                          </a:solidFill>
                          <a:effectLst/>
                          <a:latin typeface="Microsoft YaHei" panose="020B0503020204020204" pitchFamily="34" charset="-122"/>
                          <a:ea typeface="Microsoft YaHei" panose="020B0503020204020204" pitchFamily="34" charset="-122"/>
                        </a:rPr>
                        <a:t>张改娟</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zh-CN" altLang="en-US" sz="800" b="0" i="0" u="none" strike="noStrike">
                          <a:solidFill>
                            <a:srgbClr val="555656"/>
                          </a:solidFill>
                          <a:effectLst/>
                          <a:latin typeface="Microsoft YaHei" panose="020B0503020204020204" pitchFamily="34" charset="-122"/>
                          <a:ea typeface="Microsoft YaHei" panose="020B0503020204020204" pitchFamily="34" charset="-122"/>
                        </a:rPr>
                        <a:t>研发序列</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555656"/>
                          </a:solidFill>
                          <a:effectLst/>
                          <a:latin typeface="Microsoft YaHei" panose="020B0503020204020204" pitchFamily="34" charset="-122"/>
                          <a:ea typeface="Microsoft YaHei" panose="020B0503020204020204" pitchFamily="34" charset="-122"/>
                        </a:rPr>
                        <a:t>T2.1</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555656"/>
                          </a:solidFill>
                          <a:effectLst/>
                          <a:latin typeface="Microsoft YaHei" panose="020B0503020204020204" pitchFamily="34" charset="-122"/>
                          <a:ea typeface="Microsoft YaHei" panose="020B0503020204020204" pitchFamily="34" charset="-122"/>
                        </a:rPr>
                        <a:t>GX</a:t>
                      </a:r>
                      <a:r>
                        <a:rPr lang="zh-CN" altLang="en-US" sz="800" b="0" i="0" u="none" strike="noStrike">
                          <a:solidFill>
                            <a:srgbClr val="555656"/>
                          </a:solidFill>
                          <a:effectLst/>
                          <a:latin typeface="Microsoft YaHei" panose="020B0503020204020204" pitchFamily="34" charset="-122"/>
                          <a:ea typeface="Microsoft YaHei" panose="020B0503020204020204" pitchFamily="34" charset="-122"/>
                        </a:rPr>
                        <a:t>事业部</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555656"/>
                          </a:solidFill>
                          <a:effectLst/>
                          <a:latin typeface="Microsoft YaHei" panose="020B0503020204020204" pitchFamily="34" charset="-122"/>
                          <a:ea typeface="Microsoft YaHei" panose="020B0503020204020204" pitchFamily="34" charset="-122"/>
                        </a:rPr>
                        <a:t>GTV</a:t>
                      </a:r>
                      <a:r>
                        <a:rPr lang="zh-CN" altLang="en-US" sz="800" b="0" i="0" u="none" strike="noStrike">
                          <a:solidFill>
                            <a:srgbClr val="555656"/>
                          </a:solidFill>
                          <a:effectLst/>
                          <a:latin typeface="Microsoft YaHei" panose="020B0503020204020204" pitchFamily="34" charset="-122"/>
                          <a:ea typeface="Microsoft YaHei" panose="020B0503020204020204" pitchFamily="34" charset="-122"/>
                        </a:rPr>
                        <a:t>工作室</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FF9900"/>
                          </a:solidFill>
                          <a:effectLst/>
                          <a:latin typeface="Microsoft YaHei" panose="020B0503020204020204" pitchFamily="34" charset="-122"/>
                          <a:ea typeface="Microsoft YaHei" panose="020B0503020204020204" pitchFamily="34" charset="-122"/>
                        </a:rPr>
                        <a:t>Last10%</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555656"/>
                          </a:solidFill>
                          <a:effectLst/>
                          <a:latin typeface="Microsoft YaHei" panose="020B0503020204020204" pitchFamily="34" charset="-122"/>
                          <a:ea typeface="Microsoft YaHei" panose="020B0503020204020204" pitchFamily="34" charset="-122"/>
                        </a:rPr>
                        <a:t>B-</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555656"/>
                          </a:solidFill>
                          <a:effectLst/>
                          <a:latin typeface="Microsoft YaHei" panose="020B0503020204020204" pitchFamily="34" charset="-122"/>
                          <a:ea typeface="Microsoft YaHei" panose="020B0503020204020204" pitchFamily="34" charset="-122"/>
                        </a:rPr>
                        <a:t>B+</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extLst>
                  <a:ext uri="{0D108BD9-81ED-4DB2-BD59-A6C34878D82A}">
                    <a16:rowId xmlns:a16="http://schemas.microsoft.com/office/drawing/2014/main" val="1938929748"/>
                  </a:ext>
                </a:extLst>
              </a:tr>
              <a:tr h="199459">
                <a:tc>
                  <a:txBody>
                    <a:bodyPr/>
                    <a:lstStyle/>
                    <a:p>
                      <a:pPr algn="ctr" fontAlgn="ctr"/>
                      <a:r>
                        <a:rPr lang="zh-CN" altLang="en-US" sz="800" b="0" i="0" u="none" strike="noStrike">
                          <a:solidFill>
                            <a:srgbClr val="555656"/>
                          </a:solidFill>
                          <a:effectLst/>
                          <a:latin typeface="Microsoft YaHei" panose="020B0503020204020204" pitchFamily="34" charset="-122"/>
                          <a:ea typeface="Microsoft YaHei" panose="020B0503020204020204" pitchFamily="34" charset="-122"/>
                        </a:rPr>
                        <a:t>黄钰淼</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zh-CN" altLang="en-US" sz="800" b="0" i="0" u="none" strike="noStrike">
                          <a:solidFill>
                            <a:srgbClr val="555656"/>
                          </a:solidFill>
                          <a:effectLst/>
                          <a:latin typeface="Microsoft YaHei" panose="020B0503020204020204" pitchFamily="34" charset="-122"/>
                          <a:ea typeface="Microsoft YaHei" panose="020B0503020204020204" pitchFamily="34" charset="-122"/>
                        </a:rPr>
                        <a:t>产品序列</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555656"/>
                          </a:solidFill>
                          <a:effectLst/>
                          <a:latin typeface="Microsoft YaHei" panose="020B0503020204020204" pitchFamily="34" charset="-122"/>
                          <a:ea typeface="Microsoft YaHei" panose="020B0503020204020204" pitchFamily="34" charset="-122"/>
                        </a:rPr>
                        <a:t>P2.3</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zh-CN" altLang="en-US" sz="800" b="0" i="0" u="none" strike="noStrike">
                          <a:solidFill>
                            <a:srgbClr val="555656"/>
                          </a:solidFill>
                          <a:effectLst/>
                          <a:latin typeface="Microsoft YaHei" panose="020B0503020204020204" pitchFamily="34" charset="-122"/>
                          <a:ea typeface="Microsoft YaHei" panose="020B0503020204020204" pitchFamily="34" charset="-122"/>
                        </a:rPr>
                        <a:t>用户体验中心</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zh-CN" altLang="en-US" sz="800" b="0" i="0" u="none" strike="noStrike">
                          <a:solidFill>
                            <a:srgbClr val="555656"/>
                          </a:solidFill>
                          <a:effectLst/>
                          <a:latin typeface="Microsoft YaHei" panose="020B0503020204020204" pitchFamily="34" charset="-122"/>
                          <a:ea typeface="Microsoft YaHei" panose="020B0503020204020204" pitchFamily="34" charset="-122"/>
                        </a:rPr>
                        <a:t>本地化管理组</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FF9900"/>
                          </a:solidFill>
                          <a:effectLst/>
                          <a:latin typeface="Microsoft YaHei" panose="020B0503020204020204" pitchFamily="34" charset="-122"/>
                          <a:ea typeface="Microsoft YaHei" panose="020B0503020204020204" pitchFamily="34" charset="-122"/>
                        </a:rPr>
                        <a:t>Last10%</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555656"/>
                          </a:solidFill>
                          <a:effectLst/>
                          <a:latin typeface="Microsoft YaHei" panose="020B0503020204020204" pitchFamily="34" charset="-122"/>
                          <a:ea typeface="Microsoft YaHei" panose="020B0503020204020204" pitchFamily="34" charset="-122"/>
                        </a:rPr>
                        <a:t>D</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555656"/>
                          </a:solidFill>
                          <a:effectLst/>
                          <a:latin typeface="Microsoft YaHei" panose="020B0503020204020204" pitchFamily="34" charset="-122"/>
                          <a:ea typeface="Microsoft YaHei" panose="020B0503020204020204" pitchFamily="34" charset="-122"/>
                        </a:rPr>
                        <a:t>B+</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extLst>
                  <a:ext uri="{0D108BD9-81ED-4DB2-BD59-A6C34878D82A}">
                    <a16:rowId xmlns:a16="http://schemas.microsoft.com/office/drawing/2014/main" val="3851072851"/>
                  </a:ext>
                </a:extLst>
              </a:tr>
              <a:tr h="199459">
                <a:tc>
                  <a:txBody>
                    <a:bodyPr/>
                    <a:lstStyle/>
                    <a:p>
                      <a:pPr algn="ctr" fontAlgn="ctr"/>
                      <a:r>
                        <a:rPr lang="zh-CN" altLang="en-US" sz="800" b="0" i="0" u="none" strike="noStrike">
                          <a:solidFill>
                            <a:srgbClr val="555656"/>
                          </a:solidFill>
                          <a:effectLst/>
                          <a:latin typeface="Microsoft YaHei" panose="020B0503020204020204" pitchFamily="34" charset="-122"/>
                          <a:ea typeface="Microsoft YaHei" panose="020B0503020204020204" pitchFamily="34" charset="-122"/>
                        </a:rPr>
                        <a:t>李金旸</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zh-CN" altLang="en-US" sz="800" b="0" i="0" u="none" strike="noStrike">
                          <a:solidFill>
                            <a:srgbClr val="555656"/>
                          </a:solidFill>
                          <a:effectLst/>
                          <a:latin typeface="Microsoft YaHei" panose="020B0503020204020204" pitchFamily="34" charset="-122"/>
                          <a:ea typeface="Microsoft YaHei" panose="020B0503020204020204" pitchFamily="34" charset="-122"/>
                        </a:rPr>
                        <a:t>营销序列</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555656"/>
                          </a:solidFill>
                          <a:effectLst/>
                          <a:latin typeface="Microsoft YaHei" panose="020B0503020204020204" pitchFamily="34" charset="-122"/>
                          <a:ea typeface="Microsoft YaHei" panose="020B0503020204020204" pitchFamily="34" charset="-122"/>
                        </a:rPr>
                        <a:t>S3.1</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zh-CN" altLang="en-US" sz="800" b="0" i="0" u="none" strike="noStrike">
                          <a:solidFill>
                            <a:srgbClr val="555656"/>
                          </a:solidFill>
                          <a:effectLst/>
                          <a:latin typeface="Microsoft YaHei" panose="020B0503020204020204" pitchFamily="34" charset="-122"/>
                          <a:ea typeface="Microsoft YaHei" panose="020B0503020204020204" pitchFamily="34" charset="-122"/>
                        </a:rPr>
                        <a:t>政企营销中心</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555656"/>
                          </a:solidFill>
                          <a:effectLst/>
                          <a:latin typeface="Microsoft YaHei" panose="020B0503020204020204" pitchFamily="34" charset="-122"/>
                          <a:ea typeface="Microsoft YaHei" panose="020B0503020204020204" pitchFamily="34" charset="-122"/>
                        </a:rPr>
                        <a:t>CN</a:t>
                      </a:r>
                      <a:r>
                        <a:rPr lang="zh-CN" altLang="en-US" sz="800" b="0" i="0" u="none" strike="noStrike">
                          <a:solidFill>
                            <a:srgbClr val="555656"/>
                          </a:solidFill>
                          <a:effectLst/>
                          <a:latin typeface="Microsoft YaHei" panose="020B0503020204020204" pitchFamily="34" charset="-122"/>
                          <a:ea typeface="Microsoft YaHei" panose="020B0503020204020204" pitchFamily="34" charset="-122"/>
                        </a:rPr>
                        <a:t>政企营销部</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FF9900"/>
                          </a:solidFill>
                          <a:effectLst/>
                          <a:latin typeface="Microsoft YaHei" panose="020B0503020204020204" pitchFamily="34" charset="-122"/>
                          <a:ea typeface="Microsoft YaHei" panose="020B0503020204020204" pitchFamily="34" charset="-122"/>
                        </a:rPr>
                        <a:t>Last10%</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555656"/>
                          </a:solidFill>
                          <a:effectLst/>
                          <a:latin typeface="Microsoft YaHei" panose="020B0503020204020204" pitchFamily="34" charset="-122"/>
                          <a:ea typeface="Microsoft YaHei" panose="020B0503020204020204" pitchFamily="34" charset="-122"/>
                        </a:rPr>
                        <a:t>B-</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555656"/>
                          </a:solidFill>
                          <a:effectLst/>
                          <a:latin typeface="Microsoft YaHei" panose="020B0503020204020204" pitchFamily="34" charset="-122"/>
                          <a:ea typeface="Microsoft YaHei" panose="020B0503020204020204" pitchFamily="34" charset="-122"/>
                        </a:rPr>
                        <a:t>B+</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extLst>
                  <a:ext uri="{0D108BD9-81ED-4DB2-BD59-A6C34878D82A}">
                    <a16:rowId xmlns:a16="http://schemas.microsoft.com/office/drawing/2014/main" val="241055884"/>
                  </a:ext>
                </a:extLst>
              </a:tr>
              <a:tr h="199459">
                <a:tc>
                  <a:txBody>
                    <a:bodyPr/>
                    <a:lstStyle/>
                    <a:p>
                      <a:pPr algn="ctr" fontAlgn="ctr"/>
                      <a:r>
                        <a:rPr lang="zh-CN" altLang="en-US" sz="800" b="0" i="0" u="none" strike="noStrike">
                          <a:solidFill>
                            <a:srgbClr val="555656"/>
                          </a:solidFill>
                          <a:effectLst/>
                          <a:latin typeface="Microsoft YaHei" panose="020B0503020204020204" pitchFamily="34" charset="-122"/>
                          <a:ea typeface="Microsoft YaHei" panose="020B0503020204020204" pitchFamily="34" charset="-122"/>
                        </a:rPr>
                        <a:t>梅晓强</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zh-CN" altLang="en-US" sz="800" b="0" i="0" u="none" strike="noStrike">
                          <a:solidFill>
                            <a:srgbClr val="555656"/>
                          </a:solidFill>
                          <a:effectLst/>
                          <a:latin typeface="Microsoft YaHei" panose="020B0503020204020204" pitchFamily="34" charset="-122"/>
                          <a:ea typeface="Microsoft YaHei" panose="020B0503020204020204" pitchFamily="34" charset="-122"/>
                        </a:rPr>
                        <a:t>产品序列</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555656"/>
                          </a:solidFill>
                          <a:effectLst/>
                          <a:latin typeface="Microsoft YaHei" panose="020B0503020204020204" pitchFamily="34" charset="-122"/>
                          <a:ea typeface="Microsoft YaHei" panose="020B0503020204020204" pitchFamily="34" charset="-122"/>
                        </a:rPr>
                        <a:t>P4.1</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555656"/>
                          </a:solidFill>
                          <a:effectLst/>
                          <a:latin typeface="Microsoft YaHei" panose="020B0503020204020204" pitchFamily="34" charset="-122"/>
                          <a:ea typeface="Microsoft YaHei" panose="020B0503020204020204" pitchFamily="34" charset="-122"/>
                        </a:rPr>
                        <a:t>GX</a:t>
                      </a:r>
                      <a:r>
                        <a:rPr lang="zh-CN" altLang="en-US" sz="800" b="0" i="0" u="none" strike="noStrike">
                          <a:solidFill>
                            <a:srgbClr val="555656"/>
                          </a:solidFill>
                          <a:effectLst/>
                          <a:latin typeface="Microsoft YaHei" panose="020B0503020204020204" pitchFamily="34" charset="-122"/>
                          <a:ea typeface="Microsoft YaHei" panose="020B0503020204020204" pitchFamily="34" charset="-122"/>
                        </a:rPr>
                        <a:t>事业部</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555656"/>
                          </a:solidFill>
                          <a:effectLst/>
                          <a:latin typeface="Microsoft YaHei" panose="020B0503020204020204" pitchFamily="34" charset="-122"/>
                          <a:ea typeface="Microsoft YaHei" panose="020B0503020204020204" pitchFamily="34" charset="-122"/>
                        </a:rPr>
                        <a:t>GFV</a:t>
                      </a:r>
                      <a:r>
                        <a:rPr lang="zh-CN" altLang="en-US" sz="800" b="0" i="0" u="none" strike="noStrike">
                          <a:solidFill>
                            <a:srgbClr val="555656"/>
                          </a:solidFill>
                          <a:effectLst/>
                          <a:latin typeface="Microsoft YaHei" panose="020B0503020204020204" pitchFamily="34" charset="-122"/>
                          <a:ea typeface="Microsoft YaHei" panose="020B0503020204020204" pitchFamily="34" charset="-122"/>
                        </a:rPr>
                        <a:t>工作室</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FF9900"/>
                          </a:solidFill>
                          <a:effectLst/>
                          <a:latin typeface="Microsoft YaHei" panose="020B0503020204020204" pitchFamily="34" charset="-122"/>
                          <a:ea typeface="Microsoft YaHei" panose="020B0503020204020204" pitchFamily="34" charset="-122"/>
                        </a:rPr>
                        <a:t>Last10%</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555656"/>
                          </a:solidFill>
                          <a:effectLst/>
                          <a:latin typeface="Microsoft YaHei" panose="020B0503020204020204" pitchFamily="34" charset="-122"/>
                          <a:ea typeface="Microsoft YaHei" panose="020B0503020204020204" pitchFamily="34" charset="-122"/>
                        </a:rPr>
                        <a:t>B-</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555656"/>
                          </a:solidFill>
                          <a:effectLst/>
                          <a:latin typeface="Microsoft YaHei" panose="020B0503020204020204" pitchFamily="34" charset="-122"/>
                          <a:ea typeface="Microsoft YaHei" panose="020B0503020204020204" pitchFamily="34" charset="-122"/>
                        </a:rPr>
                        <a:t>B+</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extLst>
                  <a:ext uri="{0D108BD9-81ED-4DB2-BD59-A6C34878D82A}">
                    <a16:rowId xmlns:a16="http://schemas.microsoft.com/office/drawing/2014/main" val="3505944201"/>
                  </a:ext>
                </a:extLst>
              </a:tr>
              <a:tr h="199459">
                <a:tc>
                  <a:txBody>
                    <a:bodyPr/>
                    <a:lstStyle/>
                    <a:p>
                      <a:pPr algn="ctr" fontAlgn="ctr"/>
                      <a:r>
                        <a:rPr lang="zh-CN" altLang="en-US" sz="800" b="0" i="0" u="none" strike="noStrike">
                          <a:solidFill>
                            <a:srgbClr val="555656"/>
                          </a:solidFill>
                          <a:effectLst/>
                          <a:latin typeface="Microsoft YaHei" panose="020B0503020204020204" pitchFamily="34" charset="-122"/>
                          <a:ea typeface="Microsoft YaHei" panose="020B0503020204020204" pitchFamily="34" charset="-122"/>
                        </a:rPr>
                        <a:t>宣芳鸿</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zh-CN" altLang="en-US" sz="800" b="0" i="0" u="none" strike="noStrike">
                          <a:solidFill>
                            <a:srgbClr val="555656"/>
                          </a:solidFill>
                          <a:effectLst/>
                          <a:latin typeface="Microsoft YaHei" panose="020B0503020204020204" pitchFamily="34" charset="-122"/>
                          <a:ea typeface="Microsoft YaHei" panose="020B0503020204020204" pitchFamily="34" charset="-122"/>
                        </a:rPr>
                        <a:t>研发序列</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800" b="0" i="0" u="none" strike="noStrike">
                          <a:solidFill>
                            <a:srgbClr val="555656"/>
                          </a:solidFill>
                          <a:effectLst/>
                          <a:latin typeface="Microsoft YaHei" panose="020B0503020204020204" pitchFamily="34" charset="-122"/>
                          <a:ea typeface="Microsoft YaHei" panose="020B0503020204020204" pitchFamily="34" charset="-122"/>
                        </a:rPr>
                        <a:t>T3.1</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800" b="0" i="0" u="none" strike="noStrike">
                          <a:solidFill>
                            <a:srgbClr val="555656"/>
                          </a:solidFill>
                          <a:effectLst/>
                          <a:latin typeface="Microsoft YaHei" panose="020B0503020204020204" pitchFamily="34" charset="-122"/>
                          <a:ea typeface="Microsoft YaHei" panose="020B0503020204020204" pitchFamily="34" charset="-122"/>
                        </a:rPr>
                        <a:t>GX</a:t>
                      </a:r>
                      <a:r>
                        <a:rPr lang="zh-CN" altLang="en-US" sz="800" b="0" i="0" u="none" strike="noStrike">
                          <a:solidFill>
                            <a:srgbClr val="555656"/>
                          </a:solidFill>
                          <a:effectLst/>
                          <a:latin typeface="Microsoft YaHei" panose="020B0503020204020204" pitchFamily="34" charset="-122"/>
                          <a:ea typeface="Microsoft YaHei" panose="020B0503020204020204" pitchFamily="34" charset="-122"/>
                        </a:rPr>
                        <a:t>事业部</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zh-CN" altLang="en-US" sz="800" b="0" i="0" u="none" strike="noStrike">
                          <a:solidFill>
                            <a:srgbClr val="555656"/>
                          </a:solidFill>
                          <a:effectLst/>
                          <a:latin typeface="Microsoft YaHei" panose="020B0503020204020204" pitchFamily="34" charset="-122"/>
                          <a:ea typeface="Microsoft YaHei" panose="020B0503020204020204" pitchFamily="34" charset="-122"/>
                        </a:rPr>
                        <a:t>创新产品组</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800" b="0" i="0" u="none" strike="noStrike">
                          <a:solidFill>
                            <a:srgbClr val="FF9900"/>
                          </a:solidFill>
                          <a:effectLst/>
                          <a:latin typeface="Microsoft YaHei" panose="020B0503020204020204" pitchFamily="34" charset="-122"/>
                          <a:ea typeface="Microsoft YaHei" panose="020B0503020204020204" pitchFamily="34" charset="-122"/>
                        </a:rPr>
                        <a:t>Last10%</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800" b="0" i="0" u="none" strike="noStrike">
                          <a:solidFill>
                            <a:srgbClr val="555656"/>
                          </a:solidFill>
                          <a:effectLst/>
                          <a:latin typeface="Microsoft YaHei" panose="020B0503020204020204" pitchFamily="34" charset="-122"/>
                          <a:ea typeface="Microsoft YaHei" panose="020B0503020204020204" pitchFamily="34" charset="-122"/>
                        </a:rPr>
                        <a:t>B-</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555656"/>
                          </a:solidFill>
                          <a:effectLst/>
                          <a:latin typeface="Microsoft YaHei" panose="020B0503020204020204" pitchFamily="34" charset="-122"/>
                          <a:ea typeface="Microsoft YaHei" panose="020B0503020204020204" pitchFamily="34" charset="-122"/>
                        </a:rPr>
                        <a:t>B+</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extLst>
                  <a:ext uri="{0D108BD9-81ED-4DB2-BD59-A6C34878D82A}">
                    <a16:rowId xmlns:a16="http://schemas.microsoft.com/office/drawing/2014/main" val="2675862303"/>
                  </a:ext>
                </a:extLst>
              </a:tr>
              <a:tr h="199459">
                <a:tc>
                  <a:txBody>
                    <a:bodyPr/>
                    <a:lstStyle/>
                    <a:p>
                      <a:pPr algn="ctr" fontAlgn="ctr"/>
                      <a:r>
                        <a:rPr lang="zh-CN" altLang="en-US" sz="800" b="0" i="0" u="none" strike="noStrike">
                          <a:solidFill>
                            <a:srgbClr val="555656"/>
                          </a:solidFill>
                          <a:effectLst/>
                          <a:latin typeface="Microsoft YaHei" panose="020B0503020204020204" pitchFamily="34" charset="-122"/>
                          <a:ea typeface="Microsoft YaHei" panose="020B0503020204020204" pitchFamily="34" charset="-122"/>
                        </a:rPr>
                        <a:t>林珍花</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zh-CN" altLang="en-US" sz="800" b="0" i="0" u="none" strike="noStrike">
                          <a:solidFill>
                            <a:srgbClr val="555656"/>
                          </a:solidFill>
                          <a:effectLst/>
                          <a:latin typeface="Microsoft YaHei" panose="020B0503020204020204" pitchFamily="34" charset="-122"/>
                          <a:ea typeface="Microsoft YaHei" panose="020B0503020204020204" pitchFamily="34" charset="-122"/>
                        </a:rPr>
                        <a:t>营销序列</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800" b="0" i="0" u="none" strike="noStrike">
                          <a:solidFill>
                            <a:srgbClr val="555656"/>
                          </a:solidFill>
                          <a:effectLst/>
                          <a:latin typeface="Microsoft YaHei" panose="020B0503020204020204" pitchFamily="34" charset="-122"/>
                          <a:ea typeface="Microsoft YaHei" panose="020B0503020204020204" pitchFamily="34" charset="-122"/>
                        </a:rPr>
                        <a:t>S2.3</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800" b="0" i="0" u="none" strike="noStrike">
                          <a:solidFill>
                            <a:srgbClr val="555656"/>
                          </a:solidFill>
                          <a:effectLst/>
                          <a:latin typeface="Microsoft YaHei" panose="020B0503020204020204" pitchFamily="34" charset="-122"/>
                          <a:ea typeface="Microsoft YaHei" panose="020B0503020204020204" pitchFamily="34" charset="-122"/>
                        </a:rPr>
                        <a:t>GX</a:t>
                      </a:r>
                      <a:r>
                        <a:rPr lang="zh-CN" altLang="en-US" sz="800" b="0" i="0" u="none" strike="noStrike">
                          <a:solidFill>
                            <a:srgbClr val="555656"/>
                          </a:solidFill>
                          <a:effectLst/>
                          <a:latin typeface="Microsoft YaHei" panose="020B0503020204020204" pitchFamily="34" charset="-122"/>
                          <a:ea typeface="Microsoft YaHei" panose="020B0503020204020204" pitchFamily="34" charset="-122"/>
                        </a:rPr>
                        <a:t>事业部</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800" b="0" i="0" u="none" strike="noStrike">
                          <a:solidFill>
                            <a:srgbClr val="555656"/>
                          </a:solidFill>
                          <a:effectLst/>
                          <a:latin typeface="Microsoft YaHei" panose="020B0503020204020204" pitchFamily="34" charset="-122"/>
                          <a:ea typeface="Microsoft YaHei" panose="020B0503020204020204" pitchFamily="34" charset="-122"/>
                        </a:rPr>
                        <a:t>GX</a:t>
                      </a:r>
                      <a:r>
                        <a:rPr lang="zh-CN" altLang="en-US" sz="800" b="0" i="0" u="none" strike="noStrike">
                          <a:solidFill>
                            <a:srgbClr val="555656"/>
                          </a:solidFill>
                          <a:effectLst/>
                          <a:latin typeface="Microsoft YaHei" panose="020B0503020204020204" pitchFamily="34" charset="-122"/>
                          <a:ea typeface="Microsoft YaHei" panose="020B0503020204020204" pitchFamily="34" charset="-122"/>
                        </a:rPr>
                        <a:t>用户运营部</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800" b="0" i="0" u="none" strike="noStrike">
                          <a:solidFill>
                            <a:srgbClr val="FF9900"/>
                          </a:solidFill>
                          <a:effectLst/>
                          <a:latin typeface="Microsoft YaHei" panose="020B0503020204020204" pitchFamily="34" charset="-122"/>
                          <a:ea typeface="Microsoft YaHei" panose="020B0503020204020204" pitchFamily="34" charset="-122"/>
                        </a:rPr>
                        <a:t>Last10%</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800" b="0" i="0" u="none" strike="noStrike">
                          <a:solidFill>
                            <a:srgbClr val="555656"/>
                          </a:solidFill>
                          <a:effectLst/>
                          <a:latin typeface="Microsoft YaHei" panose="020B0503020204020204" pitchFamily="34" charset="-122"/>
                          <a:ea typeface="Microsoft YaHei" panose="020B0503020204020204" pitchFamily="34" charset="-122"/>
                        </a:rPr>
                        <a:t>B-</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555656"/>
                          </a:solidFill>
                          <a:effectLst/>
                          <a:latin typeface="Microsoft YaHei" panose="020B0503020204020204" pitchFamily="34" charset="-122"/>
                          <a:ea typeface="Microsoft YaHei" panose="020B0503020204020204" pitchFamily="34" charset="-122"/>
                        </a:rPr>
                        <a:t>B+</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extLst>
                  <a:ext uri="{0D108BD9-81ED-4DB2-BD59-A6C34878D82A}">
                    <a16:rowId xmlns:a16="http://schemas.microsoft.com/office/drawing/2014/main" val="1882539977"/>
                  </a:ext>
                </a:extLst>
              </a:tr>
              <a:tr h="199459">
                <a:tc>
                  <a:txBody>
                    <a:bodyPr/>
                    <a:lstStyle/>
                    <a:p>
                      <a:pPr algn="ctr" fontAlgn="ctr"/>
                      <a:r>
                        <a:rPr lang="zh-CN" altLang="en-US" sz="800" b="0" i="0" u="none" strike="noStrike">
                          <a:solidFill>
                            <a:srgbClr val="555656"/>
                          </a:solidFill>
                          <a:effectLst/>
                          <a:latin typeface="Microsoft YaHei" panose="020B0503020204020204" pitchFamily="34" charset="-122"/>
                          <a:ea typeface="Microsoft YaHei" panose="020B0503020204020204" pitchFamily="34" charset="-122"/>
                        </a:rPr>
                        <a:t>曾海健</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zh-CN" altLang="en-US" sz="800" b="0" i="0" u="none" strike="noStrike">
                          <a:solidFill>
                            <a:srgbClr val="555656"/>
                          </a:solidFill>
                          <a:effectLst/>
                          <a:latin typeface="Microsoft YaHei" panose="020B0503020204020204" pitchFamily="34" charset="-122"/>
                          <a:ea typeface="Microsoft YaHei" panose="020B0503020204020204" pitchFamily="34" charset="-122"/>
                        </a:rPr>
                        <a:t>设计序列</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800" b="0" i="0" u="none" strike="noStrike">
                          <a:solidFill>
                            <a:srgbClr val="555656"/>
                          </a:solidFill>
                          <a:effectLst/>
                          <a:latin typeface="Microsoft YaHei" panose="020B0503020204020204" pitchFamily="34" charset="-122"/>
                          <a:ea typeface="Microsoft YaHei" panose="020B0503020204020204" pitchFamily="34" charset="-122"/>
                        </a:rPr>
                        <a:t>D1.2</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800" b="0" i="0" u="none" strike="noStrike">
                          <a:solidFill>
                            <a:srgbClr val="555656"/>
                          </a:solidFill>
                          <a:effectLst/>
                          <a:latin typeface="Microsoft YaHei" panose="020B0503020204020204" pitchFamily="34" charset="-122"/>
                          <a:ea typeface="Microsoft YaHei" panose="020B0503020204020204" pitchFamily="34" charset="-122"/>
                        </a:rPr>
                        <a:t>GX</a:t>
                      </a:r>
                      <a:r>
                        <a:rPr lang="zh-CN" altLang="en-US" sz="800" b="0" i="0" u="none" strike="noStrike">
                          <a:solidFill>
                            <a:srgbClr val="555656"/>
                          </a:solidFill>
                          <a:effectLst/>
                          <a:latin typeface="Microsoft YaHei" panose="020B0503020204020204" pitchFamily="34" charset="-122"/>
                          <a:ea typeface="Microsoft YaHei" panose="020B0503020204020204" pitchFamily="34" charset="-122"/>
                        </a:rPr>
                        <a:t>事业部</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800" b="0" i="0" u="none" strike="noStrike">
                          <a:solidFill>
                            <a:srgbClr val="555656"/>
                          </a:solidFill>
                          <a:effectLst/>
                          <a:latin typeface="Microsoft YaHei" panose="020B0503020204020204" pitchFamily="34" charset="-122"/>
                          <a:ea typeface="Microsoft YaHei" panose="020B0503020204020204" pitchFamily="34" charset="-122"/>
                        </a:rPr>
                        <a:t>GX</a:t>
                      </a:r>
                      <a:r>
                        <a:rPr lang="zh-CN" altLang="en-US" sz="800" b="0" i="0" u="none" strike="noStrike">
                          <a:solidFill>
                            <a:srgbClr val="555656"/>
                          </a:solidFill>
                          <a:effectLst/>
                          <a:latin typeface="Microsoft YaHei" panose="020B0503020204020204" pitchFamily="34" charset="-122"/>
                          <a:ea typeface="Microsoft YaHei" panose="020B0503020204020204" pitchFamily="34" charset="-122"/>
                        </a:rPr>
                        <a:t>设计组</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800" b="0" i="0" u="none" strike="noStrike">
                          <a:solidFill>
                            <a:srgbClr val="FF9900"/>
                          </a:solidFill>
                          <a:effectLst/>
                          <a:latin typeface="Microsoft YaHei" panose="020B0503020204020204" pitchFamily="34" charset="-122"/>
                          <a:ea typeface="Microsoft YaHei" panose="020B0503020204020204" pitchFamily="34" charset="-122"/>
                        </a:rPr>
                        <a:t>Last10%</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800" b="0" i="0" u="none" strike="noStrike">
                          <a:solidFill>
                            <a:srgbClr val="555656"/>
                          </a:solidFill>
                          <a:effectLst/>
                          <a:latin typeface="Microsoft YaHei" panose="020B0503020204020204" pitchFamily="34" charset="-122"/>
                          <a:ea typeface="Microsoft YaHei" panose="020B0503020204020204" pitchFamily="34" charset="-122"/>
                        </a:rPr>
                        <a:t>B-</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555656"/>
                          </a:solidFill>
                          <a:effectLst/>
                          <a:latin typeface="Microsoft YaHei" panose="020B0503020204020204" pitchFamily="34" charset="-122"/>
                          <a:ea typeface="Microsoft YaHei" panose="020B0503020204020204" pitchFamily="34" charset="-122"/>
                        </a:rPr>
                        <a:t>B+</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extLst>
                  <a:ext uri="{0D108BD9-81ED-4DB2-BD59-A6C34878D82A}">
                    <a16:rowId xmlns:a16="http://schemas.microsoft.com/office/drawing/2014/main" val="2791692261"/>
                  </a:ext>
                </a:extLst>
              </a:tr>
              <a:tr h="199459">
                <a:tc>
                  <a:txBody>
                    <a:bodyPr/>
                    <a:lstStyle/>
                    <a:p>
                      <a:pPr algn="ctr" fontAlgn="ctr"/>
                      <a:r>
                        <a:rPr lang="zh-CN" altLang="en-US" sz="800" b="0" i="0" u="none" strike="noStrike">
                          <a:solidFill>
                            <a:srgbClr val="555656"/>
                          </a:solidFill>
                          <a:effectLst/>
                          <a:latin typeface="Microsoft YaHei" panose="020B0503020204020204" pitchFamily="34" charset="-122"/>
                          <a:ea typeface="Microsoft YaHei" panose="020B0503020204020204" pitchFamily="34" charset="-122"/>
                        </a:rPr>
                        <a:t>翁梦婷</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zh-CN" altLang="en-US" sz="800" b="0" i="0" u="none" strike="noStrike">
                          <a:solidFill>
                            <a:srgbClr val="555656"/>
                          </a:solidFill>
                          <a:effectLst/>
                          <a:latin typeface="Microsoft YaHei" panose="020B0503020204020204" pitchFamily="34" charset="-122"/>
                          <a:ea typeface="Microsoft YaHei" panose="020B0503020204020204" pitchFamily="34" charset="-122"/>
                        </a:rPr>
                        <a:t>产品序列</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555656"/>
                          </a:solidFill>
                          <a:effectLst/>
                          <a:latin typeface="Microsoft YaHei" panose="020B0503020204020204" pitchFamily="34" charset="-122"/>
                          <a:ea typeface="Microsoft YaHei" panose="020B0503020204020204" pitchFamily="34" charset="-122"/>
                        </a:rPr>
                        <a:t>P1.2</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555656"/>
                          </a:solidFill>
                          <a:effectLst/>
                          <a:latin typeface="Microsoft YaHei" panose="020B0503020204020204" pitchFamily="34" charset="-122"/>
                          <a:ea typeface="Microsoft YaHei" panose="020B0503020204020204" pitchFamily="34" charset="-122"/>
                        </a:rPr>
                        <a:t>GX</a:t>
                      </a:r>
                      <a:r>
                        <a:rPr lang="zh-CN" altLang="en-US" sz="800" b="0" i="0" u="none" strike="noStrike">
                          <a:solidFill>
                            <a:srgbClr val="555656"/>
                          </a:solidFill>
                          <a:effectLst/>
                          <a:latin typeface="Microsoft YaHei" panose="020B0503020204020204" pitchFamily="34" charset="-122"/>
                          <a:ea typeface="Microsoft YaHei" panose="020B0503020204020204" pitchFamily="34" charset="-122"/>
                        </a:rPr>
                        <a:t>事业部</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555656"/>
                          </a:solidFill>
                          <a:effectLst/>
                          <a:latin typeface="Microsoft YaHei" panose="020B0503020204020204" pitchFamily="34" charset="-122"/>
                          <a:ea typeface="Microsoft YaHei" panose="020B0503020204020204" pitchFamily="34" charset="-122"/>
                        </a:rPr>
                        <a:t>GTV</a:t>
                      </a:r>
                      <a:r>
                        <a:rPr lang="zh-CN" altLang="en-US" sz="800" b="0" i="0" u="none" strike="noStrike">
                          <a:solidFill>
                            <a:srgbClr val="555656"/>
                          </a:solidFill>
                          <a:effectLst/>
                          <a:latin typeface="Microsoft YaHei" panose="020B0503020204020204" pitchFamily="34" charset="-122"/>
                          <a:ea typeface="Microsoft YaHei" panose="020B0503020204020204" pitchFamily="34" charset="-122"/>
                        </a:rPr>
                        <a:t>工作室</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FF9900"/>
                          </a:solidFill>
                          <a:effectLst/>
                          <a:latin typeface="Microsoft YaHei" panose="020B0503020204020204" pitchFamily="34" charset="-122"/>
                          <a:ea typeface="Microsoft YaHei" panose="020B0503020204020204" pitchFamily="34" charset="-122"/>
                        </a:rPr>
                        <a:t>Last10%</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555656"/>
                          </a:solidFill>
                          <a:effectLst/>
                          <a:latin typeface="Microsoft YaHei" panose="020B0503020204020204" pitchFamily="34" charset="-122"/>
                          <a:ea typeface="Microsoft YaHei" panose="020B0503020204020204" pitchFamily="34" charset="-122"/>
                        </a:rPr>
                        <a:t>B-</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555656"/>
                          </a:solidFill>
                          <a:effectLst/>
                          <a:latin typeface="Microsoft YaHei" panose="020B0503020204020204" pitchFamily="34" charset="-122"/>
                          <a:ea typeface="Microsoft YaHei" panose="020B0503020204020204" pitchFamily="34" charset="-122"/>
                        </a:rPr>
                        <a:t>B+</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extLst>
                  <a:ext uri="{0D108BD9-81ED-4DB2-BD59-A6C34878D82A}">
                    <a16:rowId xmlns:a16="http://schemas.microsoft.com/office/drawing/2014/main" val="3931094914"/>
                  </a:ext>
                </a:extLst>
              </a:tr>
              <a:tr h="199459">
                <a:tc>
                  <a:txBody>
                    <a:bodyPr/>
                    <a:lstStyle/>
                    <a:p>
                      <a:pPr algn="ctr" fontAlgn="ctr"/>
                      <a:r>
                        <a:rPr lang="zh-CN" altLang="en-US" sz="800" b="0" i="0" u="none" strike="noStrike">
                          <a:solidFill>
                            <a:srgbClr val="555656"/>
                          </a:solidFill>
                          <a:effectLst/>
                          <a:latin typeface="Microsoft YaHei" panose="020B0503020204020204" pitchFamily="34" charset="-122"/>
                          <a:ea typeface="Microsoft YaHei" panose="020B0503020204020204" pitchFamily="34" charset="-122"/>
                        </a:rPr>
                        <a:t>陈柳叶</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zh-CN" altLang="en-US" sz="800" b="0" i="0" u="none" strike="noStrike">
                          <a:solidFill>
                            <a:srgbClr val="555656"/>
                          </a:solidFill>
                          <a:effectLst/>
                          <a:latin typeface="Microsoft YaHei" panose="020B0503020204020204" pitchFamily="34" charset="-122"/>
                          <a:ea typeface="Microsoft YaHei" panose="020B0503020204020204" pitchFamily="34" charset="-122"/>
                        </a:rPr>
                        <a:t>产品序列</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555656"/>
                          </a:solidFill>
                          <a:effectLst/>
                          <a:latin typeface="Microsoft YaHei" panose="020B0503020204020204" pitchFamily="34" charset="-122"/>
                          <a:ea typeface="Microsoft YaHei" panose="020B0503020204020204" pitchFamily="34" charset="-122"/>
                        </a:rPr>
                        <a:t>P3.1</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555656"/>
                          </a:solidFill>
                          <a:effectLst/>
                          <a:latin typeface="Microsoft YaHei" panose="020B0503020204020204" pitchFamily="34" charset="-122"/>
                          <a:ea typeface="Microsoft YaHei" panose="020B0503020204020204" pitchFamily="34" charset="-122"/>
                        </a:rPr>
                        <a:t>DX</a:t>
                      </a:r>
                      <a:r>
                        <a:rPr lang="zh-CN" altLang="en-US" sz="800" b="0" i="0" u="none" strike="noStrike">
                          <a:solidFill>
                            <a:srgbClr val="555656"/>
                          </a:solidFill>
                          <a:effectLst/>
                          <a:latin typeface="Microsoft YaHei" panose="020B0503020204020204" pitchFamily="34" charset="-122"/>
                          <a:ea typeface="Microsoft YaHei" panose="020B0503020204020204" pitchFamily="34" charset="-122"/>
                        </a:rPr>
                        <a:t>事业部</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zh-CN" altLang="en-US" sz="800" b="0" i="0" u="none" strike="noStrike">
                          <a:solidFill>
                            <a:srgbClr val="555656"/>
                          </a:solidFill>
                          <a:effectLst/>
                          <a:latin typeface="Microsoft YaHei" panose="020B0503020204020204" pitchFamily="34" charset="-122"/>
                          <a:ea typeface="Microsoft YaHei" panose="020B0503020204020204" pitchFamily="34" charset="-122"/>
                        </a:rPr>
                        <a:t>移动孵化组</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FF9900"/>
                          </a:solidFill>
                          <a:effectLst/>
                          <a:latin typeface="Microsoft YaHei" panose="020B0503020204020204" pitchFamily="34" charset="-122"/>
                          <a:ea typeface="Microsoft YaHei" panose="020B0503020204020204" pitchFamily="34" charset="-122"/>
                        </a:rPr>
                        <a:t>Last10%</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555656"/>
                          </a:solidFill>
                          <a:effectLst/>
                          <a:latin typeface="Microsoft YaHei" panose="020B0503020204020204" pitchFamily="34" charset="-122"/>
                          <a:ea typeface="Microsoft YaHei" panose="020B0503020204020204" pitchFamily="34" charset="-122"/>
                        </a:rPr>
                        <a:t>B-</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555656"/>
                          </a:solidFill>
                          <a:effectLst/>
                          <a:latin typeface="Microsoft YaHei" panose="020B0503020204020204" pitchFamily="34" charset="-122"/>
                          <a:ea typeface="Microsoft YaHei" panose="020B0503020204020204" pitchFamily="34" charset="-122"/>
                        </a:rPr>
                        <a:t>B+</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extLst>
                  <a:ext uri="{0D108BD9-81ED-4DB2-BD59-A6C34878D82A}">
                    <a16:rowId xmlns:a16="http://schemas.microsoft.com/office/drawing/2014/main" val="3069587032"/>
                  </a:ext>
                </a:extLst>
              </a:tr>
              <a:tr h="199459">
                <a:tc>
                  <a:txBody>
                    <a:bodyPr/>
                    <a:lstStyle/>
                    <a:p>
                      <a:pPr algn="ctr" fontAlgn="ctr"/>
                      <a:r>
                        <a:rPr lang="zh-CN" altLang="en-US" sz="800" b="0" i="0" u="none" strike="noStrike">
                          <a:solidFill>
                            <a:srgbClr val="555656"/>
                          </a:solidFill>
                          <a:effectLst/>
                          <a:latin typeface="Microsoft YaHei" panose="020B0503020204020204" pitchFamily="34" charset="-122"/>
                          <a:ea typeface="Microsoft YaHei" panose="020B0503020204020204" pitchFamily="34" charset="-122"/>
                        </a:rPr>
                        <a:t>陈林祥</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zh-CN" altLang="en-US" sz="800" b="0" i="0" u="none" strike="noStrike">
                          <a:solidFill>
                            <a:srgbClr val="555656"/>
                          </a:solidFill>
                          <a:effectLst/>
                          <a:latin typeface="Microsoft YaHei" panose="020B0503020204020204" pitchFamily="34" charset="-122"/>
                          <a:ea typeface="Microsoft YaHei" panose="020B0503020204020204" pitchFamily="34" charset="-122"/>
                        </a:rPr>
                        <a:t>产品序列</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800" b="0" i="0" u="none" strike="noStrike">
                          <a:solidFill>
                            <a:srgbClr val="555656"/>
                          </a:solidFill>
                          <a:effectLst/>
                          <a:latin typeface="Microsoft YaHei" panose="020B0503020204020204" pitchFamily="34" charset="-122"/>
                          <a:ea typeface="Microsoft YaHei" panose="020B0503020204020204" pitchFamily="34" charset="-122"/>
                        </a:rPr>
                        <a:t>P3.1</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800" b="0" i="0" u="none" strike="noStrike">
                          <a:solidFill>
                            <a:srgbClr val="555656"/>
                          </a:solidFill>
                          <a:effectLst/>
                          <a:latin typeface="Microsoft YaHei" panose="020B0503020204020204" pitchFamily="34" charset="-122"/>
                          <a:ea typeface="Microsoft YaHei" panose="020B0503020204020204" pitchFamily="34" charset="-122"/>
                        </a:rPr>
                        <a:t>GX</a:t>
                      </a:r>
                      <a:r>
                        <a:rPr lang="zh-CN" altLang="en-US" sz="800" b="0" i="0" u="none" strike="noStrike">
                          <a:solidFill>
                            <a:srgbClr val="555656"/>
                          </a:solidFill>
                          <a:effectLst/>
                          <a:latin typeface="Microsoft YaHei" panose="020B0503020204020204" pitchFamily="34" charset="-122"/>
                          <a:ea typeface="Microsoft YaHei" panose="020B0503020204020204" pitchFamily="34" charset="-122"/>
                        </a:rPr>
                        <a:t>事业部</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800" b="0" i="0" u="none" strike="noStrike">
                          <a:solidFill>
                            <a:srgbClr val="555656"/>
                          </a:solidFill>
                          <a:effectLst/>
                          <a:latin typeface="Microsoft YaHei" panose="020B0503020204020204" pitchFamily="34" charset="-122"/>
                          <a:ea typeface="Microsoft YaHei" panose="020B0503020204020204" pitchFamily="34" charset="-122"/>
                        </a:rPr>
                        <a:t>GTV</a:t>
                      </a:r>
                      <a:r>
                        <a:rPr lang="zh-CN" altLang="en-US" sz="800" b="0" i="0" u="none" strike="noStrike">
                          <a:solidFill>
                            <a:srgbClr val="555656"/>
                          </a:solidFill>
                          <a:effectLst/>
                          <a:latin typeface="Microsoft YaHei" panose="020B0503020204020204" pitchFamily="34" charset="-122"/>
                          <a:ea typeface="Microsoft YaHei" panose="020B0503020204020204" pitchFamily="34" charset="-122"/>
                        </a:rPr>
                        <a:t>工作室</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800" b="0" i="0" u="none" strike="noStrike">
                          <a:solidFill>
                            <a:srgbClr val="FF9900"/>
                          </a:solidFill>
                          <a:effectLst/>
                          <a:latin typeface="Microsoft YaHei" panose="020B0503020204020204" pitchFamily="34" charset="-122"/>
                          <a:ea typeface="Microsoft YaHei" panose="020B0503020204020204" pitchFamily="34" charset="-122"/>
                        </a:rPr>
                        <a:t>Last10%</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800" b="0" i="0" u="none" strike="noStrike">
                          <a:solidFill>
                            <a:srgbClr val="555656"/>
                          </a:solidFill>
                          <a:effectLst/>
                          <a:latin typeface="Microsoft YaHei" panose="020B0503020204020204" pitchFamily="34" charset="-122"/>
                          <a:ea typeface="Microsoft YaHei" panose="020B0503020204020204" pitchFamily="34" charset="-122"/>
                        </a:rPr>
                        <a:t>B-</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555656"/>
                          </a:solidFill>
                          <a:effectLst/>
                          <a:latin typeface="Microsoft YaHei" panose="020B0503020204020204" pitchFamily="34" charset="-122"/>
                          <a:ea typeface="Microsoft YaHei" panose="020B0503020204020204" pitchFamily="34" charset="-122"/>
                        </a:rPr>
                        <a:t>B+</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extLst>
                  <a:ext uri="{0D108BD9-81ED-4DB2-BD59-A6C34878D82A}">
                    <a16:rowId xmlns:a16="http://schemas.microsoft.com/office/drawing/2014/main" val="1331658454"/>
                  </a:ext>
                </a:extLst>
              </a:tr>
              <a:tr h="199459">
                <a:tc>
                  <a:txBody>
                    <a:bodyPr/>
                    <a:lstStyle/>
                    <a:p>
                      <a:pPr algn="ctr" fontAlgn="ctr"/>
                      <a:r>
                        <a:rPr lang="zh-CN" altLang="en-US" sz="800" b="0" i="0" u="none" strike="noStrike">
                          <a:solidFill>
                            <a:srgbClr val="555656"/>
                          </a:solidFill>
                          <a:effectLst/>
                          <a:latin typeface="Microsoft YaHei" panose="020B0503020204020204" pitchFamily="34" charset="-122"/>
                          <a:ea typeface="Microsoft YaHei" panose="020B0503020204020204" pitchFamily="34" charset="-122"/>
                        </a:rPr>
                        <a:t>吴丽莉</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zh-CN" altLang="en-US" sz="800" b="0" i="0" u="none" strike="noStrike">
                          <a:solidFill>
                            <a:srgbClr val="555656"/>
                          </a:solidFill>
                          <a:effectLst/>
                          <a:latin typeface="Microsoft YaHei" panose="020B0503020204020204" pitchFamily="34" charset="-122"/>
                          <a:ea typeface="Microsoft YaHei" panose="020B0503020204020204" pitchFamily="34" charset="-122"/>
                        </a:rPr>
                        <a:t>设计序列</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800" b="0" i="0" u="none" strike="noStrike">
                          <a:solidFill>
                            <a:srgbClr val="555656"/>
                          </a:solidFill>
                          <a:effectLst/>
                          <a:latin typeface="Microsoft YaHei" panose="020B0503020204020204" pitchFamily="34" charset="-122"/>
                          <a:ea typeface="Microsoft YaHei" panose="020B0503020204020204" pitchFamily="34" charset="-122"/>
                        </a:rPr>
                        <a:t>D2.1</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800" b="0" i="0" u="none" strike="noStrike">
                          <a:solidFill>
                            <a:srgbClr val="555656"/>
                          </a:solidFill>
                          <a:effectLst/>
                          <a:latin typeface="Microsoft YaHei" panose="020B0503020204020204" pitchFamily="34" charset="-122"/>
                          <a:ea typeface="Microsoft YaHei" panose="020B0503020204020204" pitchFamily="34" charset="-122"/>
                        </a:rPr>
                        <a:t>GX</a:t>
                      </a:r>
                      <a:r>
                        <a:rPr lang="zh-CN" altLang="en-US" sz="800" b="0" i="0" u="none" strike="noStrike">
                          <a:solidFill>
                            <a:srgbClr val="555656"/>
                          </a:solidFill>
                          <a:effectLst/>
                          <a:latin typeface="Microsoft YaHei" panose="020B0503020204020204" pitchFamily="34" charset="-122"/>
                          <a:ea typeface="Microsoft YaHei" panose="020B0503020204020204" pitchFamily="34" charset="-122"/>
                        </a:rPr>
                        <a:t>事业部</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800" b="0" i="0" u="none" strike="noStrike">
                          <a:solidFill>
                            <a:srgbClr val="555656"/>
                          </a:solidFill>
                          <a:effectLst/>
                          <a:latin typeface="Microsoft YaHei" panose="020B0503020204020204" pitchFamily="34" charset="-122"/>
                          <a:ea typeface="Microsoft YaHei" panose="020B0503020204020204" pitchFamily="34" charset="-122"/>
                        </a:rPr>
                        <a:t>GX</a:t>
                      </a:r>
                      <a:r>
                        <a:rPr lang="zh-CN" altLang="en-US" sz="800" b="0" i="0" u="none" strike="noStrike">
                          <a:solidFill>
                            <a:srgbClr val="555656"/>
                          </a:solidFill>
                          <a:effectLst/>
                          <a:latin typeface="Microsoft YaHei" panose="020B0503020204020204" pitchFamily="34" charset="-122"/>
                          <a:ea typeface="Microsoft YaHei" panose="020B0503020204020204" pitchFamily="34" charset="-122"/>
                        </a:rPr>
                        <a:t>设计组</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800" b="0" i="0" u="none" strike="noStrike">
                          <a:solidFill>
                            <a:srgbClr val="FF9900"/>
                          </a:solidFill>
                          <a:effectLst/>
                          <a:latin typeface="Microsoft YaHei" panose="020B0503020204020204" pitchFamily="34" charset="-122"/>
                          <a:ea typeface="Microsoft YaHei" panose="020B0503020204020204" pitchFamily="34" charset="-122"/>
                        </a:rPr>
                        <a:t>Last10%</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800" b="0" i="0" u="none" strike="noStrike">
                          <a:solidFill>
                            <a:srgbClr val="555656"/>
                          </a:solidFill>
                          <a:effectLst/>
                          <a:latin typeface="Microsoft YaHei" panose="020B0503020204020204" pitchFamily="34" charset="-122"/>
                          <a:ea typeface="Microsoft YaHei" panose="020B0503020204020204" pitchFamily="34" charset="-122"/>
                        </a:rPr>
                        <a:t>B-</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555656"/>
                          </a:solidFill>
                          <a:effectLst/>
                          <a:latin typeface="Microsoft YaHei" panose="020B0503020204020204" pitchFamily="34" charset="-122"/>
                          <a:ea typeface="Microsoft YaHei" panose="020B0503020204020204" pitchFamily="34" charset="-122"/>
                        </a:rPr>
                        <a:t>B+</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extLst>
                  <a:ext uri="{0D108BD9-81ED-4DB2-BD59-A6C34878D82A}">
                    <a16:rowId xmlns:a16="http://schemas.microsoft.com/office/drawing/2014/main" val="2361527569"/>
                  </a:ext>
                </a:extLst>
              </a:tr>
              <a:tr h="199459">
                <a:tc>
                  <a:txBody>
                    <a:bodyPr/>
                    <a:lstStyle/>
                    <a:p>
                      <a:pPr algn="ctr" fontAlgn="ctr"/>
                      <a:r>
                        <a:rPr lang="zh-CN" altLang="en-US" sz="800" b="0" i="0" u="none" strike="noStrike">
                          <a:solidFill>
                            <a:srgbClr val="555656"/>
                          </a:solidFill>
                          <a:effectLst/>
                          <a:latin typeface="Microsoft YaHei" panose="020B0503020204020204" pitchFamily="34" charset="-122"/>
                          <a:ea typeface="Microsoft YaHei" panose="020B0503020204020204" pitchFamily="34" charset="-122"/>
                        </a:rPr>
                        <a:t>钟伟欢</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zh-CN" altLang="en-US" sz="800" b="0" i="0" u="none" strike="noStrike">
                          <a:solidFill>
                            <a:srgbClr val="555656"/>
                          </a:solidFill>
                          <a:effectLst/>
                          <a:latin typeface="Microsoft YaHei" panose="020B0503020204020204" pitchFamily="34" charset="-122"/>
                          <a:ea typeface="Microsoft YaHei" panose="020B0503020204020204" pitchFamily="34" charset="-122"/>
                        </a:rPr>
                        <a:t>营销序列</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800" b="0" i="0" u="none" strike="noStrike">
                          <a:solidFill>
                            <a:srgbClr val="555656"/>
                          </a:solidFill>
                          <a:effectLst/>
                          <a:latin typeface="Microsoft YaHei" panose="020B0503020204020204" pitchFamily="34" charset="-122"/>
                          <a:ea typeface="Microsoft YaHei" panose="020B0503020204020204" pitchFamily="34" charset="-122"/>
                        </a:rPr>
                        <a:t>S3.1</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zh-CN" altLang="en-US" sz="800" b="0" i="0" u="none" strike="noStrike">
                          <a:solidFill>
                            <a:srgbClr val="555656"/>
                          </a:solidFill>
                          <a:effectLst/>
                          <a:latin typeface="Microsoft YaHei" panose="020B0503020204020204" pitchFamily="34" charset="-122"/>
                          <a:ea typeface="Microsoft YaHei" panose="020B0503020204020204" pitchFamily="34" charset="-122"/>
                        </a:rPr>
                        <a:t>政企营销中心</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800" b="0" i="0" u="none" strike="noStrike">
                          <a:solidFill>
                            <a:srgbClr val="555656"/>
                          </a:solidFill>
                          <a:effectLst/>
                          <a:latin typeface="Microsoft YaHei" panose="020B0503020204020204" pitchFamily="34" charset="-122"/>
                          <a:ea typeface="Microsoft YaHei" panose="020B0503020204020204" pitchFamily="34" charset="-122"/>
                        </a:rPr>
                        <a:t>CN</a:t>
                      </a:r>
                      <a:r>
                        <a:rPr lang="zh-CN" altLang="en-US" sz="800" b="0" i="0" u="none" strike="noStrike">
                          <a:solidFill>
                            <a:srgbClr val="555656"/>
                          </a:solidFill>
                          <a:effectLst/>
                          <a:latin typeface="Microsoft YaHei" panose="020B0503020204020204" pitchFamily="34" charset="-122"/>
                          <a:ea typeface="Microsoft YaHei" panose="020B0503020204020204" pitchFamily="34" charset="-122"/>
                        </a:rPr>
                        <a:t>政企营销部</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800" b="0" i="0" u="none" strike="noStrike">
                          <a:solidFill>
                            <a:srgbClr val="FF9900"/>
                          </a:solidFill>
                          <a:effectLst/>
                          <a:latin typeface="Microsoft YaHei" panose="020B0503020204020204" pitchFamily="34" charset="-122"/>
                          <a:ea typeface="Microsoft YaHei" panose="020B0503020204020204" pitchFamily="34" charset="-122"/>
                        </a:rPr>
                        <a:t>Last10%</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800" b="0" i="0" u="none" strike="noStrike">
                          <a:solidFill>
                            <a:srgbClr val="555656"/>
                          </a:solidFill>
                          <a:effectLst/>
                          <a:latin typeface="Microsoft YaHei" panose="020B0503020204020204" pitchFamily="34" charset="-122"/>
                          <a:ea typeface="Microsoft YaHei" panose="020B0503020204020204" pitchFamily="34" charset="-122"/>
                        </a:rPr>
                        <a:t>B-</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555656"/>
                          </a:solidFill>
                          <a:effectLst/>
                          <a:latin typeface="Microsoft YaHei" panose="020B0503020204020204" pitchFamily="34" charset="-122"/>
                          <a:ea typeface="Microsoft YaHei" panose="020B0503020204020204" pitchFamily="34" charset="-122"/>
                        </a:rPr>
                        <a:t>B+</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extLst>
                  <a:ext uri="{0D108BD9-81ED-4DB2-BD59-A6C34878D82A}">
                    <a16:rowId xmlns:a16="http://schemas.microsoft.com/office/drawing/2014/main" val="174629414"/>
                  </a:ext>
                </a:extLst>
              </a:tr>
              <a:tr h="199459">
                <a:tc>
                  <a:txBody>
                    <a:bodyPr/>
                    <a:lstStyle/>
                    <a:p>
                      <a:pPr algn="ctr" fontAlgn="ctr"/>
                      <a:r>
                        <a:rPr lang="zh-CN" altLang="en-US" sz="800" b="0" i="0" u="none" strike="noStrike">
                          <a:solidFill>
                            <a:srgbClr val="555656"/>
                          </a:solidFill>
                          <a:effectLst/>
                          <a:latin typeface="Microsoft YaHei" panose="020B0503020204020204" pitchFamily="34" charset="-122"/>
                          <a:ea typeface="Microsoft YaHei" panose="020B0503020204020204" pitchFamily="34" charset="-122"/>
                        </a:rPr>
                        <a:t>童麟</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zh-CN" altLang="en-US" sz="800" b="0" i="0" u="none" strike="noStrike">
                          <a:solidFill>
                            <a:srgbClr val="555656"/>
                          </a:solidFill>
                          <a:effectLst/>
                          <a:latin typeface="Microsoft YaHei" panose="020B0503020204020204" pitchFamily="34" charset="-122"/>
                          <a:ea typeface="Microsoft YaHei" panose="020B0503020204020204" pitchFamily="34" charset="-122"/>
                        </a:rPr>
                        <a:t>产品序列</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555656"/>
                          </a:solidFill>
                          <a:effectLst/>
                          <a:latin typeface="Microsoft YaHei" panose="020B0503020204020204" pitchFamily="34" charset="-122"/>
                          <a:ea typeface="Microsoft YaHei" panose="020B0503020204020204" pitchFamily="34" charset="-122"/>
                        </a:rPr>
                        <a:t>P2.2</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zh-CN" altLang="en-US" sz="800" b="0" i="0" u="none" strike="noStrike">
                          <a:solidFill>
                            <a:srgbClr val="555656"/>
                          </a:solidFill>
                          <a:effectLst/>
                          <a:latin typeface="Microsoft YaHei" panose="020B0503020204020204" pitchFamily="34" charset="-122"/>
                          <a:ea typeface="Microsoft YaHei" panose="020B0503020204020204" pitchFamily="34" charset="-122"/>
                        </a:rPr>
                        <a:t>用户体验中心</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zh-CN" altLang="en-US" sz="800" b="0" i="0" u="none" strike="noStrike">
                          <a:solidFill>
                            <a:srgbClr val="555656"/>
                          </a:solidFill>
                          <a:effectLst/>
                          <a:latin typeface="Microsoft YaHei" panose="020B0503020204020204" pitchFamily="34" charset="-122"/>
                          <a:ea typeface="Microsoft YaHei" panose="020B0503020204020204" pitchFamily="34" charset="-122"/>
                        </a:rPr>
                        <a:t>本地化管理组</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FF9900"/>
                          </a:solidFill>
                          <a:effectLst/>
                          <a:latin typeface="Microsoft YaHei" panose="020B0503020204020204" pitchFamily="34" charset="-122"/>
                          <a:ea typeface="Microsoft YaHei" panose="020B0503020204020204" pitchFamily="34" charset="-122"/>
                        </a:rPr>
                        <a:t>Last10%</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555656"/>
                          </a:solidFill>
                          <a:effectLst/>
                          <a:latin typeface="Microsoft YaHei" panose="020B0503020204020204" pitchFamily="34" charset="-122"/>
                          <a:ea typeface="Microsoft YaHei" panose="020B0503020204020204" pitchFamily="34" charset="-122"/>
                        </a:rPr>
                        <a:t>C</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555656"/>
                          </a:solidFill>
                          <a:effectLst/>
                          <a:latin typeface="Microsoft YaHei" panose="020B0503020204020204" pitchFamily="34" charset="-122"/>
                          <a:ea typeface="Microsoft YaHei" panose="020B0503020204020204" pitchFamily="34" charset="-122"/>
                        </a:rPr>
                        <a:t>B+</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extLst>
                  <a:ext uri="{0D108BD9-81ED-4DB2-BD59-A6C34878D82A}">
                    <a16:rowId xmlns:a16="http://schemas.microsoft.com/office/drawing/2014/main" val="3135864305"/>
                  </a:ext>
                </a:extLst>
              </a:tr>
              <a:tr h="199459">
                <a:tc>
                  <a:txBody>
                    <a:bodyPr/>
                    <a:lstStyle/>
                    <a:p>
                      <a:pPr algn="ctr" fontAlgn="ctr"/>
                      <a:r>
                        <a:rPr lang="zh-CN" altLang="en-US" sz="800" b="0" i="0" u="none" strike="noStrike">
                          <a:solidFill>
                            <a:srgbClr val="555656"/>
                          </a:solidFill>
                          <a:effectLst/>
                          <a:latin typeface="Microsoft YaHei" panose="020B0503020204020204" pitchFamily="34" charset="-122"/>
                          <a:ea typeface="Microsoft YaHei" panose="020B0503020204020204" pitchFamily="34" charset="-122"/>
                        </a:rPr>
                        <a:t>黄秋余</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zh-CN" altLang="en-US" sz="800" b="0" i="0" u="none" strike="noStrike">
                          <a:solidFill>
                            <a:srgbClr val="555656"/>
                          </a:solidFill>
                          <a:effectLst/>
                          <a:latin typeface="Microsoft YaHei" panose="020B0503020204020204" pitchFamily="34" charset="-122"/>
                          <a:ea typeface="Microsoft YaHei" panose="020B0503020204020204" pitchFamily="34" charset="-122"/>
                        </a:rPr>
                        <a:t>设计序列</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800" b="0" i="0" u="none" strike="noStrike">
                          <a:solidFill>
                            <a:srgbClr val="555656"/>
                          </a:solidFill>
                          <a:effectLst/>
                          <a:latin typeface="Microsoft YaHei" panose="020B0503020204020204" pitchFamily="34" charset="-122"/>
                          <a:ea typeface="Microsoft YaHei" panose="020B0503020204020204" pitchFamily="34" charset="-122"/>
                        </a:rPr>
                        <a:t>D4.1</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zh-CN" altLang="en-US" sz="800" b="0" i="0" u="none" strike="noStrike">
                          <a:solidFill>
                            <a:srgbClr val="555656"/>
                          </a:solidFill>
                          <a:effectLst/>
                          <a:latin typeface="Microsoft YaHei" panose="020B0503020204020204" pitchFamily="34" charset="-122"/>
                          <a:ea typeface="Microsoft YaHei" panose="020B0503020204020204" pitchFamily="34" charset="-122"/>
                        </a:rPr>
                        <a:t>创意资源中心</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zh-CN" altLang="en-US" sz="800" b="0" i="0" u="none" strike="noStrike">
                          <a:solidFill>
                            <a:srgbClr val="555656"/>
                          </a:solidFill>
                          <a:effectLst/>
                          <a:latin typeface="Microsoft YaHei" panose="020B0503020204020204" pitchFamily="34" charset="-122"/>
                          <a:ea typeface="Microsoft YaHei" panose="020B0503020204020204" pitchFamily="34" charset="-122"/>
                        </a:rPr>
                        <a:t>资源创研部（筹）</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800" b="0" i="0" u="none" strike="noStrike">
                          <a:solidFill>
                            <a:srgbClr val="FF9900"/>
                          </a:solidFill>
                          <a:effectLst/>
                          <a:latin typeface="Microsoft YaHei" panose="020B0503020204020204" pitchFamily="34" charset="-122"/>
                          <a:ea typeface="Microsoft YaHei" panose="020B0503020204020204" pitchFamily="34" charset="-122"/>
                        </a:rPr>
                        <a:t>Last10%</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800" b="0" i="0" u="none" strike="noStrike">
                          <a:solidFill>
                            <a:srgbClr val="555656"/>
                          </a:solidFill>
                          <a:effectLst/>
                          <a:latin typeface="Microsoft YaHei" panose="020B0503020204020204" pitchFamily="34" charset="-122"/>
                          <a:ea typeface="Microsoft YaHei" panose="020B0503020204020204" pitchFamily="34" charset="-122"/>
                        </a:rPr>
                        <a:t>B</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555656"/>
                          </a:solidFill>
                          <a:effectLst/>
                          <a:latin typeface="Microsoft YaHei" panose="020B0503020204020204" pitchFamily="34" charset="-122"/>
                          <a:ea typeface="Microsoft YaHei" panose="020B0503020204020204" pitchFamily="34" charset="-122"/>
                        </a:rPr>
                        <a:t>B+</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extLst>
                  <a:ext uri="{0D108BD9-81ED-4DB2-BD59-A6C34878D82A}">
                    <a16:rowId xmlns:a16="http://schemas.microsoft.com/office/drawing/2014/main" val="3820358595"/>
                  </a:ext>
                </a:extLst>
              </a:tr>
              <a:tr h="199459">
                <a:tc>
                  <a:txBody>
                    <a:bodyPr/>
                    <a:lstStyle/>
                    <a:p>
                      <a:pPr algn="ctr" fontAlgn="ctr"/>
                      <a:r>
                        <a:rPr lang="zh-CN" altLang="en-US" sz="800" b="0" i="0" u="none" strike="noStrike">
                          <a:solidFill>
                            <a:srgbClr val="555656"/>
                          </a:solidFill>
                          <a:effectLst/>
                          <a:latin typeface="Microsoft YaHei" panose="020B0503020204020204" pitchFamily="34" charset="-122"/>
                          <a:ea typeface="Microsoft YaHei" panose="020B0503020204020204" pitchFamily="34" charset="-122"/>
                        </a:rPr>
                        <a:t>乔辉</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zh-CN" altLang="en-US" sz="800" b="0" i="0" u="none" strike="noStrike">
                          <a:solidFill>
                            <a:srgbClr val="555656"/>
                          </a:solidFill>
                          <a:effectLst/>
                          <a:latin typeface="Microsoft YaHei" panose="020B0503020204020204" pitchFamily="34" charset="-122"/>
                          <a:ea typeface="Microsoft YaHei" panose="020B0503020204020204" pitchFamily="34" charset="-122"/>
                        </a:rPr>
                        <a:t>研发序列</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800" b="0" i="0" u="none" strike="noStrike">
                          <a:solidFill>
                            <a:srgbClr val="555656"/>
                          </a:solidFill>
                          <a:effectLst/>
                          <a:latin typeface="Microsoft YaHei" panose="020B0503020204020204" pitchFamily="34" charset="-122"/>
                          <a:ea typeface="Microsoft YaHei" panose="020B0503020204020204" pitchFamily="34" charset="-122"/>
                        </a:rPr>
                        <a:t>T3.2</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800" b="0" i="0" u="none" strike="noStrike">
                          <a:solidFill>
                            <a:srgbClr val="555656"/>
                          </a:solidFill>
                          <a:effectLst/>
                          <a:latin typeface="Microsoft YaHei" panose="020B0503020204020204" pitchFamily="34" charset="-122"/>
                          <a:ea typeface="Microsoft YaHei" panose="020B0503020204020204" pitchFamily="34" charset="-122"/>
                        </a:rPr>
                        <a:t>GX</a:t>
                      </a:r>
                      <a:r>
                        <a:rPr lang="zh-CN" altLang="en-US" sz="800" b="0" i="0" u="none" strike="noStrike">
                          <a:solidFill>
                            <a:srgbClr val="555656"/>
                          </a:solidFill>
                          <a:effectLst/>
                          <a:latin typeface="Microsoft YaHei" panose="020B0503020204020204" pitchFamily="34" charset="-122"/>
                          <a:ea typeface="Microsoft YaHei" panose="020B0503020204020204" pitchFamily="34" charset="-122"/>
                        </a:rPr>
                        <a:t>事业部</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800" b="0" i="0" u="none" strike="noStrike">
                          <a:solidFill>
                            <a:srgbClr val="555656"/>
                          </a:solidFill>
                          <a:effectLst/>
                          <a:latin typeface="Microsoft YaHei" panose="020B0503020204020204" pitchFamily="34" charset="-122"/>
                          <a:ea typeface="Microsoft YaHei" panose="020B0503020204020204" pitchFamily="34" charset="-122"/>
                        </a:rPr>
                        <a:t>GFV</a:t>
                      </a:r>
                      <a:r>
                        <a:rPr lang="zh-CN" altLang="en-US" sz="800" b="0" i="0" u="none" strike="noStrike">
                          <a:solidFill>
                            <a:srgbClr val="555656"/>
                          </a:solidFill>
                          <a:effectLst/>
                          <a:latin typeface="Microsoft YaHei" panose="020B0503020204020204" pitchFamily="34" charset="-122"/>
                          <a:ea typeface="Microsoft YaHei" panose="020B0503020204020204" pitchFamily="34" charset="-122"/>
                        </a:rPr>
                        <a:t>工作室</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800" b="0" i="0" u="none" strike="noStrike">
                          <a:solidFill>
                            <a:srgbClr val="FF9900"/>
                          </a:solidFill>
                          <a:effectLst/>
                          <a:latin typeface="Microsoft YaHei" panose="020B0503020204020204" pitchFamily="34" charset="-122"/>
                          <a:ea typeface="Microsoft YaHei" panose="020B0503020204020204" pitchFamily="34" charset="-122"/>
                        </a:rPr>
                        <a:t>Last10%</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E9F7E8"/>
                    </a:solidFill>
                  </a:tcPr>
                </a:tc>
                <a:tc>
                  <a:txBody>
                    <a:bodyPr/>
                    <a:lstStyle/>
                    <a:p>
                      <a:pPr algn="ctr" fontAlgn="ctr"/>
                      <a:r>
                        <a:rPr lang="en-US" sz="800" b="0" i="0" u="none" strike="noStrike">
                          <a:solidFill>
                            <a:srgbClr val="555656"/>
                          </a:solidFill>
                          <a:effectLst/>
                          <a:latin typeface="Microsoft YaHei" panose="020B0503020204020204" pitchFamily="34" charset="-122"/>
                          <a:ea typeface="Microsoft YaHei" panose="020B0503020204020204" pitchFamily="34" charset="-122"/>
                        </a:rPr>
                        <a:t>B-</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555656"/>
                          </a:solidFill>
                          <a:effectLst/>
                          <a:latin typeface="Microsoft YaHei" panose="020B0503020204020204" pitchFamily="34" charset="-122"/>
                          <a:ea typeface="Microsoft YaHei" panose="020B0503020204020204" pitchFamily="34" charset="-122"/>
                        </a:rPr>
                        <a:t>B+</a:t>
                      </a:r>
                    </a:p>
                  </a:txBody>
                  <a:tcPr marL="5550" marR="5550" marT="5550" marB="0" anchor="ctr">
                    <a:lnL w="6350" cap="flat" cmpd="sng" algn="ctr">
                      <a:solidFill>
                        <a:srgbClr val="8CD17D"/>
                      </a:solidFill>
                      <a:prstDash val="solid"/>
                      <a:round/>
                      <a:headEnd type="none" w="med" len="med"/>
                      <a:tailEnd type="none" w="med" len="med"/>
                    </a:lnL>
                    <a:lnR w="6350" cap="flat" cmpd="sng" algn="ctr">
                      <a:solidFill>
                        <a:srgbClr val="8CD17D"/>
                      </a:solidFill>
                      <a:prstDash val="solid"/>
                      <a:round/>
                      <a:headEnd type="none" w="med" len="med"/>
                      <a:tailEnd type="none" w="med" len="med"/>
                    </a:lnR>
                    <a:lnT w="6350" cap="flat" cmpd="sng" algn="ctr">
                      <a:solidFill>
                        <a:srgbClr val="8CD17D"/>
                      </a:solidFill>
                      <a:prstDash val="solid"/>
                      <a:round/>
                      <a:headEnd type="none" w="med" len="med"/>
                      <a:tailEnd type="none" w="med" len="med"/>
                    </a:lnT>
                    <a:lnB w="6350" cap="flat" cmpd="sng" algn="ctr">
                      <a:solidFill>
                        <a:srgbClr val="8CD17D"/>
                      </a:solidFill>
                      <a:prstDash val="solid"/>
                      <a:round/>
                      <a:headEnd type="none" w="med" len="med"/>
                      <a:tailEnd type="none" w="med" len="med"/>
                    </a:lnB>
                    <a:solidFill>
                      <a:srgbClr val="FFFFFF"/>
                    </a:solidFill>
                  </a:tcPr>
                </a:tc>
                <a:extLst>
                  <a:ext uri="{0D108BD9-81ED-4DB2-BD59-A6C34878D82A}">
                    <a16:rowId xmlns:a16="http://schemas.microsoft.com/office/drawing/2014/main" val="4260647911"/>
                  </a:ext>
                </a:extLst>
              </a:tr>
            </a:tbl>
          </a:graphicData>
        </a:graphic>
      </p:graphicFrame>
      <p:sp>
        <p:nvSpPr>
          <p:cNvPr id="13" name="椭圆 12">
            <a:extLst>
              <a:ext uri="{FF2B5EF4-FFF2-40B4-BE49-F238E27FC236}">
                <a16:creationId xmlns:a16="http://schemas.microsoft.com/office/drawing/2014/main" id="{4FA02682-7B8C-11FD-5EA6-1E1784C7FAF6}"/>
              </a:ext>
            </a:extLst>
          </p:cNvPr>
          <p:cNvSpPr/>
          <p:nvPr/>
        </p:nvSpPr>
        <p:spPr>
          <a:xfrm>
            <a:off x="8008734" y="1524744"/>
            <a:ext cx="683370" cy="30499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4" name="文本框 13">
            <a:extLst>
              <a:ext uri="{FF2B5EF4-FFF2-40B4-BE49-F238E27FC236}">
                <a16:creationId xmlns:a16="http://schemas.microsoft.com/office/drawing/2014/main" id="{2619435E-D1C3-F45C-A1C1-5B84B0CF8D83}"/>
              </a:ext>
            </a:extLst>
          </p:cNvPr>
          <p:cNvSpPr txBox="1"/>
          <p:nvPr/>
        </p:nvSpPr>
        <p:spPr>
          <a:xfrm>
            <a:off x="6425552" y="892423"/>
            <a:ext cx="520046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a:ln>
                  <a:noFill/>
                </a:ln>
                <a:solidFill>
                  <a:prstClr val="black"/>
                </a:solidFill>
                <a:effectLst/>
                <a:uLnTx/>
                <a:uFillTx/>
                <a:latin typeface="Arial"/>
                <a:ea typeface="微软雅黑"/>
                <a:cs typeface="+mn-cs"/>
              </a:rPr>
              <a:t>前中台部门</a:t>
            </a:r>
            <a:r>
              <a:rPr kumimoji="0" lang="en-US" altLang="zh-CN" sz="1600" b="1" i="0" u="none" strike="noStrike" kern="1200" cap="none" spc="0" normalizeH="0" baseline="0" noProof="0">
                <a:ln>
                  <a:noFill/>
                </a:ln>
                <a:solidFill>
                  <a:prstClr val="black"/>
                </a:solidFill>
                <a:effectLst/>
                <a:uLnTx/>
                <a:uFillTx/>
                <a:latin typeface="Arial"/>
                <a:ea typeface="微软雅黑"/>
                <a:cs typeface="+mn-cs"/>
              </a:rPr>
              <a:t>last10%</a:t>
            </a:r>
            <a:r>
              <a:rPr kumimoji="0" lang="zh-CN" altLang="en-US" sz="1600" b="1" i="0" u="none" strike="noStrike" kern="1200" cap="none" spc="0" normalizeH="0" baseline="0" noProof="0">
                <a:ln>
                  <a:noFill/>
                </a:ln>
                <a:solidFill>
                  <a:prstClr val="black"/>
                </a:solidFill>
                <a:effectLst/>
                <a:uLnTx/>
                <a:uFillTx/>
                <a:latin typeface="Arial"/>
                <a:ea typeface="微软雅黑"/>
                <a:cs typeface="+mn-cs"/>
              </a:rPr>
              <a:t>最终绩效结果超过</a:t>
            </a:r>
            <a:r>
              <a:rPr kumimoji="0" lang="en-US" altLang="zh-CN" sz="1600" b="1" i="0" u="none" strike="noStrike" kern="1200" cap="none" spc="0" normalizeH="0" baseline="0" noProof="0">
                <a:ln>
                  <a:noFill/>
                </a:ln>
                <a:solidFill>
                  <a:prstClr val="black"/>
                </a:solidFill>
                <a:effectLst/>
                <a:uLnTx/>
                <a:uFillTx/>
                <a:latin typeface="Arial"/>
                <a:ea typeface="微软雅黑"/>
                <a:cs typeface="+mn-cs"/>
              </a:rPr>
              <a:t>B</a:t>
            </a:r>
            <a:r>
              <a:rPr kumimoji="0" lang="zh-CN" altLang="en-US" sz="1600" b="1" i="0" u="none" strike="noStrike" kern="1200" cap="none" spc="0" normalizeH="0" baseline="0" noProof="0">
                <a:ln>
                  <a:noFill/>
                </a:ln>
                <a:solidFill>
                  <a:prstClr val="black"/>
                </a:solidFill>
                <a:effectLst/>
                <a:uLnTx/>
                <a:uFillTx/>
                <a:latin typeface="Arial"/>
                <a:ea typeface="微软雅黑"/>
                <a:cs typeface="+mn-cs"/>
              </a:rPr>
              <a:t>等级的占比较高</a:t>
            </a:r>
          </a:p>
        </p:txBody>
      </p:sp>
      <p:pic>
        <p:nvPicPr>
          <p:cNvPr id="15" name="图形 14" descr="警告 纯色填充">
            <a:extLst>
              <a:ext uri="{FF2B5EF4-FFF2-40B4-BE49-F238E27FC236}">
                <a16:creationId xmlns:a16="http://schemas.microsoft.com/office/drawing/2014/main" id="{66588536-38E3-0272-E653-33C40FCC99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46404" y="4198886"/>
            <a:ext cx="844604" cy="844604"/>
          </a:xfrm>
          <a:prstGeom prst="rect">
            <a:avLst/>
          </a:prstGeom>
        </p:spPr>
      </p:pic>
      <p:cxnSp>
        <p:nvCxnSpPr>
          <p:cNvPr id="16" name="直接连接符 15">
            <a:extLst>
              <a:ext uri="{FF2B5EF4-FFF2-40B4-BE49-F238E27FC236}">
                <a16:creationId xmlns:a16="http://schemas.microsoft.com/office/drawing/2014/main" id="{59A3F610-7861-3133-F12E-0BDE505BDF09}"/>
              </a:ext>
            </a:extLst>
          </p:cNvPr>
          <p:cNvCxnSpPr/>
          <p:nvPr/>
        </p:nvCxnSpPr>
        <p:spPr>
          <a:xfrm>
            <a:off x="276300" y="836691"/>
            <a:ext cx="3033430" cy="0"/>
          </a:xfrm>
          <a:prstGeom prst="line">
            <a:avLst/>
          </a:prstGeom>
          <a:ln w="38100">
            <a:solidFill>
              <a:schemeClr val="accent5">
                <a:lumMod val="50000"/>
              </a:schemeClr>
            </a:solidFill>
          </a:ln>
        </p:spPr>
        <p:style>
          <a:lnRef idx="1">
            <a:schemeClr val="accent6"/>
          </a:lnRef>
          <a:fillRef idx="0">
            <a:schemeClr val="accent6"/>
          </a:fillRef>
          <a:effectRef idx="0">
            <a:schemeClr val="accent6"/>
          </a:effectRef>
          <a:fontRef idx="minor">
            <a:schemeClr val="tx1"/>
          </a:fontRef>
        </p:style>
      </p:cxnSp>
      <p:sp>
        <p:nvSpPr>
          <p:cNvPr id="24" name="文本框 23">
            <a:extLst>
              <a:ext uri="{FF2B5EF4-FFF2-40B4-BE49-F238E27FC236}">
                <a16:creationId xmlns:a16="http://schemas.microsoft.com/office/drawing/2014/main" id="{AE31D2BC-C3B1-2E7E-9075-DAD85583134F}"/>
              </a:ext>
            </a:extLst>
          </p:cNvPr>
          <p:cNvSpPr txBox="1"/>
          <p:nvPr/>
        </p:nvSpPr>
        <p:spPr>
          <a:xfrm>
            <a:off x="221642" y="272615"/>
            <a:ext cx="46714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0070C0"/>
                </a:solidFill>
                <a:effectLst/>
                <a:uLnTx/>
                <a:uFillTx/>
                <a:latin typeface="微软雅黑"/>
                <a:ea typeface="微软雅黑"/>
                <a:cs typeface="+mn-cs"/>
              </a:rPr>
              <a:t>二、检查内容</a:t>
            </a:r>
            <a:r>
              <a:rPr kumimoji="0" lang="en-US" altLang="zh-CN" sz="2400" b="1" i="0" u="none" strike="noStrike" kern="1200" cap="none" spc="0" normalizeH="0" baseline="0" noProof="0">
                <a:ln>
                  <a:noFill/>
                </a:ln>
                <a:solidFill>
                  <a:srgbClr val="0070C0"/>
                </a:solidFill>
                <a:effectLst/>
                <a:uLnTx/>
                <a:uFillTx/>
                <a:latin typeface="微软雅黑"/>
                <a:ea typeface="微软雅黑"/>
                <a:cs typeface="+mn-cs"/>
              </a:rPr>
              <a:t>—</a:t>
            </a:r>
            <a:r>
              <a:rPr kumimoji="0" lang="zh-CN" altLang="en-US" sz="2000" b="1" i="0" u="none" strike="noStrike" kern="1200" cap="none" spc="0" normalizeH="0" baseline="0" noProof="0">
                <a:ln>
                  <a:noFill/>
                </a:ln>
                <a:solidFill>
                  <a:srgbClr val="0070C0"/>
                </a:solidFill>
                <a:effectLst/>
                <a:uLnTx/>
                <a:uFillTx/>
                <a:latin typeface="微软雅黑"/>
                <a:ea typeface="微软雅黑"/>
                <a:cs typeface="+mn-cs"/>
              </a:rPr>
              <a:t>执行情况举证与分析</a:t>
            </a:r>
          </a:p>
        </p:txBody>
      </p:sp>
    </p:spTree>
    <p:extLst>
      <p:ext uri="{BB962C8B-B14F-4D97-AF65-F5344CB8AC3E}">
        <p14:creationId xmlns:p14="http://schemas.microsoft.com/office/powerpoint/2010/main" val="3445282445"/>
      </p:ext>
    </p:extLst>
  </p:cSld>
  <p:clrMapOvr>
    <a:masterClrMapping/>
  </p:clrMapOvr>
  <mc:AlternateContent xmlns:mc="http://schemas.openxmlformats.org/markup-compatibility/2006">
    <mc:Choice xmlns:p14="http://schemas.microsoft.com/office/powerpoint/2010/main" Requires="p14">
      <p:transition spd="slow" p14:dur="2250"/>
    </mc:Choice>
    <mc:Fallback>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78AB1564-4B2E-44FE-BB7F-9C498B2D891F}"/>
              </a:ext>
            </a:extLst>
          </p:cNvPr>
          <p:cNvGrpSpPr/>
          <p:nvPr/>
        </p:nvGrpSpPr>
        <p:grpSpPr>
          <a:xfrm>
            <a:off x="660400" y="1130300"/>
            <a:ext cx="10858500" cy="3970046"/>
            <a:chOff x="660400" y="1130300"/>
            <a:chExt cx="10858500" cy="3970046"/>
          </a:xfrm>
        </p:grpSpPr>
        <p:grpSp>
          <p:nvGrpSpPr>
            <p:cNvPr id="10" name="组合 9">
              <a:extLst>
                <a:ext uri="{FF2B5EF4-FFF2-40B4-BE49-F238E27FC236}">
                  <a16:creationId xmlns:a16="http://schemas.microsoft.com/office/drawing/2014/main" id="{B91B1254-DA37-468F-96A2-AB36B27269D8}"/>
                </a:ext>
              </a:extLst>
            </p:cNvPr>
            <p:cNvGrpSpPr/>
            <p:nvPr/>
          </p:nvGrpSpPr>
          <p:grpSpPr>
            <a:xfrm>
              <a:off x="4634204" y="2176754"/>
              <a:ext cx="2923592" cy="2923592"/>
              <a:chOff x="3914424" y="1586974"/>
              <a:chExt cx="4363152" cy="4363152"/>
            </a:xfrm>
          </p:grpSpPr>
          <p:sp>
            <p:nvSpPr>
              <p:cNvPr id="21" name="椭圆 20">
                <a:extLst>
                  <a:ext uri="{FF2B5EF4-FFF2-40B4-BE49-F238E27FC236}">
                    <a16:creationId xmlns:a16="http://schemas.microsoft.com/office/drawing/2014/main" id="{335345B2-DD7D-44DE-9A8F-B0A4633D047C}"/>
                  </a:ext>
                </a:extLst>
              </p:cNvPr>
              <p:cNvSpPr/>
              <p:nvPr/>
            </p:nvSpPr>
            <p:spPr>
              <a:xfrm>
                <a:off x="3914424" y="1586974"/>
                <a:ext cx="4363152" cy="4363152"/>
              </a:xfrm>
              <a:prstGeom prst="ellipse">
                <a:avLst/>
              </a:prstGeom>
              <a:solidFill>
                <a:schemeClr val="bg1">
                  <a:lumMod val="95000"/>
                  <a:alpha val="7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rgbClr val="FFFFFF"/>
                    </a:solidFill>
                    <a:latin typeface="Arial"/>
                    <a:ea typeface="+mn-ea"/>
                    <a:cs typeface="+mn-cs"/>
                  </a:defRPr>
                </a:lvl1pPr>
                <a:lvl2pPr marL="457200" algn="l" defTabSz="914400" rtl="0" eaLnBrk="1" latinLnBrk="0" hangingPunct="1">
                  <a:defRPr sz="1800" kern="1200">
                    <a:solidFill>
                      <a:srgbClr val="FFFFFF"/>
                    </a:solidFill>
                    <a:latin typeface="Arial"/>
                    <a:ea typeface="+mn-ea"/>
                    <a:cs typeface="+mn-cs"/>
                  </a:defRPr>
                </a:lvl2pPr>
                <a:lvl3pPr marL="914400" algn="l" defTabSz="914400" rtl="0" eaLnBrk="1" latinLnBrk="0" hangingPunct="1">
                  <a:defRPr sz="1800" kern="1200">
                    <a:solidFill>
                      <a:srgbClr val="FFFFFF"/>
                    </a:solidFill>
                    <a:latin typeface="Arial"/>
                    <a:ea typeface="+mn-ea"/>
                    <a:cs typeface="+mn-cs"/>
                  </a:defRPr>
                </a:lvl3pPr>
                <a:lvl4pPr marL="1371600" algn="l" defTabSz="914400" rtl="0" eaLnBrk="1" latinLnBrk="0" hangingPunct="1">
                  <a:defRPr sz="1800" kern="1200">
                    <a:solidFill>
                      <a:srgbClr val="FFFFFF"/>
                    </a:solidFill>
                    <a:latin typeface="Arial"/>
                    <a:ea typeface="+mn-ea"/>
                    <a:cs typeface="+mn-cs"/>
                  </a:defRPr>
                </a:lvl4pPr>
                <a:lvl5pPr marL="1828800" algn="l" defTabSz="914400" rtl="0" eaLnBrk="1" latinLnBrk="0" hangingPunct="1">
                  <a:defRPr sz="1800" kern="1200">
                    <a:solidFill>
                      <a:srgbClr val="FFFFFF"/>
                    </a:solidFill>
                    <a:latin typeface="Arial"/>
                    <a:ea typeface="+mn-ea"/>
                    <a:cs typeface="+mn-cs"/>
                  </a:defRPr>
                </a:lvl5pPr>
                <a:lvl6pPr marL="2286000" algn="l" defTabSz="914400" rtl="0" eaLnBrk="1" latinLnBrk="0" hangingPunct="1">
                  <a:defRPr sz="1800" kern="1200">
                    <a:solidFill>
                      <a:srgbClr val="FFFFFF"/>
                    </a:solidFill>
                    <a:latin typeface="Arial"/>
                    <a:ea typeface="+mn-ea"/>
                    <a:cs typeface="+mn-cs"/>
                  </a:defRPr>
                </a:lvl6pPr>
                <a:lvl7pPr marL="2743200" algn="l" defTabSz="914400" rtl="0" eaLnBrk="1" latinLnBrk="0" hangingPunct="1">
                  <a:defRPr sz="1800" kern="1200">
                    <a:solidFill>
                      <a:srgbClr val="FFFFFF"/>
                    </a:solidFill>
                    <a:latin typeface="Arial"/>
                    <a:ea typeface="+mn-ea"/>
                    <a:cs typeface="+mn-cs"/>
                  </a:defRPr>
                </a:lvl7pPr>
                <a:lvl8pPr marL="3200400" algn="l" defTabSz="914400" rtl="0" eaLnBrk="1" latinLnBrk="0" hangingPunct="1">
                  <a:defRPr sz="1800" kern="1200">
                    <a:solidFill>
                      <a:srgbClr val="FFFFFF"/>
                    </a:solidFill>
                    <a:latin typeface="Arial"/>
                    <a:ea typeface="+mn-ea"/>
                    <a:cs typeface="+mn-cs"/>
                  </a:defRPr>
                </a:lvl8pPr>
                <a:lvl9pPr marL="3657600" algn="l" defTabSz="914400" rtl="0" eaLnBrk="1" latinLnBrk="0" hangingPunct="1">
                  <a:defRPr sz="1800" kern="1200">
                    <a:solidFill>
                      <a:srgbClr val="FFFFFF"/>
                    </a:solidFill>
                    <a:latin typeface="Arial"/>
                    <a:ea typeface="+mn-ea"/>
                    <a:cs typeface="+mn-cs"/>
                  </a:defRPr>
                </a:lvl9pPr>
              </a:lstStyle>
              <a:p>
                <a:pPr algn="ctr"/>
                <a:endParaRPr/>
              </a:p>
            </p:txBody>
          </p:sp>
          <p:sp>
            <p:nvSpPr>
              <p:cNvPr id="22" name="椭圆 21">
                <a:extLst>
                  <a:ext uri="{FF2B5EF4-FFF2-40B4-BE49-F238E27FC236}">
                    <a16:creationId xmlns:a16="http://schemas.microsoft.com/office/drawing/2014/main" id="{19E40EDB-7720-4666-8ACE-E4DD7222DDAA}"/>
                  </a:ext>
                </a:extLst>
              </p:cNvPr>
              <p:cNvSpPr/>
              <p:nvPr/>
            </p:nvSpPr>
            <p:spPr>
              <a:xfrm>
                <a:off x="4526025" y="2198575"/>
                <a:ext cx="2947618" cy="3139950"/>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rgbClr val="FFFFFF"/>
                    </a:solidFill>
                    <a:latin typeface="Arial"/>
                    <a:ea typeface="+mn-ea"/>
                    <a:cs typeface="+mn-cs"/>
                  </a:defRPr>
                </a:lvl1pPr>
                <a:lvl2pPr marL="457200" algn="l" defTabSz="914400" rtl="0" eaLnBrk="1" latinLnBrk="0" hangingPunct="1">
                  <a:defRPr sz="1800" kern="1200">
                    <a:solidFill>
                      <a:srgbClr val="FFFFFF"/>
                    </a:solidFill>
                    <a:latin typeface="Arial"/>
                    <a:ea typeface="+mn-ea"/>
                    <a:cs typeface="+mn-cs"/>
                  </a:defRPr>
                </a:lvl2pPr>
                <a:lvl3pPr marL="914400" algn="l" defTabSz="914400" rtl="0" eaLnBrk="1" latinLnBrk="0" hangingPunct="1">
                  <a:defRPr sz="1800" kern="1200">
                    <a:solidFill>
                      <a:srgbClr val="FFFFFF"/>
                    </a:solidFill>
                    <a:latin typeface="Arial"/>
                    <a:ea typeface="+mn-ea"/>
                    <a:cs typeface="+mn-cs"/>
                  </a:defRPr>
                </a:lvl3pPr>
                <a:lvl4pPr marL="1371600" algn="l" defTabSz="914400" rtl="0" eaLnBrk="1" latinLnBrk="0" hangingPunct="1">
                  <a:defRPr sz="1800" kern="1200">
                    <a:solidFill>
                      <a:srgbClr val="FFFFFF"/>
                    </a:solidFill>
                    <a:latin typeface="Arial"/>
                    <a:ea typeface="+mn-ea"/>
                    <a:cs typeface="+mn-cs"/>
                  </a:defRPr>
                </a:lvl4pPr>
                <a:lvl5pPr marL="1828800" algn="l" defTabSz="914400" rtl="0" eaLnBrk="1" latinLnBrk="0" hangingPunct="1">
                  <a:defRPr sz="1800" kern="1200">
                    <a:solidFill>
                      <a:srgbClr val="FFFFFF"/>
                    </a:solidFill>
                    <a:latin typeface="Arial"/>
                    <a:ea typeface="+mn-ea"/>
                    <a:cs typeface="+mn-cs"/>
                  </a:defRPr>
                </a:lvl5pPr>
                <a:lvl6pPr marL="2286000" algn="l" defTabSz="914400" rtl="0" eaLnBrk="1" latinLnBrk="0" hangingPunct="1">
                  <a:defRPr sz="1800" kern="1200">
                    <a:solidFill>
                      <a:srgbClr val="FFFFFF"/>
                    </a:solidFill>
                    <a:latin typeface="Arial"/>
                    <a:ea typeface="+mn-ea"/>
                    <a:cs typeface="+mn-cs"/>
                  </a:defRPr>
                </a:lvl6pPr>
                <a:lvl7pPr marL="2743200" algn="l" defTabSz="914400" rtl="0" eaLnBrk="1" latinLnBrk="0" hangingPunct="1">
                  <a:defRPr sz="1800" kern="1200">
                    <a:solidFill>
                      <a:srgbClr val="FFFFFF"/>
                    </a:solidFill>
                    <a:latin typeface="Arial"/>
                    <a:ea typeface="+mn-ea"/>
                    <a:cs typeface="+mn-cs"/>
                  </a:defRPr>
                </a:lvl7pPr>
                <a:lvl8pPr marL="3200400" algn="l" defTabSz="914400" rtl="0" eaLnBrk="1" latinLnBrk="0" hangingPunct="1">
                  <a:defRPr sz="1800" kern="1200">
                    <a:solidFill>
                      <a:srgbClr val="FFFFFF"/>
                    </a:solidFill>
                    <a:latin typeface="Arial"/>
                    <a:ea typeface="+mn-ea"/>
                    <a:cs typeface="+mn-cs"/>
                  </a:defRPr>
                </a:lvl8pPr>
                <a:lvl9pPr marL="3657600" algn="l" defTabSz="914400" rtl="0" eaLnBrk="1" latinLnBrk="0" hangingPunct="1">
                  <a:defRPr sz="1800" kern="1200">
                    <a:solidFill>
                      <a:srgbClr val="FFFFFF"/>
                    </a:solidFill>
                    <a:latin typeface="Arial"/>
                    <a:ea typeface="+mn-ea"/>
                    <a:cs typeface="+mn-cs"/>
                  </a:defRPr>
                </a:lvl9pPr>
              </a:lstStyle>
              <a:p>
                <a:pPr algn="ctr"/>
                <a:endParaRPr/>
              </a:p>
            </p:txBody>
          </p:sp>
        </p:grpSp>
        <p:sp>
          <p:nvSpPr>
            <p:cNvPr id="11" name="Picture1">
              <a:extLst>
                <a:ext uri="{FF2B5EF4-FFF2-40B4-BE49-F238E27FC236}">
                  <a16:creationId xmlns:a16="http://schemas.microsoft.com/office/drawing/2014/main" id="{CFB20C37-C777-4F1F-AE47-04D78B91181A}"/>
                </a:ext>
              </a:extLst>
            </p:cNvPr>
            <p:cNvSpPr/>
            <p:nvPr/>
          </p:nvSpPr>
          <p:spPr>
            <a:xfrm>
              <a:off x="4354285" y="3029303"/>
              <a:ext cx="1218494" cy="1218494"/>
            </a:xfrm>
            <a:prstGeom prst="ellipse">
              <a:avLst/>
            </a:prstGeom>
            <a:blipFill>
              <a:blip r:embed="rId3"/>
              <a:stretch>
                <a:fillRect l="-25000" r="-25000"/>
              </a:stretch>
            </a:blipFill>
            <a:ln w="28575">
              <a:solidFill>
                <a:schemeClr val="bg1">
                  <a:lumMod val="9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rgbClr val="FFFFFF"/>
                  </a:solidFill>
                  <a:latin typeface="Arial"/>
                  <a:ea typeface="+mn-ea"/>
                  <a:cs typeface="+mn-cs"/>
                </a:defRPr>
              </a:lvl1pPr>
              <a:lvl2pPr marL="457200" algn="l" defTabSz="914400" rtl="0" eaLnBrk="1" latinLnBrk="0" hangingPunct="1">
                <a:defRPr sz="1800" kern="1200">
                  <a:solidFill>
                    <a:srgbClr val="FFFFFF"/>
                  </a:solidFill>
                  <a:latin typeface="Arial"/>
                  <a:ea typeface="+mn-ea"/>
                  <a:cs typeface="+mn-cs"/>
                </a:defRPr>
              </a:lvl2pPr>
              <a:lvl3pPr marL="914400" algn="l" defTabSz="914400" rtl="0" eaLnBrk="1" latinLnBrk="0" hangingPunct="1">
                <a:defRPr sz="1800" kern="1200">
                  <a:solidFill>
                    <a:srgbClr val="FFFFFF"/>
                  </a:solidFill>
                  <a:latin typeface="Arial"/>
                  <a:ea typeface="+mn-ea"/>
                  <a:cs typeface="+mn-cs"/>
                </a:defRPr>
              </a:lvl3pPr>
              <a:lvl4pPr marL="1371600" algn="l" defTabSz="914400" rtl="0" eaLnBrk="1" latinLnBrk="0" hangingPunct="1">
                <a:defRPr sz="1800" kern="1200">
                  <a:solidFill>
                    <a:srgbClr val="FFFFFF"/>
                  </a:solidFill>
                  <a:latin typeface="Arial"/>
                  <a:ea typeface="+mn-ea"/>
                  <a:cs typeface="+mn-cs"/>
                </a:defRPr>
              </a:lvl4pPr>
              <a:lvl5pPr marL="1828800" algn="l" defTabSz="914400" rtl="0" eaLnBrk="1" latinLnBrk="0" hangingPunct="1">
                <a:defRPr sz="1800" kern="1200">
                  <a:solidFill>
                    <a:srgbClr val="FFFFFF"/>
                  </a:solidFill>
                  <a:latin typeface="Arial"/>
                  <a:ea typeface="+mn-ea"/>
                  <a:cs typeface="+mn-cs"/>
                </a:defRPr>
              </a:lvl5pPr>
              <a:lvl6pPr marL="2286000" algn="l" defTabSz="914400" rtl="0" eaLnBrk="1" latinLnBrk="0" hangingPunct="1">
                <a:defRPr sz="1800" kern="1200">
                  <a:solidFill>
                    <a:srgbClr val="FFFFFF"/>
                  </a:solidFill>
                  <a:latin typeface="Arial"/>
                  <a:ea typeface="+mn-ea"/>
                  <a:cs typeface="+mn-cs"/>
                </a:defRPr>
              </a:lvl6pPr>
              <a:lvl7pPr marL="2743200" algn="l" defTabSz="914400" rtl="0" eaLnBrk="1" latinLnBrk="0" hangingPunct="1">
                <a:defRPr sz="1800" kern="1200">
                  <a:solidFill>
                    <a:srgbClr val="FFFFFF"/>
                  </a:solidFill>
                  <a:latin typeface="Arial"/>
                  <a:ea typeface="+mn-ea"/>
                  <a:cs typeface="+mn-cs"/>
                </a:defRPr>
              </a:lvl7pPr>
              <a:lvl8pPr marL="3200400" algn="l" defTabSz="914400" rtl="0" eaLnBrk="1" latinLnBrk="0" hangingPunct="1">
                <a:defRPr sz="1800" kern="1200">
                  <a:solidFill>
                    <a:srgbClr val="FFFFFF"/>
                  </a:solidFill>
                  <a:latin typeface="Arial"/>
                  <a:ea typeface="+mn-ea"/>
                  <a:cs typeface="+mn-cs"/>
                </a:defRPr>
              </a:lvl8pPr>
              <a:lvl9pPr marL="3657600" algn="l" defTabSz="914400" rtl="0" eaLnBrk="1" latinLnBrk="0" hangingPunct="1">
                <a:defRPr sz="1800" kern="1200">
                  <a:solidFill>
                    <a:srgbClr val="FFFFFF"/>
                  </a:solidFill>
                  <a:latin typeface="Arial"/>
                  <a:ea typeface="+mn-ea"/>
                  <a:cs typeface="+mn-cs"/>
                </a:defRPr>
              </a:lvl9pPr>
            </a:lstStyle>
            <a:p>
              <a:pPr algn="ctr"/>
              <a:endParaRPr/>
            </a:p>
          </p:txBody>
        </p:sp>
        <p:sp>
          <p:nvSpPr>
            <p:cNvPr id="20" name="Bullet1">
              <a:extLst>
                <a:ext uri="{FF2B5EF4-FFF2-40B4-BE49-F238E27FC236}">
                  <a16:creationId xmlns:a16="http://schemas.microsoft.com/office/drawing/2014/main" id="{86945EB3-8B10-4BF3-963D-055A1785A458}"/>
                </a:ext>
              </a:extLst>
            </p:cNvPr>
            <p:cNvSpPr txBox="1"/>
            <p:nvPr/>
          </p:nvSpPr>
          <p:spPr>
            <a:xfrm flipH="1">
              <a:off x="683513" y="2023418"/>
              <a:ext cx="3321851" cy="428731"/>
            </a:xfrm>
            <a:prstGeom prst="rect">
              <a:avLst/>
            </a:prstGeom>
            <a:noFill/>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b="1">
                  <a:solidFill>
                    <a:schemeClr val="dk1">
                      <a:lumMod val="100000"/>
                    </a:schemeClr>
                  </a:solidFill>
                </a:rPr>
                <a:t>亮点</a:t>
              </a:r>
            </a:p>
          </p:txBody>
        </p:sp>
        <p:sp>
          <p:nvSpPr>
            <p:cNvPr id="13" name="Picture2">
              <a:extLst>
                <a:ext uri="{FF2B5EF4-FFF2-40B4-BE49-F238E27FC236}">
                  <a16:creationId xmlns:a16="http://schemas.microsoft.com/office/drawing/2014/main" id="{A1786145-E4C1-463D-AC71-01EB21B787DD}"/>
                </a:ext>
              </a:extLst>
            </p:cNvPr>
            <p:cNvSpPr/>
            <p:nvPr/>
          </p:nvSpPr>
          <p:spPr>
            <a:xfrm>
              <a:off x="6619220" y="3029303"/>
              <a:ext cx="1218494" cy="1218494"/>
            </a:xfrm>
            <a:prstGeom prst="ellipse">
              <a:avLst/>
            </a:prstGeom>
            <a:blipFill>
              <a:blip r:embed="rId4"/>
              <a:stretch>
                <a:fillRect l="-39164" r="-39164"/>
              </a:stretch>
            </a:blipFill>
            <a:ln w="28575">
              <a:solidFill>
                <a:schemeClr val="bg1">
                  <a:lumMod val="9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rgbClr val="FFFFFF"/>
                  </a:solidFill>
                  <a:latin typeface="Arial"/>
                  <a:ea typeface="+mn-ea"/>
                  <a:cs typeface="+mn-cs"/>
                </a:defRPr>
              </a:lvl1pPr>
              <a:lvl2pPr marL="457200" algn="l" defTabSz="914400" rtl="0" eaLnBrk="1" latinLnBrk="0" hangingPunct="1">
                <a:defRPr sz="1800" kern="1200">
                  <a:solidFill>
                    <a:srgbClr val="FFFFFF"/>
                  </a:solidFill>
                  <a:latin typeface="Arial"/>
                  <a:ea typeface="+mn-ea"/>
                  <a:cs typeface="+mn-cs"/>
                </a:defRPr>
              </a:lvl2pPr>
              <a:lvl3pPr marL="914400" algn="l" defTabSz="914400" rtl="0" eaLnBrk="1" latinLnBrk="0" hangingPunct="1">
                <a:defRPr sz="1800" kern="1200">
                  <a:solidFill>
                    <a:srgbClr val="FFFFFF"/>
                  </a:solidFill>
                  <a:latin typeface="Arial"/>
                  <a:ea typeface="+mn-ea"/>
                  <a:cs typeface="+mn-cs"/>
                </a:defRPr>
              </a:lvl3pPr>
              <a:lvl4pPr marL="1371600" algn="l" defTabSz="914400" rtl="0" eaLnBrk="1" latinLnBrk="0" hangingPunct="1">
                <a:defRPr sz="1800" kern="1200">
                  <a:solidFill>
                    <a:srgbClr val="FFFFFF"/>
                  </a:solidFill>
                  <a:latin typeface="Arial"/>
                  <a:ea typeface="+mn-ea"/>
                  <a:cs typeface="+mn-cs"/>
                </a:defRPr>
              </a:lvl4pPr>
              <a:lvl5pPr marL="1828800" algn="l" defTabSz="914400" rtl="0" eaLnBrk="1" latinLnBrk="0" hangingPunct="1">
                <a:defRPr sz="1800" kern="1200">
                  <a:solidFill>
                    <a:srgbClr val="FFFFFF"/>
                  </a:solidFill>
                  <a:latin typeface="Arial"/>
                  <a:ea typeface="+mn-ea"/>
                  <a:cs typeface="+mn-cs"/>
                </a:defRPr>
              </a:lvl5pPr>
              <a:lvl6pPr marL="2286000" algn="l" defTabSz="914400" rtl="0" eaLnBrk="1" latinLnBrk="0" hangingPunct="1">
                <a:defRPr sz="1800" kern="1200">
                  <a:solidFill>
                    <a:srgbClr val="FFFFFF"/>
                  </a:solidFill>
                  <a:latin typeface="Arial"/>
                  <a:ea typeface="+mn-ea"/>
                  <a:cs typeface="+mn-cs"/>
                </a:defRPr>
              </a:lvl6pPr>
              <a:lvl7pPr marL="2743200" algn="l" defTabSz="914400" rtl="0" eaLnBrk="1" latinLnBrk="0" hangingPunct="1">
                <a:defRPr sz="1800" kern="1200">
                  <a:solidFill>
                    <a:srgbClr val="FFFFFF"/>
                  </a:solidFill>
                  <a:latin typeface="Arial"/>
                  <a:ea typeface="+mn-ea"/>
                  <a:cs typeface="+mn-cs"/>
                </a:defRPr>
              </a:lvl7pPr>
              <a:lvl8pPr marL="3200400" algn="l" defTabSz="914400" rtl="0" eaLnBrk="1" latinLnBrk="0" hangingPunct="1">
                <a:defRPr sz="1800" kern="1200">
                  <a:solidFill>
                    <a:srgbClr val="FFFFFF"/>
                  </a:solidFill>
                  <a:latin typeface="Arial"/>
                  <a:ea typeface="+mn-ea"/>
                  <a:cs typeface="+mn-cs"/>
                </a:defRPr>
              </a:lvl8pPr>
              <a:lvl9pPr marL="3657600" algn="l" defTabSz="914400" rtl="0" eaLnBrk="1" latinLnBrk="0" hangingPunct="1">
                <a:defRPr sz="1800" kern="1200">
                  <a:solidFill>
                    <a:srgbClr val="FFFFFF"/>
                  </a:solidFill>
                  <a:latin typeface="Arial"/>
                  <a:ea typeface="+mn-ea"/>
                  <a:cs typeface="+mn-cs"/>
                </a:defRPr>
              </a:lvl9pPr>
            </a:lstStyle>
            <a:p>
              <a:pPr algn="ctr"/>
              <a:endParaRPr/>
            </a:p>
          </p:txBody>
        </p:sp>
        <p:sp>
          <p:nvSpPr>
            <p:cNvPr id="18" name="Bullet2">
              <a:extLst>
                <a:ext uri="{FF2B5EF4-FFF2-40B4-BE49-F238E27FC236}">
                  <a16:creationId xmlns:a16="http://schemas.microsoft.com/office/drawing/2014/main" id="{A69A2F6D-84A1-4E36-908D-C4A982FA3BFD}"/>
                </a:ext>
              </a:extLst>
            </p:cNvPr>
            <p:cNvSpPr txBox="1"/>
            <p:nvPr/>
          </p:nvSpPr>
          <p:spPr>
            <a:xfrm flipH="1">
              <a:off x="8186636" y="2017514"/>
              <a:ext cx="3321851" cy="428731"/>
            </a:xfrm>
            <a:prstGeom prst="rect">
              <a:avLst/>
            </a:prstGeom>
            <a:noFill/>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a:solidFill>
                    <a:srgbClr val="FF0000"/>
                  </a:solidFill>
                </a:rPr>
                <a:t>不足</a:t>
              </a:r>
            </a:p>
          </p:txBody>
        </p:sp>
        <p:sp>
          <p:nvSpPr>
            <p:cNvPr id="15" name="Title">
              <a:extLst>
                <a:ext uri="{FF2B5EF4-FFF2-40B4-BE49-F238E27FC236}">
                  <a16:creationId xmlns:a16="http://schemas.microsoft.com/office/drawing/2014/main" id="{1C3FDD4F-2B6A-4261-96A1-237BA5164F94}"/>
                </a:ext>
              </a:extLst>
            </p:cNvPr>
            <p:cNvSpPr txBox="1"/>
            <p:nvPr/>
          </p:nvSpPr>
          <p:spPr>
            <a:xfrm>
              <a:off x="660400" y="1130300"/>
              <a:ext cx="10858500" cy="461665"/>
            </a:xfrm>
            <a:prstGeom prst="rect">
              <a:avLst/>
            </a:prstGeom>
            <a:noFill/>
          </p:spPr>
          <p:txBody>
            <a:bodyPr vert="horz" wrap="square" rtlCol="0" anchor="b" anchorCtr="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a:t>三勤积分管理制度基本落地执行，但执行成效有待进一步提升</a:t>
              </a:r>
            </a:p>
          </p:txBody>
        </p:sp>
      </p:grpSp>
      <p:sp>
        <p:nvSpPr>
          <p:cNvPr id="2" name="文本框 1">
            <a:extLst>
              <a:ext uri="{FF2B5EF4-FFF2-40B4-BE49-F238E27FC236}">
                <a16:creationId xmlns:a16="http://schemas.microsoft.com/office/drawing/2014/main" id="{86C9DDF8-A305-4A4F-8C04-45F9F9CEA16B}"/>
              </a:ext>
            </a:extLst>
          </p:cNvPr>
          <p:cNvSpPr txBox="1"/>
          <p:nvPr/>
        </p:nvSpPr>
        <p:spPr>
          <a:xfrm>
            <a:off x="943281" y="2557414"/>
            <a:ext cx="3179638" cy="3193182"/>
          </a:xfrm>
          <a:prstGeom prst="rect">
            <a:avLst/>
          </a:prstGeom>
          <a:noFill/>
        </p:spPr>
        <p:txBody>
          <a:bodyPr wrap="square" rtlCol="0">
            <a:spAutoFit/>
          </a:bodyPr>
          <a:lstStyle/>
          <a:p>
            <a:pPr marL="171450" indent="-171450">
              <a:lnSpc>
                <a:spcPct val="150000"/>
              </a:lnSpc>
              <a:spcBef>
                <a:spcPts val="600"/>
              </a:spcBef>
              <a:buFont typeface="Wingdings" panose="05000000000000000000" pitchFamily="2" charset="2"/>
              <a:buChar char="Ø"/>
            </a:pPr>
            <a:r>
              <a:rPr kumimoji="0" lang="zh-CN" altLang="en-US" sz="1400" b="1" i="0" u="none" strike="noStrike" kern="1200" cap="none" spc="0" normalizeH="0" baseline="0" noProof="0">
                <a:ln>
                  <a:noFill/>
                </a:ln>
                <a:solidFill>
                  <a:prstClr val="black"/>
                </a:solidFill>
                <a:effectLst/>
                <a:uLnTx/>
                <a:uFillTx/>
                <a:latin typeface="微软雅黑"/>
                <a:ea typeface="微软雅黑"/>
                <a:cs typeface="+mn-cs"/>
              </a:rPr>
              <a:t>基本落地执行：</a:t>
            </a:r>
            <a:endParaRPr kumimoji="0" lang="en-US" altLang="zh-CN" sz="1400" b="1" i="0" u="none" strike="noStrike" kern="1200" cap="none" spc="0" normalizeH="0" baseline="0" noProof="0">
              <a:ln>
                <a:noFill/>
              </a:ln>
              <a:solidFill>
                <a:prstClr val="black"/>
              </a:solidFill>
              <a:effectLst/>
              <a:uLnTx/>
              <a:uFillTx/>
              <a:latin typeface="微软雅黑"/>
              <a:ea typeface="微软雅黑"/>
              <a:cs typeface="+mn-cs"/>
            </a:endParaRPr>
          </a:p>
          <a:p>
            <a:pPr>
              <a:lnSpc>
                <a:spcPct val="150000"/>
              </a:lnSpc>
              <a:spcBef>
                <a:spcPts val="600"/>
              </a:spcBef>
            </a:pPr>
            <a:r>
              <a:rPr kumimoji="0" lang="zh-CN" altLang="en-US" sz="1400" b="0" i="0" u="none" strike="noStrike" kern="1200" cap="none" spc="0" normalizeH="0" baseline="0" noProof="0">
                <a:ln>
                  <a:noFill/>
                </a:ln>
                <a:solidFill>
                  <a:prstClr val="black"/>
                </a:solidFill>
                <a:effectLst/>
                <a:uLnTx/>
                <a:uFillTx/>
                <a:latin typeface="微软雅黑"/>
                <a:ea typeface="微软雅黑"/>
                <a:cs typeface="+mn-cs"/>
              </a:rPr>
              <a:t>三勤积分制度管理体系正式运行仅</a:t>
            </a:r>
            <a:r>
              <a:rPr kumimoji="0" lang="en-US" altLang="zh-CN" sz="1400" b="0" i="0" u="none" strike="noStrike" kern="1200" cap="none" spc="0" normalizeH="0" baseline="0" noProof="0">
                <a:ln>
                  <a:noFill/>
                </a:ln>
                <a:solidFill>
                  <a:prstClr val="black"/>
                </a:solidFill>
                <a:effectLst/>
                <a:uLnTx/>
                <a:uFillTx/>
                <a:latin typeface="微软雅黑"/>
                <a:ea typeface="微软雅黑"/>
                <a:cs typeface="+mn-cs"/>
              </a:rPr>
              <a:t>4</a:t>
            </a:r>
            <a:r>
              <a:rPr kumimoji="0" lang="zh-CN" altLang="en-US" sz="1400" b="0" i="0" u="none" strike="noStrike" kern="1200" cap="none" spc="0" normalizeH="0" baseline="0" noProof="0">
                <a:ln>
                  <a:noFill/>
                </a:ln>
                <a:solidFill>
                  <a:prstClr val="black"/>
                </a:solidFill>
                <a:effectLst/>
                <a:uLnTx/>
                <a:uFillTx/>
                <a:latin typeface="微软雅黑"/>
                <a:ea typeface="微软雅黑"/>
                <a:cs typeface="+mn-cs"/>
              </a:rPr>
              <a:t>个月时间（</a:t>
            </a:r>
            <a:r>
              <a:rPr kumimoji="0" lang="en-US" altLang="zh-CN" sz="1400" b="0" i="0" u="none" strike="noStrike" kern="1200" cap="none" spc="0" normalizeH="0" baseline="0" noProof="0">
                <a:ln>
                  <a:noFill/>
                </a:ln>
                <a:solidFill>
                  <a:prstClr val="black"/>
                </a:solidFill>
                <a:effectLst/>
                <a:uLnTx/>
                <a:uFillTx/>
                <a:latin typeface="微软雅黑"/>
                <a:ea typeface="微软雅黑"/>
                <a:cs typeface="+mn-cs"/>
              </a:rPr>
              <a:t>4-7</a:t>
            </a:r>
            <a:r>
              <a:rPr kumimoji="0" lang="zh-CN" altLang="en-US" sz="1400" b="0" i="0" u="none" strike="noStrike" kern="1200" cap="none" spc="0" normalizeH="0" baseline="0" noProof="0">
                <a:ln>
                  <a:noFill/>
                </a:ln>
                <a:solidFill>
                  <a:prstClr val="black"/>
                </a:solidFill>
                <a:effectLst/>
                <a:uLnTx/>
                <a:uFillTx/>
                <a:latin typeface="微软雅黑"/>
                <a:ea typeface="微软雅黑"/>
                <a:cs typeface="+mn-cs"/>
              </a:rPr>
              <a:t>月），在此期间，大部分规则均落地执行，且制度体系在持续优化迭代；</a:t>
            </a:r>
            <a:endParaRPr kumimoji="0" lang="en-US" altLang="zh-CN" sz="1400" b="0" i="0" u="none" strike="noStrike" kern="1200" cap="none" spc="0" normalizeH="0" baseline="0" noProof="0">
              <a:ln>
                <a:noFill/>
              </a:ln>
              <a:solidFill>
                <a:prstClr val="black"/>
              </a:solidFill>
              <a:effectLst/>
              <a:uLnTx/>
              <a:uFillTx/>
              <a:latin typeface="微软雅黑"/>
              <a:ea typeface="微软雅黑"/>
              <a:cs typeface="+mn-cs"/>
            </a:endParaRPr>
          </a:p>
          <a:p>
            <a:pPr marL="171450" indent="-171450">
              <a:lnSpc>
                <a:spcPct val="150000"/>
              </a:lnSpc>
              <a:spcBef>
                <a:spcPts val="600"/>
              </a:spcBef>
              <a:buFont typeface="Wingdings" panose="05000000000000000000" pitchFamily="2" charset="2"/>
              <a:buChar char="Ø"/>
            </a:pPr>
            <a:r>
              <a:rPr lang="zh-CN" altLang="en-US" sz="1400" b="1">
                <a:solidFill>
                  <a:prstClr val="black"/>
                </a:solidFill>
                <a:latin typeface="微软雅黑"/>
                <a:ea typeface="微软雅黑"/>
              </a:rPr>
              <a:t>助力成效提升：</a:t>
            </a:r>
            <a:endParaRPr lang="en-US" altLang="zh-CN" sz="1400" b="1">
              <a:solidFill>
                <a:prstClr val="black"/>
              </a:solidFill>
              <a:latin typeface="微软雅黑"/>
              <a:ea typeface="微软雅黑"/>
            </a:endParaRPr>
          </a:p>
          <a:p>
            <a:pPr>
              <a:lnSpc>
                <a:spcPct val="150000"/>
              </a:lnSpc>
              <a:spcBef>
                <a:spcPts val="600"/>
              </a:spcBef>
            </a:pPr>
            <a:r>
              <a:rPr lang="zh-CN" altLang="en-US" sz="1400">
                <a:solidFill>
                  <a:prstClr val="black"/>
                </a:solidFill>
                <a:latin typeface="微软雅黑"/>
                <a:ea typeface="微软雅黑"/>
              </a:rPr>
              <a:t>承接战略导向要求，通过知识图谱梳理、</a:t>
            </a:r>
            <a:r>
              <a:rPr lang="en-US" altLang="zh-CN" sz="1400">
                <a:solidFill>
                  <a:prstClr val="black"/>
                </a:solidFill>
                <a:latin typeface="微软雅黑"/>
                <a:ea typeface="微软雅黑"/>
              </a:rPr>
              <a:t>AI</a:t>
            </a:r>
            <a:r>
              <a:rPr lang="zh-CN" altLang="en-US" sz="1400">
                <a:solidFill>
                  <a:prstClr val="black"/>
                </a:solidFill>
                <a:latin typeface="微软雅黑"/>
                <a:ea typeface="微软雅黑"/>
              </a:rPr>
              <a:t>主题学习推进，切实推动员工践行三勤行为提升业务成效。</a:t>
            </a:r>
            <a:endParaRPr lang="zh-CN" altLang="en-US" sz="1400"/>
          </a:p>
        </p:txBody>
      </p:sp>
      <p:sp>
        <p:nvSpPr>
          <p:cNvPr id="24" name="文本框 23">
            <a:extLst>
              <a:ext uri="{FF2B5EF4-FFF2-40B4-BE49-F238E27FC236}">
                <a16:creationId xmlns:a16="http://schemas.microsoft.com/office/drawing/2014/main" id="{66F94262-F1F3-4A94-A051-D26ED7C7495E}"/>
              </a:ext>
            </a:extLst>
          </p:cNvPr>
          <p:cNvSpPr txBox="1"/>
          <p:nvPr/>
        </p:nvSpPr>
        <p:spPr>
          <a:xfrm>
            <a:off x="8126675" y="2586566"/>
            <a:ext cx="3464434" cy="3268652"/>
          </a:xfrm>
          <a:prstGeom prst="rect">
            <a:avLst/>
          </a:prstGeom>
          <a:noFill/>
        </p:spPr>
        <p:txBody>
          <a:bodyPr wrap="square" rtlCol="0">
            <a:spAutoFit/>
          </a:bodyPr>
          <a:lstStyle/>
          <a:p>
            <a:pPr marL="171450" indent="-171450">
              <a:lnSpc>
                <a:spcPct val="150000"/>
              </a:lnSpc>
              <a:spcBef>
                <a:spcPts val="600"/>
              </a:spcBef>
              <a:buFont typeface="Wingdings" panose="05000000000000000000" pitchFamily="2" charset="2"/>
              <a:buChar char="Ø"/>
            </a:pPr>
            <a:r>
              <a:rPr lang="zh-CN" altLang="en-US" sz="1400" b="1">
                <a:solidFill>
                  <a:prstClr val="black"/>
                </a:solidFill>
                <a:latin typeface="微软雅黑"/>
                <a:ea typeface="微软雅黑"/>
              </a:rPr>
              <a:t>过程管理力度不足：</a:t>
            </a:r>
            <a:endParaRPr lang="en-US" altLang="zh-CN" sz="1400" b="1">
              <a:solidFill>
                <a:prstClr val="black"/>
              </a:solidFill>
              <a:latin typeface="微软雅黑"/>
              <a:ea typeface="微软雅黑"/>
            </a:endParaRPr>
          </a:p>
          <a:p>
            <a:pPr>
              <a:lnSpc>
                <a:spcPct val="150000"/>
              </a:lnSpc>
              <a:spcBef>
                <a:spcPts val="600"/>
              </a:spcBef>
            </a:pPr>
            <a:r>
              <a:rPr lang="zh-CN" altLang="en-US" sz="1400">
                <a:solidFill>
                  <a:prstClr val="black"/>
                </a:solidFill>
                <a:latin typeface="微软雅黑"/>
                <a:ea typeface="微软雅黑"/>
              </a:rPr>
              <a:t>因三勤积分面向全员，体系庞大，过程管理的力度不足，导致部分制度未能有效落地知悉，且无法全面深入发现执行偏差；</a:t>
            </a:r>
            <a:endParaRPr lang="en-US" altLang="zh-CN" sz="1400">
              <a:solidFill>
                <a:prstClr val="black"/>
              </a:solidFill>
              <a:latin typeface="微软雅黑"/>
              <a:ea typeface="微软雅黑"/>
            </a:endParaRPr>
          </a:p>
          <a:p>
            <a:pPr marL="171450" indent="-171450">
              <a:lnSpc>
                <a:spcPct val="150000"/>
              </a:lnSpc>
              <a:spcBef>
                <a:spcPts val="600"/>
              </a:spcBef>
              <a:buFont typeface="Wingdings" panose="05000000000000000000" pitchFamily="2" charset="2"/>
              <a:buChar char="Ø"/>
            </a:pPr>
            <a:r>
              <a:rPr lang="zh-CN" altLang="en-US" sz="1400" b="1">
                <a:solidFill>
                  <a:prstClr val="black"/>
                </a:solidFill>
                <a:latin typeface="微软雅黑"/>
                <a:ea typeface="微软雅黑"/>
              </a:rPr>
              <a:t>落地应用深度不足：</a:t>
            </a:r>
            <a:endParaRPr lang="en-US" altLang="zh-CN" sz="1400" b="1">
              <a:solidFill>
                <a:prstClr val="black"/>
              </a:solidFill>
              <a:latin typeface="微软雅黑"/>
              <a:ea typeface="微软雅黑"/>
            </a:endParaRPr>
          </a:p>
          <a:p>
            <a:pPr>
              <a:lnSpc>
                <a:spcPct val="150000"/>
              </a:lnSpc>
              <a:spcBef>
                <a:spcPts val="600"/>
              </a:spcBef>
            </a:pPr>
            <a:r>
              <a:rPr lang="zh-CN" altLang="en-US" sz="1400">
                <a:solidFill>
                  <a:prstClr val="black"/>
                </a:solidFill>
                <a:latin typeface="微软雅黑"/>
                <a:ea typeface="微软雅黑"/>
              </a:rPr>
              <a:t>三勤积分正向激励较少、限制较多，当前仅限于对三勤积分数据进行应用，对员工行为等未进行深入分析并应用于员工评价。</a:t>
            </a:r>
            <a:endParaRPr lang="en-US" altLang="zh-CN" sz="1400">
              <a:solidFill>
                <a:prstClr val="black"/>
              </a:solidFill>
              <a:latin typeface="微软雅黑"/>
              <a:ea typeface="微软雅黑"/>
            </a:endParaRPr>
          </a:p>
          <a:p>
            <a:pPr marL="171450" indent="-171450">
              <a:lnSpc>
                <a:spcPct val="150000"/>
              </a:lnSpc>
              <a:spcBef>
                <a:spcPts val="600"/>
              </a:spcBef>
              <a:buFont typeface="Wingdings" panose="05000000000000000000" pitchFamily="2" charset="2"/>
              <a:buChar char="Ø"/>
            </a:pPr>
            <a:endParaRPr lang="zh-CN" altLang="en-US" sz="1400"/>
          </a:p>
        </p:txBody>
      </p:sp>
      <p:cxnSp>
        <p:nvCxnSpPr>
          <p:cNvPr id="3" name="直接连接符 2">
            <a:extLst>
              <a:ext uri="{FF2B5EF4-FFF2-40B4-BE49-F238E27FC236}">
                <a16:creationId xmlns:a16="http://schemas.microsoft.com/office/drawing/2014/main" id="{3F685CA7-3541-A629-99E3-5A6AC2D61F43}"/>
              </a:ext>
            </a:extLst>
          </p:cNvPr>
          <p:cNvCxnSpPr/>
          <p:nvPr/>
        </p:nvCxnSpPr>
        <p:spPr>
          <a:xfrm>
            <a:off x="276300" y="836691"/>
            <a:ext cx="3033430" cy="0"/>
          </a:xfrm>
          <a:prstGeom prst="line">
            <a:avLst/>
          </a:prstGeom>
          <a:ln w="38100">
            <a:solidFill>
              <a:schemeClr val="accent5">
                <a:lumMod val="50000"/>
              </a:schemeClr>
            </a:solidFill>
          </a:ln>
        </p:spPr>
        <p:style>
          <a:lnRef idx="1">
            <a:schemeClr val="accent6"/>
          </a:lnRef>
          <a:fillRef idx="0">
            <a:schemeClr val="accent6"/>
          </a:fillRef>
          <a:effectRef idx="0">
            <a:schemeClr val="accent6"/>
          </a:effectRef>
          <a:fontRef idx="minor">
            <a:schemeClr val="tx1"/>
          </a:fontRef>
        </p:style>
      </p:cxnSp>
      <p:sp>
        <p:nvSpPr>
          <p:cNvPr id="4" name="文本框 3">
            <a:extLst>
              <a:ext uri="{FF2B5EF4-FFF2-40B4-BE49-F238E27FC236}">
                <a16:creationId xmlns:a16="http://schemas.microsoft.com/office/drawing/2014/main" id="{257DA9AF-220F-361B-BA0C-26443212B94A}"/>
              </a:ext>
            </a:extLst>
          </p:cNvPr>
          <p:cNvSpPr txBox="1"/>
          <p:nvPr/>
        </p:nvSpPr>
        <p:spPr>
          <a:xfrm>
            <a:off x="221642" y="272615"/>
            <a:ext cx="203132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0070C0"/>
                </a:solidFill>
                <a:effectLst/>
                <a:uLnTx/>
                <a:uFillTx/>
                <a:latin typeface="微软雅黑"/>
                <a:ea typeface="微软雅黑"/>
                <a:cs typeface="+mn-cs"/>
              </a:rPr>
              <a:t>二、检查总结</a:t>
            </a:r>
            <a:endParaRPr kumimoji="0" lang="zh-CN" altLang="en-US" sz="2000" b="1" i="0" u="none" strike="noStrike" kern="1200" cap="none" spc="0" normalizeH="0" baseline="0" noProof="0">
              <a:ln>
                <a:noFill/>
              </a:ln>
              <a:solidFill>
                <a:srgbClr val="0070C0"/>
              </a:solidFill>
              <a:effectLst/>
              <a:uLnTx/>
              <a:uFillTx/>
              <a:latin typeface="微软雅黑"/>
              <a:ea typeface="微软雅黑"/>
              <a:cs typeface="+mn-cs"/>
            </a:endParaRPr>
          </a:p>
        </p:txBody>
      </p:sp>
    </p:spTree>
    <p:extLst>
      <p:ext uri="{BB962C8B-B14F-4D97-AF65-F5344CB8AC3E}">
        <p14:creationId xmlns:p14="http://schemas.microsoft.com/office/powerpoint/2010/main" val="3576798472"/>
      </p:ext>
    </p:extLst>
  </p:cSld>
  <p:clrMapOvr>
    <a:masterClrMapping/>
  </p:clrMapOvr>
  <mc:AlternateContent xmlns:mc="http://schemas.openxmlformats.org/markup-compatibility/2006">
    <mc:Choice xmlns:p14="http://schemas.microsoft.com/office/powerpoint/2010/main" Requires="p14">
      <p:transition spd="slow" p14:dur="225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a:off x="276300" y="836691"/>
            <a:ext cx="3033430" cy="0"/>
          </a:xfrm>
          <a:prstGeom prst="line">
            <a:avLst/>
          </a:prstGeom>
          <a:ln w="38100">
            <a:solidFill>
              <a:schemeClr val="accent5">
                <a:lumMod val="50000"/>
              </a:schemeClr>
            </a:solidFill>
          </a:ln>
        </p:spPr>
        <p:style>
          <a:lnRef idx="1">
            <a:schemeClr val="accent6"/>
          </a:lnRef>
          <a:fillRef idx="0">
            <a:schemeClr val="accent6"/>
          </a:fillRef>
          <a:effectRef idx="0">
            <a:schemeClr val="accent6"/>
          </a:effectRef>
          <a:fontRef idx="minor">
            <a:schemeClr val="tx1"/>
          </a:fontRef>
        </p:style>
      </p:cxnSp>
      <p:sp>
        <p:nvSpPr>
          <p:cNvPr id="30" name="矩形 29"/>
          <p:cNvSpPr/>
          <p:nvPr/>
        </p:nvSpPr>
        <p:spPr>
          <a:xfrm>
            <a:off x="276300" y="150461"/>
            <a:ext cx="3794709" cy="525016"/>
          </a:xfrm>
          <a:prstGeom prst="rect">
            <a:avLst/>
          </a:prstGeom>
        </p:spPr>
        <p:txBody>
          <a:bodyPr wrap="square">
            <a:spAutoFit/>
          </a:bodyPr>
          <a:lstStyle/>
          <a:p>
            <a:pPr>
              <a:lnSpc>
                <a:spcPct val="130000"/>
              </a:lnSpc>
            </a:pPr>
            <a:r>
              <a:rPr lang="zh-CN" altLang="en-US" sz="2400" b="1">
                <a:solidFill>
                  <a:srgbClr val="0070C0"/>
                </a:solidFill>
                <a:cs typeface="+mn-ea"/>
                <a:sym typeface="+mn-lt"/>
              </a:rPr>
              <a:t>一、背景概述</a:t>
            </a:r>
          </a:p>
        </p:txBody>
      </p:sp>
      <p:sp>
        <p:nvSpPr>
          <p:cNvPr id="64" name="文本框 63"/>
          <p:cNvSpPr txBox="1"/>
          <p:nvPr/>
        </p:nvSpPr>
        <p:spPr>
          <a:xfrm flipH="1">
            <a:off x="790355" y="1539441"/>
            <a:ext cx="10249062" cy="337803"/>
          </a:xfrm>
          <a:prstGeom prst="rect">
            <a:avLst/>
          </a:prstGeom>
          <a:solidFill>
            <a:schemeClr val="accent5">
              <a:lumMod val="40000"/>
              <a:lumOff val="60000"/>
            </a:schemeClr>
          </a:solidFill>
          <a:ln w="12700">
            <a:noFill/>
          </a:ln>
        </p:spPr>
        <p:txBody>
          <a:bodyPr wrap="square" rtlCol="0" anchor="ctr">
            <a:noAutofit/>
          </a:bodyPr>
          <a:lstStyle/>
          <a:p>
            <a:pPr marL="0" marR="0" lvl="0" indent="0" algn="ctr" defTabSz="4572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a:ln>
                  <a:noFill/>
                </a:ln>
                <a:solidFill>
                  <a:prstClr val="black"/>
                </a:solidFill>
                <a:effectLst/>
                <a:uLnTx/>
                <a:uFillTx/>
                <a:latin typeface="微软雅黑" panose="020B0503020204020204" pitchFamily="34" charset="-122"/>
              </a:rPr>
              <a:t>三勤积分管理办法</a:t>
            </a:r>
          </a:p>
        </p:txBody>
      </p:sp>
      <p:sp>
        <p:nvSpPr>
          <p:cNvPr id="65" name="任意多边形: 形状 64"/>
          <p:cNvSpPr/>
          <p:nvPr/>
        </p:nvSpPr>
        <p:spPr>
          <a:xfrm>
            <a:off x="8041419" y="4068508"/>
            <a:ext cx="2626523" cy="493500"/>
          </a:xfrm>
          <a:custGeom>
            <a:avLst/>
            <a:gdLst>
              <a:gd name="connsiteX0" fmla="*/ 0 w 1341424"/>
              <a:gd name="connsiteY0" fmla="*/ 0 h 670712"/>
              <a:gd name="connsiteX1" fmla="*/ 1341424 w 1341424"/>
              <a:gd name="connsiteY1" fmla="*/ 0 h 670712"/>
              <a:gd name="connsiteX2" fmla="*/ 1341424 w 1341424"/>
              <a:gd name="connsiteY2" fmla="*/ 670712 h 670712"/>
              <a:gd name="connsiteX3" fmla="*/ 0 w 1341424"/>
              <a:gd name="connsiteY3" fmla="*/ 670712 h 670712"/>
              <a:gd name="connsiteX4" fmla="*/ 0 w 1341424"/>
              <a:gd name="connsiteY4" fmla="*/ 0 h 670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1424" h="670712">
                <a:moveTo>
                  <a:pt x="0" y="0"/>
                </a:moveTo>
                <a:lnTo>
                  <a:pt x="1341424" y="0"/>
                </a:lnTo>
                <a:lnTo>
                  <a:pt x="1341424" y="670712"/>
                </a:lnTo>
                <a:lnTo>
                  <a:pt x="0" y="670712"/>
                </a:lnTo>
                <a:lnTo>
                  <a:pt x="0" y="0"/>
                </a:lnTo>
                <a:close/>
              </a:path>
            </a:pathLst>
          </a:custGeom>
          <a:solidFill>
            <a:schemeClr val="accent5">
              <a:lumMod val="40000"/>
              <a:lumOff val="60000"/>
            </a:schemeClr>
          </a:solidFill>
          <a:ln w="12700" cap="flat" cmpd="sng" algn="ctr">
            <a:solidFill>
              <a:srgbClr val="FFFFFF">
                <a:hueOff val="0"/>
                <a:satOff val="0"/>
                <a:lumOff val="0"/>
                <a:alphaOff val="0"/>
              </a:srgbClr>
            </a:solidFill>
            <a:prstDash val="solid"/>
          </a:ln>
          <a:effectLst/>
        </p:spPr>
        <p:txBody>
          <a:bodyPr spcFirstLastPara="0" vert="horz" wrap="square" lIns="10160" tIns="10160" rIns="10160" bIns="1016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defRPr/>
            </a:pPr>
            <a:r>
              <a:rPr kumimoji="0" lang="zh-CN" altLang="en-US" sz="1200" b="0" i="0" u="none" strike="noStrike" kern="0" cap="none" spc="0" normalizeH="0" baseline="0" noProof="0">
                <a:ln>
                  <a:noFill/>
                </a:ln>
                <a:effectLst/>
                <a:uLnTx/>
                <a:uFillTx/>
                <a:sym typeface="Calibri" panose="020F0502020204030204"/>
              </a:rPr>
              <a:t>项目津贴管理方案</a:t>
            </a:r>
          </a:p>
        </p:txBody>
      </p:sp>
      <p:sp>
        <p:nvSpPr>
          <p:cNvPr id="66" name="任意多边形: 形状 65"/>
          <p:cNvSpPr/>
          <p:nvPr/>
        </p:nvSpPr>
        <p:spPr>
          <a:xfrm>
            <a:off x="8041419" y="2728736"/>
            <a:ext cx="2626523" cy="1303779"/>
          </a:xfrm>
          <a:custGeom>
            <a:avLst/>
            <a:gdLst>
              <a:gd name="connsiteX0" fmla="*/ 0 w 1341424"/>
              <a:gd name="connsiteY0" fmla="*/ 0 h 670712"/>
              <a:gd name="connsiteX1" fmla="*/ 1341424 w 1341424"/>
              <a:gd name="connsiteY1" fmla="*/ 0 h 670712"/>
              <a:gd name="connsiteX2" fmla="*/ 1341424 w 1341424"/>
              <a:gd name="connsiteY2" fmla="*/ 670712 h 670712"/>
              <a:gd name="connsiteX3" fmla="*/ 0 w 1341424"/>
              <a:gd name="connsiteY3" fmla="*/ 670712 h 670712"/>
              <a:gd name="connsiteX4" fmla="*/ 0 w 1341424"/>
              <a:gd name="connsiteY4" fmla="*/ 0 h 670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1424" h="670712">
                <a:moveTo>
                  <a:pt x="0" y="0"/>
                </a:moveTo>
                <a:lnTo>
                  <a:pt x="1341424" y="0"/>
                </a:lnTo>
                <a:lnTo>
                  <a:pt x="1341424" y="670712"/>
                </a:lnTo>
                <a:lnTo>
                  <a:pt x="0" y="670712"/>
                </a:lnTo>
                <a:lnTo>
                  <a:pt x="0" y="0"/>
                </a:lnTo>
                <a:close/>
              </a:path>
            </a:pathLst>
          </a:custGeom>
          <a:solidFill>
            <a:schemeClr val="accent5">
              <a:lumMod val="40000"/>
              <a:lumOff val="60000"/>
            </a:schemeClr>
          </a:solidFill>
          <a:ln w="12700" cap="flat" cmpd="sng" algn="ctr">
            <a:solidFill>
              <a:srgbClr val="FFFFFF">
                <a:hueOff val="0"/>
                <a:satOff val="0"/>
                <a:lumOff val="0"/>
                <a:alphaOff val="0"/>
              </a:srgbClr>
            </a:solidFill>
            <a:prstDash val="solid"/>
          </a:ln>
          <a:effectLst/>
        </p:spPr>
        <p:txBody>
          <a:bodyPr spcFirstLastPara="0" vert="horz" wrap="square" lIns="10160" tIns="10160" rIns="10160" bIns="1016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defRPr/>
            </a:pPr>
            <a:r>
              <a:rPr kumimoji="0" lang="zh-CN" altLang="en-US" sz="1200" b="0" i="0" u="none" strike="noStrike" kern="0" cap="none" spc="0" normalizeH="0" baseline="0" noProof="0">
                <a:ln>
                  <a:noFill/>
                </a:ln>
                <a:effectLst/>
                <a:uLnTx/>
                <a:uFillTx/>
                <a:sym typeface="Calibri" panose="020F0502020204030204"/>
              </a:rPr>
              <a:t>项目立项管理实施细则</a:t>
            </a:r>
            <a:endParaRPr kumimoji="0" lang="en-US" altLang="zh-CN" sz="1200" b="0" i="0" u="none" strike="noStrike" kern="0" cap="none" spc="0" normalizeH="0" baseline="0" noProof="0">
              <a:ln>
                <a:noFill/>
              </a:ln>
              <a:effectLst/>
              <a:uLnTx/>
              <a:uFillTx/>
              <a:sym typeface="Calibri" panose="020F0502020204030204"/>
            </a:endParaRPr>
          </a:p>
          <a:p>
            <a:pPr marL="0" marR="0" lvl="0" indent="0" algn="ctr" defTabSz="711200" eaLnBrk="1" fontAlgn="auto" latinLnBrk="0" hangingPunct="1">
              <a:lnSpc>
                <a:spcPct val="90000"/>
              </a:lnSpc>
              <a:spcBef>
                <a:spcPct val="0"/>
              </a:spcBef>
              <a:spcAft>
                <a:spcPct val="35000"/>
              </a:spcAft>
              <a:buClrTx/>
              <a:buSzTx/>
              <a:buFontTx/>
              <a:buNone/>
              <a:defRPr/>
            </a:pPr>
            <a:r>
              <a:rPr kumimoji="0" lang="zh-CN" altLang="zh-CN" sz="1200" b="0" i="0" u="none" strike="noStrike" kern="0" cap="none" spc="0" normalizeH="0" baseline="0" noProof="0">
                <a:ln>
                  <a:noFill/>
                </a:ln>
                <a:effectLst/>
                <a:uLnTx/>
                <a:uFillTx/>
                <a:sym typeface="Calibri" panose="020F0502020204030204"/>
              </a:rPr>
              <a:t>项目过程管理实施细则</a:t>
            </a:r>
            <a:endParaRPr kumimoji="0" lang="en-US" altLang="zh-CN" sz="1200" b="0" i="0" u="none" strike="noStrike" kern="0" cap="none" spc="0" normalizeH="0" baseline="0" noProof="0">
              <a:ln>
                <a:noFill/>
              </a:ln>
              <a:effectLst/>
              <a:uLnTx/>
              <a:uFillTx/>
              <a:sym typeface="Calibri" panose="020F0502020204030204"/>
            </a:endParaRPr>
          </a:p>
          <a:p>
            <a:pPr marL="0" marR="0" lvl="0" indent="0" algn="ctr" defTabSz="711200" eaLnBrk="1" fontAlgn="auto" latinLnBrk="0" hangingPunct="1">
              <a:lnSpc>
                <a:spcPct val="90000"/>
              </a:lnSpc>
              <a:spcBef>
                <a:spcPct val="0"/>
              </a:spcBef>
              <a:spcAft>
                <a:spcPct val="35000"/>
              </a:spcAft>
              <a:buClrTx/>
              <a:buSzTx/>
              <a:buFontTx/>
              <a:buNone/>
              <a:defRPr/>
            </a:pPr>
            <a:r>
              <a:rPr kumimoji="0" lang="zh-CN" altLang="zh-CN" sz="1200" b="0" i="0" u="none" strike="noStrike" kern="0" cap="none" spc="0" normalizeH="0" baseline="0" noProof="0">
                <a:ln>
                  <a:noFill/>
                </a:ln>
                <a:effectLst/>
                <a:uLnTx/>
                <a:uFillTx/>
                <a:sym typeface="Calibri" panose="020F0502020204030204"/>
              </a:rPr>
              <a:t>项目评价管理实施细则</a:t>
            </a:r>
          </a:p>
          <a:p>
            <a:pPr marL="0" marR="0" lvl="0" indent="0" algn="ctr" defTabSz="711200" eaLnBrk="1" fontAlgn="auto" latinLnBrk="0" hangingPunct="1">
              <a:lnSpc>
                <a:spcPct val="90000"/>
              </a:lnSpc>
              <a:spcBef>
                <a:spcPct val="0"/>
              </a:spcBef>
              <a:spcAft>
                <a:spcPct val="35000"/>
              </a:spcAft>
              <a:buClrTx/>
              <a:buSzTx/>
              <a:buFontTx/>
              <a:buNone/>
              <a:defRPr/>
            </a:pPr>
            <a:r>
              <a:rPr kumimoji="0" lang="zh-CN" altLang="zh-CN" sz="1200" b="0" i="0" u="none" strike="noStrike" kern="0" cap="none" spc="0" normalizeH="0" baseline="0" noProof="0">
                <a:ln>
                  <a:noFill/>
                </a:ln>
                <a:effectLst/>
                <a:uLnTx/>
                <a:uFillTx/>
                <a:sym typeface="Calibri" panose="020F0502020204030204"/>
              </a:rPr>
              <a:t>项目积分管理实施细则</a:t>
            </a:r>
            <a:endParaRPr kumimoji="0" lang="zh-CN" altLang="en-US" sz="1200" b="0" i="0" u="none" strike="noStrike" kern="0" cap="none" spc="0" normalizeH="0" baseline="0" noProof="0">
              <a:ln>
                <a:noFill/>
              </a:ln>
              <a:effectLst/>
              <a:uLnTx/>
              <a:uFillTx/>
              <a:sym typeface="Calibri" panose="020F0502020204030204"/>
            </a:endParaRPr>
          </a:p>
        </p:txBody>
      </p:sp>
      <p:sp>
        <p:nvSpPr>
          <p:cNvPr id="67" name="任意多边形: 形状 66"/>
          <p:cNvSpPr/>
          <p:nvPr/>
        </p:nvSpPr>
        <p:spPr>
          <a:xfrm>
            <a:off x="8037735" y="2185637"/>
            <a:ext cx="2626523" cy="493500"/>
          </a:xfrm>
          <a:custGeom>
            <a:avLst/>
            <a:gdLst>
              <a:gd name="connsiteX0" fmla="*/ 0 w 1341424"/>
              <a:gd name="connsiteY0" fmla="*/ 0 h 670712"/>
              <a:gd name="connsiteX1" fmla="*/ 1341424 w 1341424"/>
              <a:gd name="connsiteY1" fmla="*/ 0 h 670712"/>
              <a:gd name="connsiteX2" fmla="*/ 1341424 w 1341424"/>
              <a:gd name="connsiteY2" fmla="*/ 670712 h 670712"/>
              <a:gd name="connsiteX3" fmla="*/ 0 w 1341424"/>
              <a:gd name="connsiteY3" fmla="*/ 670712 h 670712"/>
              <a:gd name="connsiteX4" fmla="*/ 0 w 1341424"/>
              <a:gd name="connsiteY4" fmla="*/ 0 h 670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1424" h="670712">
                <a:moveTo>
                  <a:pt x="0" y="0"/>
                </a:moveTo>
                <a:lnTo>
                  <a:pt x="1341424" y="0"/>
                </a:lnTo>
                <a:lnTo>
                  <a:pt x="1341424" y="670712"/>
                </a:lnTo>
                <a:lnTo>
                  <a:pt x="0" y="670712"/>
                </a:lnTo>
                <a:lnTo>
                  <a:pt x="0" y="0"/>
                </a:lnTo>
                <a:close/>
              </a:path>
            </a:pathLst>
          </a:custGeom>
          <a:solidFill>
            <a:schemeClr val="accent5">
              <a:lumMod val="40000"/>
              <a:lumOff val="60000"/>
            </a:schemeClr>
          </a:solidFill>
          <a:ln w="12700" cap="flat" cmpd="sng" algn="ctr">
            <a:solidFill>
              <a:srgbClr val="FFFFFF">
                <a:hueOff val="0"/>
                <a:satOff val="0"/>
                <a:lumOff val="0"/>
                <a:alphaOff val="0"/>
              </a:srgbClr>
            </a:solidFill>
            <a:prstDash val="solid"/>
          </a:ln>
          <a:effectLst/>
        </p:spPr>
        <p:txBody>
          <a:bodyPr spcFirstLastPara="0" vert="horz" wrap="square" lIns="10160" tIns="10160" rIns="10160" bIns="10160" numCol="1" spcCol="1270" anchor="ctr" anchorCtr="0">
            <a:noAutofit/>
          </a:bodyPr>
          <a:lstStyle/>
          <a:p>
            <a:pPr marL="0" marR="0" lvl="0" indent="0" algn="ctr" defTabSz="711200" eaLnBrk="1" fontAlgn="auto" latinLnBrk="0" hangingPunct="1">
              <a:lnSpc>
                <a:spcPct val="90000"/>
              </a:lnSpc>
              <a:spcBef>
                <a:spcPct val="0"/>
              </a:spcBef>
              <a:spcAft>
                <a:spcPct val="35000"/>
              </a:spcAft>
              <a:buClrTx/>
              <a:buSzTx/>
              <a:buFontTx/>
              <a:buNone/>
              <a:defRPr/>
            </a:pPr>
            <a:r>
              <a:rPr kumimoji="0" lang="zh-CN" altLang="en-US" sz="1400" b="1" i="0" u="none" strike="noStrike" kern="0" cap="none" spc="0" normalizeH="0" baseline="0" noProof="0">
                <a:ln>
                  <a:noFill/>
                </a:ln>
                <a:effectLst/>
                <a:uLnTx/>
                <a:uFillTx/>
                <a:sym typeface="Calibri" panose="020F0502020204030204"/>
              </a:rPr>
              <a:t>项目管理办法</a:t>
            </a:r>
          </a:p>
        </p:txBody>
      </p:sp>
      <p:sp>
        <p:nvSpPr>
          <p:cNvPr id="68" name="文本框 67"/>
          <p:cNvSpPr txBox="1"/>
          <p:nvPr/>
        </p:nvSpPr>
        <p:spPr>
          <a:xfrm>
            <a:off x="8051314" y="4612717"/>
            <a:ext cx="2626523" cy="739665"/>
          </a:xfrm>
          <a:prstGeom prst="rect">
            <a:avLst/>
          </a:prstGeom>
          <a:solidFill>
            <a:schemeClr val="accent5">
              <a:lumMod val="40000"/>
              <a:lumOff val="60000"/>
            </a:schemeClr>
          </a:solidFill>
          <a:ln w="12700" cap="flat" cmpd="sng" algn="ctr">
            <a:solidFill>
              <a:srgbClr val="FFFFFF">
                <a:hueOff val="0"/>
                <a:satOff val="0"/>
                <a:lumOff val="0"/>
                <a:alphaOff val="0"/>
              </a:srgbClr>
            </a:solidFill>
            <a:prstDash val="solid"/>
          </a:ln>
          <a:effectLst/>
        </p:spPr>
        <p:txBody>
          <a:bodyPr spcFirstLastPara="0" vert="horz" wrap="square" lIns="10160" tIns="10160" rIns="10160" bIns="10160" numCol="1" spcCol="1270" anchor="ctr" anchorCtr="0">
            <a:noAutofit/>
          </a:bodyPr>
          <a:lstStyle>
            <a:defPPr>
              <a:defRPr lang="zh-CN"/>
            </a:defPPr>
            <a:lvl1pPr lvl="0" indent="0" algn="ctr" defTabSz="711200">
              <a:lnSpc>
                <a:spcPct val="90000"/>
              </a:lnSpc>
              <a:spcBef>
                <a:spcPct val="0"/>
              </a:spcBef>
              <a:spcAft>
                <a:spcPct val="35000"/>
              </a:spcAft>
              <a:buNone/>
              <a:defRPr sz="1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711200" eaLnBrk="1" fontAlgn="auto" latinLnBrk="0" hangingPunct="1">
              <a:lnSpc>
                <a:spcPct val="90000"/>
              </a:lnSpc>
              <a:spcBef>
                <a:spcPct val="0"/>
              </a:spcBef>
              <a:spcAft>
                <a:spcPct val="35000"/>
              </a:spcAft>
              <a:buClrTx/>
              <a:buSzTx/>
              <a:buFontTx/>
              <a:buNone/>
              <a:defRPr/>
            </a:pPr>
            <a:r>
              <a:rPr kumimoji="0" lang="en-US" altLang="zh-CN" sz="1200" b="0" i="0" u="none" strike="noStrike" kern="0" cap="none" spc="0" normalizeH="0" baseline="0" noProof="0">
                <a:ln>
                  <a:noFill/>
                </a:ln>
                <a:solidFill>
                  <a:schemeClr val="tx1"/>
                </a:solidFill>
                <a:effectLst/>
                <a:uLnTx/>
                <a:uFillTx/>
                <a:sym typeface="Calibri" panose="020F0502020204030204"/>
              </a:rPr>
              <a:t>《</a:t>
            </a:r>
            <a:r>
              <a:rPr kumimoji="0" lang="zh-CN" altLang="en-US" sz="1200" b="0" i="0" u="none" strike="noStrike" kern="0" cap="none" spc="0" normalizeH="0" baseline="0" noProof="0">
                <a:ln>
                  <a:noFill/>
                </a:ln>
                <a:solidFill>
                  <a:schemeClr val="tx1"/>
                </a:solidFill>
                <a:effectLst/>
                <a:uLnTx/>
                <a:uFillTx/>
                <a:sym typeface="Calibri" panose="020F0502020204030204"/>
              </a:rPr>
              <a:t>立项报告</a:t>
            </a:r>
            <a:r>
              <a:rPr kumimoji="0" lang="en-US" altLang="zh-CN" sz="1200" b="0" i="0" u="none" strike="noStrike" kern="0" cap="none" spc="0" normalizeH="0" baseline="0" noProof="0">
                <a:ln>
                  <a:noFill/>
                </a:ln>
                <a:solidFill>
                  <a:schemeClr val="tx1"/>
                </a:solidFill>
                <a:effectLst/>
                <a:uLnTx/>
                <a:uFillTx/>
                <a:sym typeface="Calibri" panose="020F0502020204030204"/>
              </a:rPr>
              <a:t>》</a:t>
            </a:r>
            <a:r>
              <a:rPr kumimoji="0" lang="zh-CN" altLang="en-US" sz="1200" b="0" i="0" u="none" strike="noStrike" kern="0" cap="none" spc="0" normalizeH="0" baseline="0" noProof="0">
                <a:ln>
                  <a:noFill/>
                </a:ln>
                <a:solidFill>
                  <a:schemeClr val="tx1"/>
                </a:solidFill>
                <a:effectLst/>
                <a:uLnTx/>
                <a:uFillTx/>
                <a:sym typeface="Calibri" panose="020F0502020204030204"/>
              </a:rPr>
              <a:t>模板</a:t>
            </a:r>
            <a:endParaRPr kumimoji="0" lang="en-US" altLang="zh-CN" sz="1200" b="0" i="0" u="none" strike="noStrike" kern="0" cap="none" spc="0" normalizeH="0" baseline="0" noProof="0">
              <a:ln>
                <a:noFill/>
              </a:ln>
              <a:solidFill>
                <a:schemeClr val="tx1"/>
              </a:solidFill>
              <a:effectLst/>
              <a:uLnTx/>
              <a:uFillTx/>
              <a:sym typeface="Calibri" panose="020F0502020204030204"/>
            </a:endParaRPr>
          </a:p>
          <a:p>
            <a:pPr marL="0" marR="0" lvl="0" indent="0" algn="ctr" defTabSz="711200" eaLnBrk="1" fontAlgn="auto" latinLnBrk="0" hangingPunct="1">
              <a:lnSpc>
                <a:spcPct val="90000"/>
              </a:lnSpc>
              <a:spcBef>
                <a:spcPct val="0"/>
              </a:spcBef>
              <a:spcAft>
                <a:spcPct val="35000"/>
              </a:spcAft>
              <a:buClrTx/>
              <a:buSzTx/>
              <a:buFontTx/>
              <a:buNone/>
              <a:defRPr/>
            </a:pPr>
            <a:r>
              <a:rPr kumimoji="0" lang="en-US" altLang="zh-CN" sz="1200" b="0" i="0" u="none" strike="noStrike" kern="0" cap="none" spc="0" normalizeH="0" baseline="0" noProof="0">
                <a:ln>
                  <a:noFill/>
                </a:ln>
                <a:solidFill>
                  <a:schemeClr val="tx1"/>
                </a:solidFill>
                <a:effectLst/>
                <a:uLnTx/>
                <a:uFillTx/>
                <a:sym typeface="Calibri" panose="020F0502020204030204"/>
              </a:rPr>
              <a:t>《</a:t>
            </a:r>
            <a:r>
              <a:rPr kumimoji="0" lang="zh-CN" altLang="en-US" sz="1200" b="0" i="0" u="none" strike="noStrike" kern="0" cap="none" spc="0" normalizeH="0" baseline="0" noProof="0">
                <a:ln>
                  <a:noFill/>
                </a:ln>
                <a:solidFill>
                  <a:schemeClr val="tx1"/>
                </a:solidFill>
                <a:effectLst/>
                <a:uLnTx/>
                <a:uFillTx/>
                <a:sym typeface="Calibri" panose="020F0502020204030204"/>
              </a:rPr>
              <a:t>结项报告</a:t>
            </a:r>
            <a:r>
              <a:rPr kumimoji="0" lang="en-US" altLang="zh-CN" sz="1200" b="0" i="0" u="none" strike="noStrike" kern="0" cap="none" spc="0" normalizeH="0" baseline="0" noProof="0">
                <a:ln>
                  <a:noFill/>
                </a:ln>
                <a:solidFill>
                  <a:schemeClr val="tx1"/>
                </a:solidFill>
                <a:effectLst/>
                <a:uLnTx/>
                <a:uFillTx/>
                <a:sym typeface="Calibri" panose="020F0502020204030204"/>
              </a:rPr>
              <a:t>》</a:t>
            </a:r>
            <a:r>
              <a:rPr kumimoji="0" lang="zh-CN" altLang="en-US" sz="1200" b="0" i="0" u="none" strike="noStrike" kern="0" cap="none" spc="0" normalizeH="0" baseline="0" noProof="0">
                <a:ln>
                  <a:noFill/>
                </a:ln>
                <a:solidFill>
                  <a:schemeClr val="tx1"/>
                </a:solidFill>
                <a:effectLst/>
                <a:uLnTx/>
                <a:uFillTx/>
                <a:sym typeface="Calibri" panose="020F0502020204030204"/>
              </a:rPr>
              <a:t>模板</a:t>
            </a:r>
          </a:p>
        </p:txBody>
      </p:sp>
      <p:sp>
        <p:nvSpPr>
          <p:cNvPr id="69" name="文本框 68"/>
          <p:cNvSpPr txBox="1"/>
          <p:nvPr/>
        </p:nvSpPr>
        <p:spPr>
          <a:xfrm>
            <a:off x="6766916" y="4923755"/>
            <a:ext cx="543739"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000000"/>
                </a:solidFill>
                <a:effectLst/>
                <a:uLnTx/>
                <a:uFillTx/>
                <a:sym typeface="Calibri" panose="020F0502020204030204"/>
              </a:rPr>
              <a:t>附件</a:t>
            </a:r>
          </a:p>
        </p:txBody>
      </p:sp>
      <p:sp>
        <p:nvSpPr>
          <p:cNvPr id="70" name="文本框 69"/>
          <p:cNvSpPr txBox="1"/>
          <p:nvPr/>
        </p:nvSpPr>
        <p:spPr>
          <a:xfrm>
            <a:off x="6758610" y="4181049"/>
            <a:ext cx="902811"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000000"/>
                </a:solidFill>
                <a:effectLst/>
                <a:uLnTx/>
                <a:uFillTx/>
                <a:sym typeface="Calibri" panose="020F0502020204030204"/>
              </a:rPr>
              <a:t>五级制度</a:t>
            </a:r>
          </a:p>
        </p:txBody>
      </p:sp>
      <p:sp>
        <p:nvSpPr>
          <p:cNvPr id="71" name="文本框 70"/>
          <p:cNvSpPr txBox="1"/>
          <p:nvPr/>
        </p:nvSpPr>
        <p:spPr>
          <a:xfrm>
            <a:off x="6695381" y="2311567"/>
            <a:ext cx="902811"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000000"/>
                </a:solidFill>
                <a:effectLst/>
                <a:uLnTx/>
                <a:uFillTx/>
                <a:sym typeface="Calibri" panose="020F0502020204030204"/>
              </a:rPr>
              <a:t>三级制度</a:t>
            </a:r>
          </a:p>
        </p:txBody>
      </p:sp>
      <p:sp>
        <p:nvSpPr>
          <p:cNvPr id="72" name="文本框 71"/>
          <p:cNvSpPr txBox="1"/>
          <p:nvPr/>
        </p:nvSpPr>
        <p:spPr>
          <a:xfrm>
            <a:off x="6724073" y="3324675"/>
            <a:ext cx="902811"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000000"/>
                </a:solidFill>
                <a:effectLst/>
                <a:uLnTx/>
                <a:uFillTx/>
                <a:sym typeface="Calibri" panose="020F0502020204030204"/>
              </a:rPr>
              <a:t>四级制度</a:t>
            </a:r>
          </a:p>
        </p:txBody>
      </p:sp>
      <p:sp>
        <p:nvSpPr>
          <p:cNvPr id="73" name="矩形 72"/>
          <p:cNvSpPr/>
          <p:nvPr/>
        </p:nvSpPr>
        <p:spPr>
          <a:xfrm>
            <a:off x="6507638" y="2084832"/>
            <a:ext cx="4531780" cy="3511800"/>
          </a:xfrm>
          <a:prstGeom prst="rect">
            <a:avLst/>
          </a:prstGeom>
          <a:noFill/>
          <a:ln w="9525" cap="flat" cmpd="sng" algn="ctr">
            <a:solidFill>
              <a:schemeClr val="accent5"/>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sym typeface="Calibri" panose="020F0502020204030204"/>
            </a:endParaRPr>
          </a:p>
        </p:txBody>
      </p:sp>
      <p:sp>
        <p:nvSpPr>
          <p:cNvPr id="74" name="任意多边形: 形状 73"/>
          <p:cNvSpPr/>
          <p:nvPr/>
        </p:nvSpPr>
        <p:spPr>
          <a:xfrm>
            <a:off x="3174868" y="2652759"/>
            <a:ext cx="2350918" cy="1055775"/>
          </a:xfrm>
          <a:custGeom>
            <a:avLst/>
            <a:gdLst>
              <a:gd name="connsiteX0" fmla="*/ 0 w 1341424"/>
              <a:gd name="connsiteY0" fmla="*/ 0 h 670712"/>
              <a:gd name="connsiteX1" fmla="*/ 1341424 w 1341424"/>
              <a:gd name="connsiteY1" fmla="*/ 0 h 670712"/>
              <a:gd name="connsiteX2" fmla="*/ 1341424 w 1341424"/>
              <a:gd name="connsiteY2" fmla="*/ 670712 h 670712"/>
              <a:gd name="connsiteX3" fmla="*/ 0 w 1341424"/>
              <a:gd name="connsiteY3" fmla="*/ 670712 h 670712"/>
              <a:gd name="connsiteX4" fmla="*/ 0 w 1341424"/>
              <a:gd name="connsiteY4" fmla="*/ 0 h 670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1424" h="670712">
                <a:moveTo>
                  <a:pt x="0" y="0"/>
                </a:moveTo>
                <a:lnTo>
                  <a:pt x="1341424" y="0"/>
                </a:lnTo>
                <a:lnTo>
                  <a:pt x="1341424" y="670712"/>
                </a:lnTo>
                <a:lnTo>
                  <a:pt x="0" y="670712"/>
                </a:lnTo>
                <a:lnTo>
                  <a:pt x="0" y="0"/>
                </a:lnTo>
                <a:close/>
              </a:path>
            </a:pathLst>
          </a:custGeom>
          <a:solidFill>
            <a:schemeClr val="accent5">
              <a:lumMod val="40000"/>
              <a:lumOff val="60000"/>
            </a:schemeClr>
          </a:solidFill>
          <a:ln w="12700" cap="flat" cmpd="sng" algn="ctr">
            <a:solidFill>
              <a:srgbClr val="FFFFFF">
                <a:hueOff val="0"/>
                <a:satOff val="0"/>
                <a:lumOff val="0"/>
                <a:alphaOff val="0"/>
              </a:srgbClr>
            </a:solidFill>
            <a:prstDash val="solid"/>
          </a:ln>
          <a:effectLst/>
        </p:spPr>
        <p:txBody>
          <a:bodyPr spcFirstLastPara="0" vert="horz" wrap="square" lIns="10160" tIns="10160" rIns="10160" bIns="10160" numCol="1" spcCol="1270" anchor="ctr" anchorCtr="0">
            <a:noAutofit/>
          </a:bodyPr>
          <a:lstStyle/>
          <a:p>
            <a:endParaRPr lang="zh-CN" altLang="en-US" sz="1200" kern="0">
              <a:latin typeface="微软雅黑" panose="020B0503020204020204" pitchFamily="34" charset="-122"/>
              <a:sym typeface="Calibri" panose="020F0502020204030204"/>
            </a:endParaRPr>
          </a:p>
        </p:txBody>
      </p:sp>
      <p:sp>
        <p:nvSpPr>
          <p:cNvPr id="75" name="任意多边形: 形状 74"/>
          <p:cNvSpPr/>
          <p:nvPr/>
        </p:nvSpPr>
        <p:spPr>
          <a:xfrm>
            <a:off x="3174869" y="3761849"/>
            <a:ext cx="2350919" cy="1055775"/>
          </a:xfrm>
          <a:custGeom>
            <a:avLst/>
            <a:gdLst>
              <a:gd name="connsiteX0" fmla="*/ 0 w 1341424"/>
              <a:gd name="connsiteY0" fmla="*/ 0 h 670712"/>
              <a:gd name="connsiteX1" fmla="*/ 1341424 w 1341424"/>
              <a:gd name="connsiteY1" fmla="*/ 0 h 670712"/>
              <a:gd name="connsiteX2" fmla="*/ 1341424 w 1341424"/>
              <a:gd name="connsiteY2" fmla="*/ 670712 h 670712"/>
              <a:gd name="connsiteX3" fmla="*/ 0 w 1341424"/>
              <a:gd name="connsiteY3" fmla="*/ 670712 h 670712"/>
              <a:gd name="connsiteX4" fmla="*/ 0 w 1341424"/>
              <a:gd name="connsiteY4" fmla="*/ 0 h 670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1424" h="670712">
                <a:moveTo>
                  <a:pt x="0" y="0"/>
                </a:moveTo>
                <a:lnTo>
                  <a:pt x="1341424" y="0"/>
                </a:lnTo>
                <a:lnTo>
                  <a:pt x="1341424" y="670712"/>
                </a:lnTo>
                <a:lnTo>
                  <a:pt x="0" y="670712"/>
                </a:lnTo>
                <a:lnTo>
                  <a:pt x="0" y="0"/>
                </a:lnTo>
                <a:close/>
              </a:path>
            </a:pathLst>
          </a:custGeom>
          <a:solidFill>
            <a:schemeClr val="accent5">
              <a:lumMod val="40000"/>
              <a:lumOff val="60000"/>
            </a:schemeClr>
          </a:solidFill>
          <a:ln w="12700" cap="flat" cmpd="sng" algn="ctr">
            <a:solidFill>
              <a:srgbClr val="FFFFFF">
                <a:hueOff val="0"/>
                <a:satOff val="0"/>
                <a:lumOff val="0"/>
                <a:alphaOff val="0"/>
              </a:srgbClr>
            </a:solidFill>
            <a:prstDash val="solid"/>
          </a:ln>
          <a:effectLst/>
        </p:spPr>
        <p:txBody>
          <a:bodyPr spcFirstLastPara="0" vert="horz" wrap="square" lIns="10160" tIns="180000" rIns="10160" bIns="10160" numCol="1" spcCol="1270" anchor="ctr" anchorCtr="0">
            <a:noAutofit/>
          </a:bodyPr>
          <a:lstStyle/>
          <a:p>
            <a:pPr>
              <a:defRPr/>
            </a:pPr>
            <a:endParaRPr lang="zh-CN" altLang="en-US" sz="1200" kern="0">
              <a:latin typeface="微软雅黑" panose="020B0503020204020204" pitchFamily="34" charset="-122"/>
              <a:sym typeface="Calibri" panose="020F0502020204030204"/>
            </a:endParaRPr>
          </a:p>
        </p:txBody>
      </p:sp>
      <p:sp>
        <p:nvSpPr>
          <p:cNvPr id="76" name="文本框 75"/>
          <p:cNvSpPr txBox="1"/>
          <p:nvPr/>
        </p:nvSpPr>
        <p:spPr>
          <a:xfrm>
            <a:off x="2038594" y="4184453"/>
            <a:ext cx="1021886" cy="307777"/>
          </a:xfrm>
          <a:prstGeom prst="rect">
            <a:avLst/>
          </a:prstGeom>
          <a:noFill/>
        </p:spPr>
        <p:txBody>
          <a:bodyPr wrap="square" rtlCol="0">
            <a:spAutoFit/>
          </a:bodyPr>
          <a:lstStyle/>
          <a:p>
            <a:r>
              <a:rPr lang="zh-CN" altLang="en-US" sz="1400">
                <a:solidFill>
                  <a:srgbClr val="000000"/>
                </a:solidFill>
                <a:latin typeface="微软雅黑" panose="020B0503020204020204" pitchFamily="34" charset="-122"/>
                <a:sym typeface="Calibri" panose="020F0502020204030204"/>
              </a:rPr>
              <a:t>五级制度</a:t>
            </a:r>
          </a:p>
        </p:txBody>
      </p:sp>
      <p:sp>
        <p:nvSpPr>
          <p:cNvPr id="77" name="文本框 76"/>
          <p:cNvSpPr txBox="1"/>
          <p:nvPr/>
        </p:nvSpPr>
        <p:spPr>
          <a:xfrm>
            <a:off x="3174868" y="4870940"/>
            <a:ext cx="2350918" cy="686997"/>
          </a:xfrm>
          <a:prstGeom prst="rect">
            <a:avLst/>
          </a:prstGeom>
          <a:solidFill>
            <a:schemeClr val="accent5">
              <a:lumMod val="40000"/>
              <a:lumOff val="60000"/>
            </a:schemeClr>
          </a:solidFill>
          <a:ln w="12700" cap="flat" cmpd="sng" algn="ctr">
            <a:solidFill>
              <a:srgbClr val="FFFFFF">
                <a:hueOff val="0"/>
                <a:satOff val="0"/>
                <a:lumOff val="0"/>
                <a:alphaOff val="0"/>
              </a:srgbClr>
            </a:solidFill>
            <a:prstDash val="solid"/>
          </a:ln>
          <a:effectLst/>
        </p:spPr>
        <p:txBody>
          <a:bodyPr spcFirstLastPara="0" vert="horz" wrap="square" lIns="10160" tIns="10160" rIns="10160" bIns="10160" numCol="1" spcCol="1270" anchor="ctr" anchorCtr="0">
            <a:noAutofit/>
          </a:bodyPr>
          <a:lstStyle>
            <a:defPPr>
              <a:defRPr lang="zh-CN"/>
            </a:defPPr>
            <a:lvl1pPr lvl="0" indent="0" algn="ctr" defTabSz="711200">
              <a:lnSpc>
                <a:spcPct val="90000"/>
              </a:lnSpc>
              <a:spcBef>
                <a:spcPct val="0"/>
              </a:spcBef>
              <a:spcAft>
                <a:spcPct val="35000"/>
              </a:spcAft>
              <a:buNone/>
              <a:defRPr sz="1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ltLang="zh-CN" sz="1200" kern="0">
                <a:solidFill>
                  <a:schemeClr val="tx1"/>
                </a:solidFill>
                <a:latin typeface="微软雅黑" panose="020B0503020204020204" pitchFamily="34" charset="-122"/>
                <a:sym typeface="Calibri" panose="020F0502020204030204"/>
              </a:rPr>
              <a:t>《</a:t>
            </a:r>
            <a:r>
              <a:rPr lang="zh-CN" altLang="en-US" sz="1200" kern="0">
                <a:solidFill>
                  <a:schemeClr val="tx1"/>
                </a:solidFill>
                <a:latin typeface="微软雅黑" panose="020B0503020204020204" pitchFamily="34" charset="-122"/>
                <a:sym typeface="Calibri" panose="020F0502020204030204"/>
              </a:rPr>
              <a:t>分享选题</a:t>
            </a:r>
            <a:r>
              <a:rPr lang="en-US" altLang="zh-CN" sz="1200" kern="0">
                <a:solidFill>
                  <a:schemeClr val="tx1"/>
                </a:solidFill>
                <a:latin typeface="微软雅黑" panose="020B0503020204020204" pitchFamily="34" charset="-122"/>
                <a:sym typeface="Calibri" panose="020F0502020204030204"/>
              </a:rPr>
              <a:t>》</a:t>
            </a:r>
            <a:r>
              <a:rPr lang="zh-CN" altLang="en-US" sz="1200" kern="0">
                <a:solidFill>
                  <a:schemeClr val="tx1"/>
                </a:solidFill>
                <a:latin typeface="微软雅黑" panose="020B0503020204020204" pitchFamily="34" charset="-122"/>
                <a:sym typeface="Calibri" panose="020F0502020204030204"/>
              </a:rPr>
              <a:t>模板</a:t>
            </a:r>
            <a:endParaRPr lang="en-US" altLang="zh-CN" sz="1200" kern="0">
              <a:solidFill>
                <a:schemeClr val="tx1"/>
              </a:solidFill>
              <a:latin typeface="微软雅黑" panose="020B0503020204020204" pitchFamily="34" charset="-122"/>
              <a:sym typeface="Calibri" panose="020F0502020204030204"/>
            </a:endParaRPr>
          </a:p>
          <a:p>
            <a:pPr>
              <a:defRPr/>
            </a:pPr>
            <a:r>
              <a:rPr lang="en-US" altLang="zh-CN" sz="1200" kern="0">
                <a:solidFill>
                  <a:schemeClr val="tx1"/>
                </a:solidFill>
                <a:latin typeface="微软雅黑" panose="020B0503020204020204" pitchFamily="34" charset="-122"/>
                <a:sym typeface="Calibri" panose="020F0502020204030204"/>
              </a:rPr>
              <a:t>《</a:t>
            </a:r>
            <a:r>
              <a:rPr lang="zh-CN" altLang="en-US" sz="1200" kern="0">
                <a:solidFill>
                  <a:schemeClr val="tx1"/>
                </a:solidFill>
                <a:latin typeface="微软雅黑" panose="020B0503020204020204" pitchFamily="34" charset="-122"/>
                <a:sym typeface="Calibri" panose="020F0502020204030204"/>
              </a:rPr>
              <a:t>分享课件</a:t>
            </a:r>
            <a:r>
              <a:rPr lang="en-US" altLang="zh-CN" sz="1200" kern="0">
                <a:solidFill>
                  <a:schemeClr val="tx1"/>
                </a:solidFill>
                <a:latin typeface="微软雅黑" panose="020B0503020204020204" pitchFamily="34" charset="-122"/>
                <a:sym typeface="Calibri" panose="020F0502020204030204"/>
              </a:rPr>
              <a:t>》</a:t>
            </a:r>
            <a:r>
              <a:rPr lang="zh-CN" altLang="en-US" sz="1200" kern="0">
                <a:solidFill>
                  <a:schemeClr val="tx1"/>
                </a:solidFill>
                <a:latin typeface="微软雅黑" panose="020B0503020204020204" pitchFamily="34" charset="-122"/>
                <a:sym typeface="Calibri" panose="020F0502020204030204"/>
              </a:rPr>
              <a:t>模板</a:t>
            </a:r>
          </a:p>
        </p:txBody>
      </p:sp>
      <p:sp>
        <p:nvSpPr>
          <p:cNvPr id="78" name="文本框 77"/>
          <p:cNvSpPr txBox="1"/>
          <p:nvPr/>
        </p:nvSpPr>
        <p:spPr>
          <a:xfrm>
            <a:off x="2033617" y="5048016"/>
            <a:ext cx="702587" cy="307777"/>
          </a:xfrm>
          <a:prstGeom prst="rect">
            <a:avLst/>
          </a:prstGeom>
          <a:noFill/>
        </p:spPr>
        <p:txBody>
          <a:bodyPr wrap="square" rtlCol="0">
            <a:spAutoFit/>
          </a:bodyPr>
          <a:lstStyle/>
          <a:p>
            <a:r>
              <a:rPr lang="zh-CN" altLang="en-US" sz="1400">
                <a:solidFill>
                  <a:srgbClr val="000000"/>
                </a:solidFill>
                <a:latin typeface="微软雅黑" panose="020B0503020204020204" pitchFamily="34" charset="-122"/>
                <a:sym typeface="Calibri" panose="020F0502020204030204"/>
              </a:rPr>
              <a:t>附件</a:t>
            </a:r>
          </a:p>
        </p:txBody>
      </p:sp>
      <p:sp>
        <p:nvSpPr>
          <p:cNvPr id="79" name="文本框 78"/>
          <p:cNvSpPr txBox="1"/>
          <p:nvPr/>
        </p:nvSpPr>
        <p:spPr>
          <a:xfrm>
            <a:off x="3261807" y="3765366"/>
            <a:ext cx="2155074" cy="1015663"/>
          </a:xfrm>
          <a:prstGeom prst="rect">
            <a:avLst/>
          </a:prstGeom>
          <a:solidFill>
            <a:schemeClr val="accent5">
              <a:lumMod val="40000"/>
              <a:lumOff val="60000"/>
            </a:schemeClr>
          </a:solidFill>
        </p:spPr>
        <p:txBody>
          <a:bodyPr wrap="square">
            <a:spAutoFit/>
          </a:bodyPr>
          <a:lstStyle/>
          <a:p>
            <a:pPr algn="ctr"/>
            <a:r>
              <a:rPr lang="zh-CN" altLang="en-US" sz="1200">
                <a:latin typeface="微软雅黑" panose="020B0503020204020204" pitchFamily="34" charset="-122"/>
                <a:sym typeface="Calibri" panose="020F0502020204030204"/>
              </a:rPr>
              <a:t>课件管理规范 </a:t>
            </a:r>
          </a:p>
          <a:p>
            <a:pPr algn="ctr"/>
            <a:r>
              <a:rPr lang="zh-CN" altLang="en-US" sz="1200">
                <a:latin typeface="微软雅黑" panose="020B0503020204020204" pitchFamily="34" charset="-122"/>
                <a:sym typeface="Calibri" panose="020F0502020204030204"/>
              </a:rPr>
              <a:t>学习纪律管理规范</a:t>
            </a:r>
          </a:p>
          <a:p>
            <a:pPr algn="ctr"/>
            <a:r>
              <a:rPr lang="zh-CN" altLang="en-US" sz="1200">
                <a:latin typeface="微软雅黑" panose="020B0503020204020204" pitchFamily="34" charset="-122"/>
                <a:sym typeface="Calibri" panose="020F0502020204030204"/>
              </a:rPr>
              <a:t>学习费用管理方案</a:t>
            </a:r>
            <a:endParaRPr lang="en-US" altLang="zh-CN" sz="1200">
              <a:latin typeface="微软雅黑" panose="020B0503020204020204" pitchFamily="34" charset="-122"/>
              <a:sym typeface="Calibri" panose="020F0502020204030204"/>
            </a:endParaRPr>
          </a:p>
          <a:p>
            <a:pPr algn="ctr">
              <a:defRPr/>
            </a:pPr>
            <a:r>
              <a:rPr lang="zh-CN" altLang="en-US" sz="1200">
                <a:latin typeface="微软雅黑" panose="020B0503020204020204" pitchFamily="34" charset="-122"/>
                <a:sym typeface="Calibri" panose="020F0502020204030204"/>
              </a:rPr>
              <a:t>兴产队</a:t>
            </a:r>
            <a:r>
              <a:rPr lang="en-US" altLang="zh-CN" sz="1200">
                <a:latin typeface="微软雅黑" panose="020B0503020204020204" pitchFamily="34" charset="-122"/>
                <a:sym typeface="Calibri" panose="020F0502020204030204"/>
              </a:rPr>
              <a:t>/</a:t>
            </a:r>
            <a:r>
              <a:rPr lang="zh-CN" altLang="en-US" sz="1200">
                <a:latin typeface="微软雅黑" panose="020B0503020204020204" pitchFamily="34" charset="-122"/>
                <a:sym typeface="Calibri" panose="020F0502020204030204"/>
              </a:rPr>
              <a:t>万里码</a:t>
            </a:r>
            <a:r>
              <a:rPr lang="en-US" altLang="zh-CN" sz="1200">
                <a:latin typeface="微软雅黑" panose="020B0503020204020204" pitchFamily="34" charset="-122"/>
                <a:sym typeface="Calibri" panose="020F0502020204030204"/>
              </a:rPr>
              <a:t>/</a:t>
            </a:r>
            <a:r>
              <a:rPr lang="zh-CN" altLang="en-US" sz="1200">
                <a:latin typeface="微软雅黑" panose="020B0503020204020204" pitchFamily="34" charset="-122"/>
                <a:sym typeface="Calibri" panose="020F0502020204030204"/>
              </a:rPr>
              <a:t>兴丰队</a:t>
            </a:r>
            <a:r>
              <a:rPr lang="en-US" altLang="zh-CN" sz="1200">
                <a:latin typeface="微软雅黑" panose="020B0503020204020204" pitchFamily="34" charset="-122"/>
                <a:sym typeface="Calibri" panose="020F0502020204030204"/>
              </a:rPr>
              <a:t>/</a:t>
            </a:r>
            <a:r>
              <a:rPr lang="zh-CN" altLang="en-US" sz="1200">
                <a:latin typeface="微软雅黑" panose="020B0503020204020204" pitchFamily="34" charset="-122"/>
                <a:sym typeface="Calibri" panose="020F0502020204030204"/>
              </a:rPr>
              <a:t>兴设会</a:t>
            </a:r>
            <a:r>
              <a:rPr lang="en-US" altLang="zh-CN" sz="1200">
                <a:latin typeface="微软雅黑" panose="020B0503020204020204" pitchFamily="34" charset="-122"/>
                <a:sym typeface="Calibri" panose="020F0502020204030204"/>
              </a:rPr>
              <a:t>/</a:t>
            </a:r>
            <a:r>
              <a:rPr lang="zh-CN" altLang="en-US" sz="1200">
                <a:latin typeface="微软雅黑" panose="020B0503020204020204" pitchFamily="34" charset="-122"/>
                <a:sym typeface="Calibri" panose="020F0502020204030204"/>
              </a:rPr>
              <a:t>兴项人</a:t>
            </a:r>
            <a:r>
              <a:rPr lang="en-US" altLang="zh-CN" sz="1200">
                <a:latin typeface="微软雅黑" panose="020B0503020204020204" pitchFamily="34" charset="-122"/>
                <a:sym typeface="Calibri" panose="020F0502020204030204"/>
              </a:rPr>
              <a:t>/</a:t>
            </a:r>
            <a:r>
              <a:rPr lang="zh-CN" altLang="en-US" sz="1200">
                <a:latin typeface="微软雅黑" panose="020B0503020204020204" pitchFamily="34" charset="-122"/>
                <a:sym typeface="Calibri" panose="020F0502020204030204"/>
              </a:rPr>
              <a:t>经理人俱乐部章程</a:t>
            </a:r>
          </a:p>
        </p:txBody>
      </p:sp>
      <p:sp>
        <p:nvSpPr>
          <p:cNvPr id="80" name="任意多边形: 形状 79"/>
          <p:cNvSpPr/>
          <p:nvPr/>
        </p:nvSpPr>
        <p:spPr>
          <a:xfrm>
            <a:off x="3174869" y="2192757"/>
            <a:ext cx="2350918" cy="418784"/>
          </a:xfrm>
          <a:custGeom>
            <a:avLst/>
            <a:gdLst>
              <a:gd name="connsiteX0" fmla="*/ 0 w 1341424"/>
              <a:gd name="connsiteY0" fmla="*/ 0 h 670712"/>
              <a:gd name="connsiteX1" fmla="*/ 1341424 w 1341424"/>
              <a:gd name="connsiteY1" fmla="*/ 0 h 670712"/>
              <a:gd name="connsiteX2" fmla="*/ 1341424 w 1341424"/>
              <a:gd name="connsiteY2" fmla="*/ 670712 h 670712"/>
              <a:gd name="connsiteX3" fmla="*/ 0 w 1341424"/>
              <a:gd name="connsiteY3" fmla="*/ 670712 h 670712"/>
              <a:gd name="connsiteX4" fmla="*/ 0 w 1341424"/>
              <a:gd name="connsiteY4" fmla="*/ 0 h 670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1424" h="670712">
                <a:moveTo>
                  <a:pt x="0" y="0"/>
                </a:moveTo>
                <a:lnTo>
                  <a:pt x="1341424" y="0"/>
                </a:lnTo>
                <a:lnTo>
                  <a:pt x="1341424" y="670712"/>
                </a:lnTo>
                <a:lnTo>
                  <a:pt x="0" y="670712"/>
                </a:lnTo>
                <a:lnTo>
                  <a:pt x="0" y="0"/>
                </a:lnTo>
                <a:close/>
              </a:path>
            </a:pathLst>
          </a:custGeom>
          <a:solidFill>
            <a:schemeClr val="accent5">
              <a:lumMod val="40000"/>
              <a:lumOff val="60000"/>
            </a:schemeClr>
          </a:solidFill>
          <a:ln w="12700" cap="flat" cmpd="sng" algn="ctr">
            <a:solidFill>
              <a:srgbClr val="FFFFFF">
                <a:hueOff val="0"/>
                <a:satOff val="0"/>
                <a:lumOff val="0"/>
                <a:alphaOff val="0"/>
              </a:srgbClr>
            </a:solidFill>
            <a:prstDash val="solid"/>
          </a:ln>
          <a:effectLst/>
        </p:spPr>
        <p:txBody>
          <a:bodyPr spcFirstLastPara="0" vert="horz" wrap="square" lIns="10160" tIns="10160" rIns="10160" bIns="10160" numCol="1" spcCol="1270" anchor="ctr" anchorCtr="0">
            <a:noAutofit/>
          </a:bodyPr>
          <a:lstStyle/>
          <a:p>
            <a:pPr algn="ctr">
              <a:defRPr/>
            </a:pPr>
            <a:r>
              <a:rPr lang="zh-CN" altLang="en-US" sz="1200" kern="0">
                <a:latin typeface="微软雅黑" panose="020B0503020204020204" pitchFamily="34" charset="-122"/>
                <a:sym typeface="Calibri" panose="020F0502020204030204"/>
              </a:rPr>
              <a:t>  </a:t>
            </a:r>
            <a:r>
              <a:rPr lang="zh-CN" altLang="en-US" sz="1400" b="1" kern="0">
                <a:latin typeface="微软雅黑" panose="020B0503020204020204" pitchFamily="34" charset="-122"/>
                <a:sym typeface="Calibri" panose="020F0502020204030204"/>
              </a:rPr>
              <a:t>学习分享管理办法</a:t>
            </a:r>
          </a:p>
        </p:txBody>
      </p:sp>
      <p:sp>
        <p:nvSpPr>
          <p:cNvPr id="81" name="文本框 80"/>
          <p:cNvSpPr txBox="1"/>
          <p:nvPr/>
        </p:nvSpPr>
        <p:spPr>
          <a:xfrm>
            <a:off x="2038594" y="2304728"/>
            <a:ext cx="1015663" cy="307777"/>
          </a:xfrm>
          <a:prstGeom prst="rect">
            <a:avLst/>
          </a:prstGeom>
          <a:noFill/>
        </p:spPr>
        <p:txBody>
          <a:bodyPr wrap="square" rtlCol="0">
            <a:spAutoFit/>
          </a:bodyPr>
          <a:lstStyle/>
          <a:p>
            <a:r>
              <a:rPr lang="zh-CN" altLang="en-US" sz="1400">
                <a:solidFill>
                  <a:srgbClr val="000000"/>
                </a:solidFill>
                <a:latin typeface="微软雅黑" panose="020B0503020204020204" pitchFamily="34" charset="-122"/>
                <a:sym typeface="Calibri" panose="020F0502020204030204"/>
              </a:rPr>
              <a:t>三级制度</a:t>
            </a:r>
          </a:p>
        </p:txBody>
      </p:sp>
      <p:sp>
        <p:nvSpPr>
          <p:cNvPr id="82" name="文本框 81"/>
          <p:cNvSpPr txBox="1"/>
          <p:nvPr/>
        </p:nvSpPr>
        <p:spPr>
          <a:xfrm>
            <a:off x="2038594" y="3130763"/>
            <a:ext cx="1009018" cy="307777"/>
          </a:xfrm>
          <a:prstGeom prst="rect">
            <a:avLst/>
          </a:prstGeom>
          <a:noFill/>
        </p:spPr>
        <p:txBody>
          <a:bodyPr wrap="square" rtlCol="0">
            <a:spAutoFit/>
          </a:bodyPr>
          <a:lstStyle/>
          <a:p>
            <a:r>
              <a:rPr lang="zh-CN" altLang="en-US" sz="1400">
                <a:solidFill>
                  <a:srgbClr val="000000"/>
                </a:solidFill>
                <a:latin typeface="微软雅黑" panose="020B0503020204020204" pitchFamily="34" charset="-122"/>
                <a:sym typeface="Calibri" panose="020F0502020204030204"/>
              </a:rPr>
              <a:t>四级制度</a:t>
            </a:r>
          </a:p>
        </p:txBody>
      </p:sp>
      <p:sp>
        <p:nvSpPr>
          <p:cNvPr id="83" name="矩形 82"/>
          <p:cNvSpPr/>
          <p:nvPr/>
        </p:nvSpPr>
        <p:spPr>
          <a:xfrm>
            <a:off x="1837267" y="2095228"/>
            <a:ext cx="4168539" cy="3525124"/>
          </a:xfrm>
          <a:prstGeom prst="rect">
            <a:avLst/>
          </a:prstGeom>
          <a:noFill/>
          <a:ln w="9525" cap="flat" cmpd="sng" algn="ctr">
            <a:solidFill>
              <a:schemeClr val="accent5"/>
            </a:solidFill>
            <a:prstDash val="solid"/>
          </a:ln>
          <a:effectLst/>
        </p:spPr>
        <p:txBody>
          <a:bodyPr rtlCol="0" anchor="ctr"/>
          <a:lstStyle/>
          <a:p>
            <a:pPr algn="ctr">
              <a:defRPr/>
            </a:pPr>
            <a:endParaRPr lang="zh-CN" altLang="en-US" sz="1200" kern="0">
              <a:solidFill>
                <a:srgbClr val="FFFFFF"/>
              </a:solidFill>
              <a:latin typeface="微软雅黑" panose="020B0503020204020204" pitchFamily="34" charset="-122"/>
              <a:sym typeface="Calibri" panose="020F0502020204030204"/>
            </a:endParaRPr>
          </a:p>
        </p:txBody>
      </p:sp>
      <p:sp>
        <p:nvSpPr>
          <p:cNvPr id="84" name="文本框 83"/>
          <p:cNvSpPr txBox="1"/>
          <p:nvPr/>
        </p:nvSpPr>
        <p:spPr>
          <a:xfrm>
            <a:off x="3239225" y="2715012"/>
            <a:ext cx="2216269" cy="1015663"/>
          </a:xfrm>
          <a:prstGeom prst="rect">
            <a:avLst/>
          </a:prstGeom>
          <a:solidFill>
            <a:schemeClr val="accent5">
              <a:lumMod val="40000"/>
              <a:lumOff val="60000"/>
            </a:schemeClr>
          </a:solidFill>
        </p:spPr>
        <p:txBody>
          <a:bodyPr wrap="square">
            <a:spAutoFit/>
          </a:bodyPr>
          <a:lstStyle/>
          <a:p>
            <a:pPr algn="ctr">
              <a:defRPr/>
            </a:pPr>
            <a:r>
              <a:rPr lang="zh-CN" altLang="en-US" sz="1200" kern="0">
                <a:latin typeface="微软雅黑" panose="020B0503020204020204" pitchFamily="34" charset="-122"/>
                <a:sym typeface="Calibri" panose="020F0502020204030204"/>
              </a:rPr>
              <a:t>分享管理实施细则</a:t>
            </a:r>
          </a:p>
          <a:p>
            <a:pPr algn="ctr">
              <a:defRPr/>
            </a:pPr>
            <a:r>
              <a:rPr lang="zh-CN" altLang="en-US" sz="1200" kern="0">
                <a:latin typeface="微软雅黑" panose="020B0503020204020204" pitchFamily="34" charset="-122"/>
                <a:sym typeface="Calibri" panose="020F0502020204030204"/>
              </a:rPr>
              <a:t>学习管理实施细则</a:t>
            </a:r>
            <a:endParaRPr lang="en-US" altLang="zh-CN" sz="1200" kern="0">
              <a:latin typeface="微软雅黑" panose="020B0503020204020204" pitchFamily="34" charset="-122"/>
              <a:sym typeface="Calibri" panose="020F0502020204030204"/>
            </a:endParaRPr>
          </a:p>
          <a:p>
            <a:pPr algn="ctr">
              <a:defRPr/>
            </a:pPr>
            <a:r>
              <a:rPr lang="zh-CN" altLang="en-US" sz="1200" kern="0">
                <a:latin typeface="微软雅黑" panose="020B0503020204020204" pitchFamily="34" charset="-122"/>
                <a:sym typeface="Calibri" panose="020F0502020204030204"/>
              </a:rPr>
              <a:t>导师管理实施细则</a:t>
            </a:r>
            <a:endParaRPr lang="en-US" altLang="zh-CN" sz="1200" kern="0">
              <a:latin typeface="微软雅黑" panose="020B0503020204020204" pitchFamily="34" charset="-122"/>
              <a:sym typeface="Calibri" panose="020F0502020204030204"/>
            </a:endParaRPr>
          </a:p>
          <a:p>
            <a:pPr algn="ctr">
              <a:defRPr/>
            </a:pPr>
            <a:r>
              <a:rPr lang="zh-CN" altLang="en-US" sz="1200" kern="0">
                <a:latin typeface="微软雅黑" panose="020B0503020204020204" pitchFamily="34" charset="-122"/>
                <a:sym typeface="Calibri" panose="020F0502020204030204"/>
              </a:rPr>
              <a:t>学习分享积分管理实施细则</a:t>
            </a:r>
          </a:p>
          <a:p>
            <a:pPr algn="ctr">
              <a:defRPr/>
            </a:pPr>
            <a:r>
              <a:rPr lang="zh-CN" altLang="en-US" sz="1200" kern="0">
                <a:latin typeface="微软雅黑" panose="020B0503020204020204" pitchFamily="34" charset="-122"/>
                <a:sym typeface="Calibri" panose="020F0502020204030204"/>
              </a:rPr>
              <a:t>学习俱乐部管理实施细则</a:t>
            </a:r>
          </a:p>
        </p:txBody>
      </p:sp>
      <p:sp>
        <p:nvSpPr>
          <p:cNvPr id="87" name="文本框 86"/>
          <p:cNvSpPr txBox="1"/>
          <p:nvPr/>
        </p:nvSpPr>
        <p:spPr>
          <a:xfrm>
            <a:off x="790357" y="2088108"/>
            <a:ext cx="860089" cy="3532244"/>
          </a:xfrm>
          <a:prstGeom prst="rect">
            <a:avLst/>
          </a:prstGeom>
          <a:solidFill>
            <a:schemeClr val="accent5">
              <a:lumMod val="40000"/>
              <a:lumOff val="60000"/>
            </a:schemeClr>
          </a:solidFill>
          <a:ln>
            <a:noFill/>
          </a:ln>
        </p:spPr>
        <p:txBody>
          <a:bodyPr wrap="square" rtlCol="0" anchor="ctr">
            <a:noAutofit/>
          </a:bodyPr>
          <a:lstStyle/>
          <a:p>
            <a:pPr algn="ctr" defTabSz="457200"/>
            <a:r>
              <a:rPr lang="zh-CN" altLang="en-US" sz="1600" b="1">
                <a:latin typeface="微软雅黑" panose="020B0503020204020204" pitchFamily="34" charset="-122"/>
              </a:rPr>
              <a:t>承接层</a:t>
            </a:r>
          </a:p>
        </p:txBody>
      </p:sp>
      <p:sp>
        <p:nvSpPr>
          <p:cNvPr id="88" name="文本框 87"/>
          <p:cNvSpPr txBox="1"/>
          <p:nvPr/>
        </p:nvSpPr>
        <p:spPr>
          <a:xfrm>
            <a:off x="790356" y="5792213"/>
            <a:ext cx="870424" cy="508001"/>
          </a:xfrm>
          <a:prstGeom prst="rect">
            <a:avLst/>
          </a:prstGeom>
          <a:solidFill>
            <a:sysClr val="window" lastClr="FFFFFF">
              <a:lumMod val="85000"/>
            </a:sysClr>
          </a:solidFill>
          <a:ln>
            <a:solidFill>
              <a:sysClr val="window" lastClr="FFFFFF">
                <a:lumMod val="85000"/>
              </a:sysClr>
            </a:solidFill>
          </a:ln>
        </p:spPr>
        <p:txBody>
          <a:bodyPr wrap="square" rtlCol="0" anchor="ctr">
            <a:noAutofit/>
          </a:bodyPr>
          <a:lstStyle/>
          <a:p>
            <a:pPr marL="0" marR="0" lvl="0" indent="0" algn="ctr" defTabSz="4572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a:ln>
                  <a:noFill/>
                </a:ln>
                <a:solidFill>
                  <a:prstClr val="black"/>
                </a:solidFill>
                <a:effectLst/>
                <a:uLnTx/>
                <a:uFillTx/>
                <a:latin typeface="微软雅黑" panose="020B0503020204020204" pitchFamily="34" charset="-122"/>
              </a:rPr>
              <a:t>应用层</a:t>
            </a:r>
          </a:p>
        </p:txBody>
      </p:sp>
      <p:sp>
        <p:nvSpPr>
          <p:cNvPr id="89" name="文本框 88"/>
          <p:cNvSpPr txBox="1"/>
          <p:nvPr/>
        </p:nvSpPr>
        <p:spPr>
          <a:xfrm>
            <a:off x="1837267" y="5800174"/>
            <a:ext cx="4168539" cy="508000"/>
          </a:xfrm>
          <a:prstGeom prst="rect">
            <a:avLst/>
          </a:prstGeom>
          <a:solidFill>
            <a:sysClr val="window" lastClr="FFFFFF">
              <a:lumMod val="85000"/>
            </a:sysClr>
          </a:solidFill>
          <a:ln>
            <a:solidFill>
              <a:sysClr val="window" lastClr="FFFFFF">
                <a:lumMod val="85000"/>
              </a:sysClr>
            </a:solidFill>
          </a:ln>
        </p:spPr>
        <p:txBody>
          <a:bodyPr wrap="square" rtlCol="0" anchor="ctr">
            <a:noAutofit/>
          </a:bodyPr>
          <a:lstStyle/>
          <a:p>
            <a:pPr marL="0" marR="0" lvl="0" indent="0" algn="ctr" defTabSz="4572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prstClr val="black"/>
                </a:solidFill>
                <a:effectLst/>
                <a:uLnTx/>
                <a:uFillTx/>
                <a:latin typeface="+mn-ea"/>
              </a:rPr>
              <a:t>2023</a:t>
            </a:r>
            <a:r>
              <a:rPr kumimoji="0" lang="zh-CN" altLang="en-US" sz="1600" b="1" i="0" u="none" strike="noStrike" kern="0" cap="none" spc="0" normalizeH="0" baseline="0" noProof="0">
                <a:ln>
                  <a:noFill/>
                </a:ln>
                <a:solidFill>
                  <a:prstClr val="black"/>
                </a:solidFill>
                <a:effectLst/>
                <a:uLnTx/>
                <a:uFillTx/>
                <a:latin typeface="+mn-ea"/>
              </a:rPr>
              <a:t>年</a:t>
            </a:r>
            <a:r>
              <a:rPr kumimoji="0" lang="en-US" altLang="zh-CN" sz="1600" b="1" i="0" u="none" strike="noStrike" kern="0" cap="none" spc="0" normalizeH="0" baseline="0" noProof="0">
                <a:ln>
                  <a:noFill/>
                </a:ln>
                <a:solidFill>
                  <a:prstClr val="black"/>
                </a:solidFill>
                <a:effectLst/>
                <a:uLnTx/>
                <a:uFillTx/>
                <a:latin typeface="+mn-ea"/>
              </a:rPr>
              <a:t>Q2</a:t>
            </a:r>
            <a:r>
              <a:rPr kumimoji="0" lang="zh-CN" altLang="en-US" sz="1600" b="1" i="0" u="none" strike="noStrike" kern="0" cap="none" spc="0" normalizeH="0" baseline="0" noProof="0">
                <a:ln>
                  <a:noFill/>
                </a:ln>
                <a:solidFill>
                  <a:prstClr val="black"/>
                </a:solidFill>
                <a:effectLst/>
                <a:uLnTx/>
                <a:uFillTx/>
                <a:latin typeface="+mn-ea"/>
              </a:rPr>
              <a:t>三勤积分绩效考核应用方案</a:t>
            </a:r>
          </a:p>
        </p:txBody>
      </p:sp>
      <p:sp>
        <p:nvSpPr>
          <p:cNvPr id="90" name="文本框 89"/>
          <p:cNvSpPr txBox="1"/>
          <p:nvPr/>
        </p:nvSpPr>
        <p:spPr>
          <a:xfrm>
            <a:off x="6507638" y="5800174"/>
            <a:ext cx="4543476" cy="508000"/>
          </a:xfrm>
          <a:prstGeom prst="rect">
            <a:avLst/>
          </a:prstGeom>
          <a:solidFill>
            <a:sysClr val="window" lastClr="FFFFFF">
              <a:lumMod val="85000"/>
            </a:sysClr>
          </a:solidFill>
          <a:ln>
            <a:solidFill>
              <a:sysClr val="window" lastClr="FFFFFF">
                <a:lumMod val="85000"/>
              </a:sysClr>
            </a:solidFill>
          </a:ln>
        </p:spPr>
        <p:txBody>
          <a:bodyPr wrap="square" rtlCol="0" anchor="ctr">
            <a:noAutofit/>
          </a:bodyPr>
          <a:lstStyle/>
          <a:p>
            <a:pPr marL="0" marR="0" lvl="0" indent="0" algn="ctr" defTabSz="457200" eaLnBrk="1" fontAlgn="auto" latinLnBrk="0" hangingPunct="1">
              <a:lnSpc>
                <a:spcPct val="100000"/>
              </a:lnSpc>
              <a:spcBef>
                <a:spcPts val="0"/>
              </a:spcBef>
              <a:spcAft>
                <a:spcPts val="0"/>
              </a:spcAft>
              <a:buClrTx/>
              <a:buSzTx/>
              <a:buFontTx/>
              <a:buNone/>
              <a:defRPr/>
            </a:pPr>
            <a:r>
              <a:rPr lang="en-US" altLang="zh-CN" sz="1600" b="1" kern="0">
                <a:solidFill>
                  <a:prstClr val="black"/>
                </a:solidFill>
                <a:latin typeface="+mn-ea"/>
              </a:rPr>
              <a:t>2023</a:t>
            </a:r>
            <a:r>
              <a:rPr lang="zh-CN" altLang="en-US" sz="1600" b="1" kern="0">
                <a:solidFill>
                  <a:prstClr val="black"/>
                </a:solidFill>
                <a:latin typeface="+mn-ea"/>
              </a:rPr>
              <a:t>年专业序列员工履职标准方案</a:t>
            </a:r>
            <a:endParaRPr kumimoji="0" lang="zh-CN" altLang="en-US" sz="1600" b="1" i="0" u="none" strike="noStrike" kern="0" cap="none" spc="0" normalizeH="0" baseline="0" noProof="0">
              <a:ln>
                <a:noFill/>
              </a:ln>
              <a:solidFill>
                <a:prstClr val="black"/>
              </a:solidFill>
              <a:effectLst/>
              <a:uLnTx/>
              <a:uFillTx/>
              <a:latin typeface="+mn-ea"/>
            </a:endParaRPr>
          </a:p>
        </p:txBody>
      </p:sp>
      <p:sp>
        <p:nvSpPr>
          <p:cNvPr id="6" name="文本框 5"/>
          <p:cNvSpPr txBox="1"/>
          <p:nvPr/>
        </p:nvSpPr>
        <p:spPr>
          <a:xfrm>
            <a:off x="3047612" y="1002110"/>
            <a:ext cx="6417141" cy="369332"/>
          </a:xfrm>
          <a:prstGeom prst="rect">
            <a:avLst/>
          </a:prstGeom>
          <a:noFill/>
        </p:spPr>
        <p:txBody>
          <a:bodyPr wrap="none" rtlCol="0">
            <a:spAutoFit/>
          </a:bodyPr>
          <a:lstStyle/>
          <a:p>
            <a:r>
              <a:rPr lang="zh-CN" altLang="en-US" b="1"/>
              <a:t>文化落地保障</a:t>
            </a:r>
            <a:r>
              <a:rPr lang="en-US" altLang="zh-CN" b="1"/>
              <a:t>——</a:t>
            </a:r>
            <a:r>
              <a:rPr lang="zh-CN" altLang="en-US" b="1"/>
              <a:t>三勤积分管理制度体系全面建立并正常运行</a:t>
            </a:r>
          </a:p>
        </p:txBody>
      </p:sp>
    </p:spTree>
  </p:cSld>
  <p:clrMapOvr>
    <a:masterClrMapping/>
  </p:clrMapOvr>
  <mc:AlternateContent xmlns:mc="http://schemas.openxmlformats.org/markup-compatibility/2006">
    <mc:Choice xmlns:p14="http://schemas.microsoft.com/office/powerpoint/2010/main" Requires="p14">
      <p:transition spd="slow" p14:dur="2250"/>
    </mc:Choice>
    <mc:Fallback>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占位符 22">
            <a:extLst>
              <a:ext uri="{FF2B5EF4-FFF2-40B4-BE49-F238E27FC236}">
                <a16:creationId xmlns:a16="http://schemas.microsoft.com/office/drawing/2014/main" id="{4B9A525C-B570-4D3C-A2E4-26D594D980B7}"/>
              </a:ext>
            </a:extLst>
          </p:cNvPr>
          <p:cNvSpPr>
            <a:spLocks noGrp="1"/>
          </p:cNvSpPr>
          <p:nvPr>
            <p:ph type="body" sz="quarter" idx="14"/>
          </p:nvPr>
        </p:nvSpPr>
        <p:spPr/>
        <p:txBody>
          <a:bodyPr/>
          <a:lstStyle/>
          <a:p>
            <a:pPr lvl="0"/>
            <a:r>
              <a:rPr lang="en-US" altLang="zh-CN"/>
              <a:t>Part</a:t>
            </a:r>
            <a:r>
              <a:rPr lang="zh-CN" altLang="en-US"/>
              <a:t> </a:t>
            </a:r>
            <a:r>
              <a:rPr lang="en-US" altLang="zh-CN"/>
              <a:t>3</a:t>
            </a:r>
          </a:p>
        </p:txBody>
      </p:sp>
      <p:sp>
        <p:nvSpPr>
          <p:cNvPr id="5" name="标题 4">
            <a:extLst>
              <a:ext uri="{FF2B5EF4-FFF2-40B4-BE49-F238E27FC236}">
                <a16:creationId xmlns:a16="http://schemas.microsoft.com/office/drawing/2014/main" id="{E7704CEC-AE39-49BF-B51E-E30448CDD2C3}"/>
              </a:ext>
            </a:extLst>
          </p:cNvPr>
          <p:cNvSpPr>
            <a:spLocks noGrp="1"/>
          </p:cNvSpPr>
          <p:nvPr>
            <p:ph type="title"/>
          </p:nvPr>
        </p:nvSpPr>
        <p:spPr/>
        <p:txBody>
          <a:bodyPr/>
          <a:lstStyle/>
          <a:p>
            <a:r>
              <a:rPr lang="zh-CN" altLang="en-US"/>
              <a:t>管理改善方案</a:t>
            </a:r>
          </a:p>
        </p:txBody>
      </p:sp>
      <p:pic>
        <p:nvPicPr>
          <p:cNvPr id="2" name="图片 1" descr="文本&#10;&#10;描述已自动生成">
            <a:extLst>
              <a:ext uri="{FF2B5EF4-FFF2-40B4-BE49-F238E27FC236}">
                <a16:creationId xmlns:a16="http://schemas.microsoft.com/office/drawing/2014/main" id="{3642866F-7753-8C04-00B2-426E97EF22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700" y="383725"/>
            <a:ext cx="2687869" cy="572560"/>
          </a:xfrm>
          <a:prstGeom prst="rect">
            <a:avLst/>
          </a:prstGeom>
        </p:spPr>
      </p:pic>
    </p:spTree>
    <p:extLst>
      <p:ext uri="{BB962C8B-B14F-4D97-AF65-F5344CB8AC3E}">
        <p14:creationId xmlns:p14="http://schemas.microsoft.com/office/powerpoint/2010/main" val="26381084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267123" y="198985"/>
            <a:ext cx="3980577" cy="461665"/>
          </a:xfrm>
          <a:prstGeom prst="rect">
            <a:avLst/>
          </a:prstGeom>
          <a:noFill/>
        </p:spPr>
        <p:txBody>
          <a:bodyPr wrap="none" rtlCol="0">
            <a:spAutoFit/>
          </a:bodyPr>
          <a:lstStyle/>
          <a:p>
            <a:r>
              <a:rPr lang="zh-CN" altLang="en-US" sz="2400" b="1">
                <a:solidFill>
                  <a:srgbClr val="0070C0"/>
                </a:solidFill>
              </a:rPr>
              <a:t>三、管理改善方案</a:t>
            </a:r>
            <a:r>
              <a:rPr lang="en-US" altLang="zh-CN" sz="2400" b="1">
                <a:solidFill>
                  <a:srgbClr val="0070C0"/>
                </a:solidFill>
              </a:rPr>
              <a:t>—</a:t>
            </a:r>
            <a:r>
              <a:rPr lang="zh-CN" altLang="en-US" sz="2000" b="1">
                <a:solidFill>
                  <a:srgbClr val="0070C0"/>
                </a:solidFill>
              </a:rPr>
              <a:t>规则优化</a:t>
            </a:r>
          </a:p>
        </p:txBody>
      </p:sp>
      <p:cxnSp>
        <p:nvCxnSpPr>
          <p:cNvPr id="28" name="直接连接符 27"/>
          <p:cNvCxnSpPr/>
          <p:nvPr/>
        </p:nvCxnSpPr>
        <p:spPr>
          <a:xfrm>
            <a:off x="276300" y="836691"/>
            <a:ext cx="3033430" cy="0"/>
          </a:xfrm>
          <a:prstGeom prst="line">
            <a:avLst/>
          </a:prstGeom>
          <a:ln w="38100">
            <a:solidFill>
              <a:schemeClr val="accent5">
                <a:lumMod val="50000"/>
              </a:schemeClr>
            </a:solidFill>
          </a:ln>
        </p:spPr>
        <p:style>
          <a:lnRef idx="1">
            <a:schemeClr val="accent6"/>
          </a:lnRef>
          <a:fillRef idx="0">
            <a:schemeClr val="accent6"/>
          </a:fillRef>
          <a:effectRef idx="0">
            <a:schemeClr val="accent6"/>
          </a:effectRef>
          <a:fontRef idx="minor">
            <a:schemeClr val="tx1"/>
          </a:fontRef>
        </p:style>
      </p:cxnSp>
      <p:sp>
        <p:nvSpPr>
          <p:cNvPr id="29" name="圆: 空心 28">
            <a:extLst>
              <a:ext uri="{FF2B5EF4-FFF2-40B4-BE49-F238E27FC236}">
                <a16:creationId xmlns:a16="http://schemas.microsoft.com/office/drawing/2014/main" id="{D4CFB23C-7215-459B-B9FB-A8B7895E2231}"/>
              </a:ext>
            </a:extLst>
          </p:cNvPr>
          <p:cNvSpPr/>
          <p:nvPr/>
        </p:nvSpPr>
        <p:spPr>
          <a:xfrm>
            <a:off x="4753171" y="2340882"/>
            <a:ext cx="2655407" cy="2655407"/>
          </a:xfrm>
          <a:prstGeom prst="donut">
            <a:avLst>
              <a:gd name="adj" fmla="val 0"/>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DA2AE"/>
              </a:solidFill>
            </a:endParaRPr>
          </a:p>
        </p:txBody>
      </p:sp>
      <p:sp>
        <p:nvSpPr>
          <p:cNvPr id="32" name="文本框 31">
            <a:extLst>
              <a:ext uri="{FF2B5EF4-FFF2-40B4-BE49-F238E27FC236}">
                <a16:creationId xmlns:a16="http://schemas.microsoft.com/office/drawing/2014/main" id="{AEA94564-886C-4F14-ABC7-32222938BF73}"/>
              </a:ext>
            </a:extLst>
          </p:cNvPr>
          <p:cNvSpPr txBox="1">
            <a:spLocks noChangeAspect="1"/>
          </p:cNvSpPr>
          <p:nvPr/>
        </p:nvSpPr>
        <p:spPr>
          <a:xfrm>
            <a:off x="5333517" y="2874635"/>
            <a:ext cx="1462372" cy="1462372"/>
          </a:xfrm>
          <a:prstGeom prst="roundRect">
            <a:avLst>
              <a:gd name="adj" fmla="val 50000"/>
            </a:avLst>
          </a:prstGeom>
          <a:solidFill>
            <a:schemeClr val="accent1"/>
          </a:solidFill>
          <a:ln>
            <a:noFill/>
          </a:ln>
          <a:effectLst/>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1600">
                <a:solidFill>
                  <a:schemeClr val="lt1"/>
                </a:solidFill>
              </a:defRPr>
            </a:lvl1pPr>
          </a:lstStyle>
          <a:p>
            <a:endParaRPr lang="zh-CN" altLang="en-US">
              <a:sym typeface="Arial" panose="020B0604020202020204" pitchFamily="34" charset="0"/>
            </a:endParaRPr>
          </a:p>
        </p:txBody>
      </p:sp>
      <p:grpSp>
        <p:nvGrpSpPr>
          <p:cNvPr id="33" name="组合 32">
            <a:extLst>
              <a:ext uri="{FF2B5EF4-FFF2-40B4-BE49-F238E27FC236}">
                <a16:creationId xmlns:a16="http://schemas.microsoft.com/office/drawing/2014/main" id="{96F37EB7-AA8A-48F8-9856-655904ACA1D6}"/>
              </a:ext>
            </a:extLst>
          </p:cNvPr>
          <p:cNvGrpSpPr/>
          <p:nvPr/>
        </p:nvGrpSpPr>
        <p:grpSpPr>
          <a:xfrm>
            <a:off x="1087655" y="1349890"/>
            <a:ext cx="3988607" cy="2291798"/>
            <a:chOff x="1728714" y="1309157"/>
            <a:chExt cx="3538449" cy="2291798"/>
          </a:xfrm>
        </p:grpSpPr>
        <p:grpSp>
          <p:nvGrpSpPr>
            <p:cNvPr id="34" name="组合 33">
              <a:extLst>
                <a:ext uri="{FF2B5EF4-FFF2-40B4-BE49-F238E27FC236}">
                  <a16:creationId xmlns:a16="http://schemas.microsoft.com/office/drawing/2014/main" id="{A130CA9D-AD3F-4DF0-901F-BE2D4F670D0F}"/>
                </a:ext>
              </a:extLst>
            </p:cNvPr>
            <p:cNvGrpSpPr/>
            <p:nvPr/>
          </p:nvGrpSpPr>
          <p:grpSpPr>
            <a:xfrm>
              <a:off x="1728714" y="1624259"/>
              <a:ext cx="3538449" cy="1976696"/>
              <a:chOff x="6096000" y="3956761"/>
              <a:chExt cx="4967785" cy="713189"/>
            </a:xfrm>
          </p:grpSpPr>
          <p:sp>
            <p:nvSpPr>
              <p:cNvPr id="36" name="矩形: 圆角 35">
                <a:extLst>
                  <a:ext uri="{FF2B5EF4-FFF2-40B4-BE49-F238E27FC236}">
                    <a16:creationId xmlns:a16="http://schemas.microsoft.com/office/drawing/2014/main" id="{73B7C8FD-9437-4BE9-82C3-24BEF18F32E2}"/>
                  </a:ext>
                </a:extLst>
              </p:cNvPr>
              <p:cNvSpPr/>
              <p:nvPr/>
            </p:nvSpPr>
            <p:spPr>
              <a:xfrm>
                <a:off x="6096000" y="3956761"/>
                <a:ext cx="4967785" cy="702860"/>
              </a:xfrm>
              <a:prstGeom prst="roundRect">
                <a:avLst>
                  <a:gd name="adj" fmla="val 20000"/>
                </a:avLst>
              </a:prstGeom>
              <a:solidFill>
                <a:schemeClr val="bg2"/>
              </a:solidFill>
              <a:ln>
                <a:noFill/>
              </a:ln>
              <a:effectLst>
                <a:outerShdw blurRad="254000" dist="190500" dir="13500000" algn="tl" rotWithShape="0">
                  <a:schemeClr val="bg1">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sp>
            <p:nvSpPr>
              <p:cNvPr id="37" name="矩形: 圆角 36">
                <a:extLst>
                  <a:ext uri="{FF2B5EF4-FFF2-40B4-BE49-F238E27FC236}">
                    <a16:creationId xmlns:a16="http://schemas.microsoft.com/office/drawing/2014/main" id="{ECB2AC36-B4A3-4E49-A73A-54D5EC4A13D4}"/>
                  </a:ext>
                </a:extLst>
              </p:cNvPr>
              <p:cNvSpPr/>
              <p:nvPr/>
            </p:nvSpPr>
            <p:spPr>
              <a:xfrm>
                <a:off x="6096000" y="3967090"/>
                <a:ext cx="4967785" cy="702860"/>
              </a:xfrm>
              <a:prstGeom prst="roundRect">
                <a:avLst>
                  <a:gd name="adj" fmla="val 20000"/>
                </a:avLst>
              </a:prstGeom>
              <a:solidFill>
                <a:schemeClr val="bg2"/>
              </a:solidFill>
              <a:ln>
                <a:noFill/>
              </a:ln>
              <a:effectLst>
                <a:outerShdw blurRad="254000" dist="190500" dir="27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kumimoji="1" lang="en-US" altLang="zh-CN" sz="100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algn="ctr">
                  <a:lnSpc>
                    <a:spcPct val="130000"/>
                  </a:lnSpc>
                </a:pPr>
                <a:endParaRPr lang="zh-CN" altLang="en-US" sz="1000"/>
              </a:p>
            </p:txBody>
          </p:sp>
        </p:grpSp>
        <p:sp>
          <p:nvSpPr>
            <p:cNvPr id="35" name="矩形: 圆角 34">
              <a:extLst>
                <a:ext uri="{FF2B5EF4-FFF2-40B4-BE49-F238E27FC236}">
                  <a16:creationId xmlns:a16="http://schemas.microsoft.com/office/drawing/2014/main" id="{23C91CA8-2BFA-426B-9A24-4F2BF9711F75}"/>
                </a:ext>
              </a:extLst>
            </p:cNvPr>
            <p:cNvSpPr>
              <a:spLocks noChangeAspect="1"/>
            </p:cNvSpPr>
            <p:nvPr/>
          </p:nvSpPr>
          <p:spPr>
            <a:xfrm>
              <a:off x="2672723" y="1309157"/>
              <a:ext cx="1577366" cy="388049"/>
            </a:xfrm>
            <a:prstGeom prst="roundRect">
              <a:avLst>
                <a:gd name="adj" fmla="val 2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spAutoFit/>
            </a:bodyPr>
            <a:lstStyle/>
            <a:p>
              <a:pPr algn="ctr">
                <a:lnSpc>
                  <a:spcPct val="130000"/>
                </a:lnSpc>
              </a:pPr>
              <a:r>
                <a:rPr kumimoji="1" lang="zh-CN" altLang="en-US" sz="1400" b="1">
                  <a:solidFill>
                    <a:schemeClr val="bg1"/>
                  </a:solidFill>
                  <a:latin typeface="Arial" panose="020B0604020202020204" pitchFamily="34" charset="0"/>
                  <a:ea typeface="微软雅黑" panose="020B0503020204020204" pitchFamily="34" charset="-122"/>
                  <a:sym typeface="Arial" panose="020B0604020202020204" pitchFamily="34" charset="0"/>
                </a:rPr>
                <a:t>三勤积分管理规则</a:t>
              </a:r>
              <a:endParaRPr kumimoji="1" lang="en-US" altLang="zh-CN" sz="14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8" name="组合 37">
            <a:extLst>
              <a:ext uri="{FF2B5EF4-FFF2-40B4-BE49-F238E27FC236}">
                <a16:creationId xmlns:a16="http://schemas.microsoft.com/office/drawing/2014/main" id="{07A0B052-8F14-41D4-95F3-61E4B2D942CE}"/>
              </a:ext>
            </a:extLst>
          </p:cNvPr>
          <p:cNvGrpSpPr/>
          <p:nvPr/>
        </p:nvGrpSpPr>
        <p:grpSpPr>
          <a:xfrm>
            <a:off x="7075064" y="1330638"/>
            <a:ext cx="4126305" cy="2363516"/>
            <a:chOff x="1748637" y="1289907"/>
            <a:chExt cx="3750415" cy="2363516"/>
          </a:xfrm>
        </p:grpSpPr>
        <p:grpSp>
          <p:nvGrpSpPr>
            <p:cNvPr id="39" name="组合 38">
              <a:extLst>
                <a:ext uri="{FF2B5EF4-FFF2-40B4-BE49-F238E27FC236}">
                  <a16:creationId xmlns:a16="http://schemas.microsoft.com/office/drawing/2014/main" id="{C4F5C58C-F1D1-4C3E-A35B-CEA2C5C08962}"/>
                </a:ext>
              </a:extLst>
            </p:cNvPr>
            <p:cNvGrpSpPr/>
            <p:nvPr/>
          </p:nvGrpSpPr>
          <p:grpSpPr>
            <a:xfrm>
              <a:off x="1748637" y="1653871"/>
              <a:ext cx="3750415" cy="1999552"/>
              <a:chOff x="6123970" y="3967443"/>
              <a:chExt cx="5265373" cy="721435"/>
            </a:xfrm>
          </p:grpSpPr>
          <p:sp>
            <p:nvSpPr>
              <p:cNvPr id="41" name="矩形: 圆角 40">
                <a:extLst>
                  <a:ext uri="{FF2B5EF4-FFF2-40B4-BE49-F238E27FC236}">
                    <a16:creationId xmlns:a16="http://schemas.microsoft.com/office/drawing/2014/main" id="{6C2602E1-748D-4935-80F8-94008E2EE18C}"/>
                  </a:ext>
                </a:extLst>
              </p:cNvPr>
              <p:cNvSpPr/>
              <p:nvPr/>
            </p:nvSpPr>
            <p:spPr>
              <a:xfrm>
                <a:off x="6123970" y="3967443"/>
                <a:ext cx="4967784" cy="702860"/>
              </a:xfrm>
              <a:prstGeom prst="roundRect">
                <a:avLst>
                  <a:gd name="adj" fmla="val 20000"/>
                </a:avLst>
              </a:prstGeom>
              <a:solidFill>
                <a:schemeClr val="bg2"/>
              </a:solidFill>
              <a:ln>
                <a:noFill/>
              </a:ln>
              <a:effectLst>
                <a:outerShdw blurRad="254000" dist="190500" dir="13500000" algn="tl" rotWithShape="0">
                  <a:schemeClr val="bg1">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sp>
            <p:nvSpPr>
              <p:cNvPr id="42" name="矩形: 圆角 41">
                <a:extLst>
                  <a:ext uri="{FF2B5EF4-FFF2-40B4-BE49-F238E27FC236}">
                    <a16:creationId xmlns:a16="http://schemas.microsoft.com/office/drawing/2014/main" id="{57F826A1-AC0D-438B-9034-7782A6D004E4}"/>
                  </a:ext>
                </a:extLst>
              </p:cNvPr>
              <p:cNvSpPr/>
              <p:nvPr/>
            </p:nvSpPr>
            <p:spPr>
              <a:xfrm>
                <a:off x="6123970" y="3975795"/>
                <a:ext cx="5265373" cy="713083"/>
              </a:xfrm>
              <a:prstGeom prst="roundRect">
                <a:avLst>
                  <a:gd name="adj" fmla="val 20000"/>
                </a:avLst>
              </a:prstGeom>
              <a:noFill/>
              <a:ln>
                <a:noFill/>
              </a:ln>
              <a:effectLst>
                <a:outerShdw blurRad="254000" dist="190500" dir="27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1" lang="zh-CN" altLang="en-US" sz="1400" b="1">
                    <a:solidFill>
                      <a:schemeClr val="tx1"/>
                    </a:solidFill>
                    <a:latin typeface="+mn-ea"/>
                    <a:sym typeface="Arial" panose="020B0604020202020204" pitchFamily="34" charset="0"/>
                  </a:rPr>
                  <a:t>明确学习形式主义的定义及相关罚则：</a:t>
                </a:r>
                <a:endParaRPr kumimoji="1" lang="en-US" altLang="zh-CN" sz="1400" b="1">
                  <a:solidFill>
                    <a:schemeClr val="tx1"/>
                  </a:solidFill>
                  <a:latin typeface="+mn-ea"/>
                  <a:sym typeface="Arial" panose="020B0604020202020204" pitchFamily="34" charset="0"/>
                </a:endParaRPr>
              </a:p>
              <a:p>
                <a:pPr marL="361950" indent="-171450">
                  <a:lnSpc>
                    <a:spcPct val="110000"/>
                  </a:lnSpc>
                  <a:buFont typeface="Wingdings" panose="05000000000000000000" pitchFamily="2" charset="2"/>
                  <a:buChar char="ü"/>
                  <a:defRPr/>
                </a:pPr>
                <a:r>
                  <a:rPr kumimoji="0" lang="zh-CN" altLang="en-US" sz="1200" b="0" i="0" u="none" strike="noStrike" kern="1200" cap="none" spc="0" normalizeH="0" baseline="0" noProof="0">
                    <a:ln>
                      <a:noFill/>
                    </a:ln>
                    <a:solidFill>
                      <a:schemeClr val="tx1"/>
                    </a:solidFill>
                    <a:effectLst/>
                    <a:uLnTx/>
                    <a:uFillTx/>
                    <a:latin typeface="Arial"/>
                    <a:ea typeface="微软雅黑"/>
                    <a:cs typeface="+mn-cs"/>
                  </a:rPr>
                  <a:t>年度内针对同一版本的课件分享，员工原则上只可报名一次学习。</a:t>
                </a:r>
                <a:endParaRPr kumimoji="0" lang="en-US" altLang="zh-CN" sz="1200" b="0" i="0" u="none" strike="noStrike" kern="1200" cap="none" spc="0" normalizeH="0" baseline="0" noProof="0">
                  <a:ln>
                    <a:noFill/>
                  </a:ln>
                  <a:solidFill>
                    <a:schemeClr val="tx1"/>
                  </a:solidFill>
                  <a:effectLst/>
                  <a:uLnTx/>
                  <a:uFillTx/>
                  <a:latin typeface="Arial"/>
                  <a:ea typeface="微软雅黑"/>
                  <a:cs typeface="+mn-cs"/>
                </a:endParaRPr>
              </a:p>
              <a:p>
                <a:pPr marL="361950" indent="-171450">
                  <a:lnSpc>
                    <a:spcPct val="110000"/>
                  </a:lnSpc>
                  <a:buFont typeface="Wingdings" panose="05000000000000000000" pitchFamily="2" charset="2"/>
                  <a:buChar char="ü"/>
                  <a:defRPr/>
                </a:pPr>
                <a:r>
                  <a:rPr kumimoji="0" lang="zh-CN" altLang="en-US" sz="1200" b="0" i="0" u="none" strike="noStrike" kern="1200" cap="none" spc="0" normalizeH="0" baseline="0" noProof="0">
                    <a:ln>
                      <a:noFill/>
                    </a:ln>
                    <a:solidFill>
                      <a:schemeClr val="tx1"/>
                    </a:solidFill>
                    <a:effectLst/>
                    <a:uLnTx/>
                    <a:uFillTx/>
                    <a:latin typeface="Arial"/>
                    <a:ea typeface="微软雅黑"/>
                    <a:cs typeface="+mn-cs"/>
                  </a:rPr>
                  <a:t>利用</a:t>
                </a:r>
                <a:r>
                  <a:rPr kumimoji="0" lang="en-US" altLang="zh-CN" sz="1200" b="0" i="0" u="none" strike="noStrike" kern="1200" cap="none" spc="0" normalizeH="0" baseline="0" noProof="0">
                    <a:ln>
                      <a:noFill/>
                    </a:ln>
                    <a:solidFill>
                      <a:schemeClr val="tx1"/>
                    </a:solidFill>
                    <a:effectLst/>
                    <a:uLnTx/>
                    <a:uFillTx/>
                    <a:latin typeface="Arial"/>
                    <a:ea typeface="微软雅黑"/>
                    <a:cs typeface="+mn-cs"/>
                  </a:rPr>
                  <a:t>AI</a:t>
                </a:r>
                <a:r>
                  <a:rPr kumimoji="0" lang="zh-CN" altLang="en-US" sz="1200" b="0" i="0" u="none" strike="noStrike" kern="1200" cap="none" spc="0" normalizeH="0" baseline="0" noProof="0">
                    <a:ln>
                      <a:noFill/>
                    </a:ln>
                    <a:solidFill>
                      <a:schemeClr val="tx1"/>
                    </a:solidFill>
                    <a:effectLst/>
                    <a:uLnTx/>
                    <a:uFillTx/>
                    <a:latin typeface="Arial"/>
                    <a:ea typeface="微软雅黑"/>
                    <a:cs typeface="+mn-cs"/>
                  </a:rPr>
                  <a:t>工具编写学习心得的行为，情况严重的计入员工不诚信行为。</a:t>
                </a:r>
                <a:endParaRPr kumimoji="0" lang="en-US" altLang="zh-CN" sz="1200" b="0" i="0" u="none" strike="noStrike" kern="1200" cap="none" spc="0" normalizeH="0" baseline="0" noProof="0">
                  <a:ln>
                    <a:noFill/>
                  </a:ln>
                  <a:solidFill>
                    <a:schemeClr val="tx1"/>
                  </a:solidFill>
                  <a:effectLst/>
                  <a:uLnTx/>
                  <a:uFillTx/>
                  <a:latin typeface="Arial"/>
                  <a:ea typeface="微软雅黑"/>
                  <a:cs typeface="+mn-cs"/>
                </a:endParaRPr>
              </a:p>
              <a:p>
                <a:pPr marL="285750" indent="-285750">
                  <a:lnSpc>
                    <a:spcPct val="110000"/>
                  </a:lnSpc>
                  <a:buFont typeface="Arial" panose="020B0604020202020204" pitchFamily="34" charset="0"/>
                  <a:buChar char="•"/>
                </a:pPr>
                <a:r>
                  <a:rPr kumimoji="1" lang="zh-CN" altLang="en-US" sz="1400" b="1">
                    <a:solidFill>
                      <a:schemeClr val="tx1"/>
                    </a:solidFill>
                    <a:latin typeface="+mn-ea"/>
                    <a:sym typeface="Arial" panose="020B0604020202020204" pitchFamily="34" charset="0"/>
                  </a:rPr>
                  <a:t>明确外出学习必须内部转化的情形；</a:t>
                </a:r>
                <a:endParaRPr kumimoji="1" lang="en-US" altLang="zh-CN" sz="1400" b="1">
                  <a:solidFill>
                    <a:schemeClr val="tx1"/>
                  </a:solidFill>
                  <a:latin typeface="+mn-ea"/>
                  <a:sym typeface="Arial" panose="020B0604020202020204" pitchFamily="34" charset="0"/>
                </a:endParaRPr>
              </a:p>
              <a:p>
                <a:pPr marL="285750" indent="-285750">
                  <a:lnSpc>
                    <a:spcPct val="110000"/>
                  </a:lnSpc>
                  <a:buFont typeface="Arial" panose="020B0604020202020204" pitchFamily="34" charset="0"/>
                  <a:buChar char="•"/>
                </a:pPr>
                <a:r>
                  <a:rPr kumimoji="1" lang="zh-CN" altLang="en-US" sz="1400" b="1">
                    <a:solidFill>
                      <a:schemeClr val="tx1"/>
                    </a:solidFill>
                    <a:latin typeface="+mn-ea"/>
                    <a:sym typeface="Arial" panose="020B0604020202020204" pitchFamily="34" charset="0"/>
                  </a:rPr>
                  <a:t>如何规避不必要的内卷：</a:t>
                </a:r>
                <a:endParaRPr kumimoji="1" lang="en-US" altLang="zh-CN" sz="1400" b="1">
                  <a:solidFill>
                    <a:schemeClr val="tx1"/>
                  </a:solidFill>
                  <a:latin typeface="+mn-ea"/>
                  <a:sym typeface="Arial" panose="020B0604020202020204" pitchFamily="34" charset="0"/>
                </a:endParaRPr>
              </a:p>
              <a:p>
                <a:pPr>
                  <a:lnSpc>
                    <a:spcPct val="110000"/>
                  </a:lnSpc>
                </a:pPr>
                <a:r>
                  <a:rPr kumimoji="1" lang="zh-CN" altLang="en-US" sz="1400">
                    <a:solidFill>
                      <a:schemeClr val="tx1"/>
                    </a:solidFill>
                    <a:latin typeface="+mn-ea"/>
                    <a:sym typeface="Arial" panose="020B0604020202020204" pitchFamily="34" charset="0"/>
                  </a:rPr>
                  <a:t>     </a:t>
                </a:r>
                <a:r>
                  <a:rPr kumimoji="1" lang="zh-CN" altLang="en-US" sz="1200">
                    <a:solidFill>
                      <a:schemeClr val="tx1"/>
                    </a:solidFill>
                    <a:latin typeface="+mn-ea"/>
                    <a:sym typeface="Arial" panose="020B0604020202020204" pitchFamily="34" charset="0"/>
                  </a:rPr>
                  <a:t>学习频率进行合理控制，规避刷分行为。</a:t>
                </a:r>
                <a:endParaRPr kumimoji="1" lang="en-US" altLang="zh-CN" sz="1200">
                  <a:solidFill>
                    <a:schemeClr val="tx1"/>
                  </a:solidFill>
                  <a:latin typeface="+mn-ea"/>
                  <a:sym typeface="Arial" panose="020B0604020202020204" pitchFamily="34" charset="0"/>
                </a:endParaRPr>
              </a:p>
            </p:txBody>
          </p:sp>
        </p:grpSp>
        <p:sp>
          <p:nvSpPr>
            <p:cNvPr id="40" name="矩形: 圆角 39">
              <a:extLst>
                <a:ext uri="{FF2B5EF4-FFF2-40B4-BE49-F238E27FC236}">
                  <a16:creationId xmlns:a16="http://schemas.microsoft.com/office/drawing/2014/main" id="{F8674603-574D-43D8-8847-9F10AB88B07B}"/>
                </a:ext>
              </a:extLst>
            </p:cNvPr>
            <p:cNvSpPr>
              <a:spLocks noChangeAspect="1"/>
            </p:cNvSpPr>
            <p:nvPr/>
          </p:nvSpPr>
          <p:spPr>
            <a:xfrm>
              <a:off x="2827633" y="1289907"/>
              <a:ext cx="1340610" cy="388049"/>
            </a:xfrm>
            <a:prstGeom prst="roundRect">
              <a:avLst>
                <a:gd name="adj" fmla="val 2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spAutoFit/>
            </a:bodyPr>
            <a:lstStyle/>
            <a:p>
              <a:pPr algn="ctr">
                <a:lnSpc>
                  <a:spcPct val="130000"/>
                </a:lnSpc>
              </a:pPr>
              <a:r>
                <a:rPr kumimoji="1" lang="zh-CN" altLang="en-US" sz="1400" b="1">
                  <a:solidFill>
                    <a:schemeClr val="bg1"/>
                  </a:solidFill>
                  <a:latin typeface="Arial" panose="020B0604020202020204" pitchFamily="34" charset="0"/>
                  <a:ea typeface="微软雅黑" panose="020B0503020204020204" pitchFamily="34" charset="-122"/>
                  <a:sym typeface="Arial" panose="020B0604020202020204" pitchFamily="34" charset="0"/>
                </a:rPr>
                <a:t>学习类规则</a:t>
              </a:r>
              <a:endParaRPr kumimoji="1" lang="en-US" altLang="zh-CN" sz="14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3" name="组合 42">
            <a:extLst>
              <a:ext uri="{FF2B5EF4-FFF2-40B4-BE49-F238E27FC236}">
                <a16:creationId xmlns:a16="http://schemas.microsoft.com/office/drawing/2014/main" id="{36708AF1-26DE-41A7-98F1-ABAFB71EDE3E}"/>
              </a:ext>
            </a:extLst>
          </p:cNvPr>
          <p:cNvGrpSpPr/>
          <p:nvPr/>
        </p:nvGrpSpPr>
        <p:grpSpPr>
          <a:xfrm>
            <a:off x="1172688" y="3992405"/>
            <a:ext cx="4032202" cy="2260147"/>
            <a:chOff x="1728716" y="1430238"/>
            <a:chExt cx="3577124" cy="2260147"/>
          </a:xfrm>
        </p:grpSpPr>
        <p:grpSp>
          <p:nvGrpSpPr>
            <p:cNvPr id="44" name="组合 43">
              <a:extLst>
                <a:ext uri="{FF2B5EF4-FFF2-40B4-BE49-F238E27FC236}">
                  <a16:creationId xmlns:a16="http://schemas.microsoft.com/office/drawing/2014/main" id="{E6166797-67C0-4289-ADBA-3E96A2FC7E77}"/>
                </a:ext>
              </a:extLst>
            </p:cNvPr>
            <p:cNvGrpSpPr/>
            <p:nvPr/>
          </p:nvGrpSpPr>
          <p:grpSpPr>
            <a:xfrm>
              <a:off x="1728716" y="1624266"/>
              <a:ext cx="3577124" cy="2066119"/>
              <a:chOff x="6096000" y="3956760"/>
              <a:chExt cx="5022081" cy="745452"/>
            </a:xfrm>
          </p:grpSpPr>
          <p:sp>
            <p:nvSpPr>
              <p:cNvPr id="46" name="矩形: 圆角 45">
                <a:extLst>
                  <a:ext uri="{FF2B5EF4-FFF2-40B4-BE49-F238E27FC236}">
                    <a16:creationId xmlns:a16="http://schemas.microsoft.com/office/drawing/2014/main" id="{D018DD7C-99B9-47DC-BDB6-3AA2EB9E58C9}"/>
                  </a:ext>
                </a:extLst>
              </p:cNvPr>
              <p:cNvSpPr/>
              <p:nvPr/>
            </p:nvSpPr>
            <p:spPr>
              <a:xfrm>
                <a:off x="6096000" y="3956760"/>
                <a:ext cx="4967785" cy="702860"/>
              </a:xfrm>
              <a:prstGeom prst="roundRect">
                <a:avLst>
                  <a:gd name="adj" fmla="val 20000"/>
                </a:avLst>
              </a:prstGeom>
              <a:solidFill>
                <a:schemeClr val="bg2"/>
              </a:solidFill>
              <a:ln>
                <a:noFill/>
              </a:ln>
              <a:effectLst>
                <a:outerShdw blurRad="254000" dist="190500" dir="13500000" algn="tl" rotWithShape="0">
                  <a:schemeClr val="bg1">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sp>
            <p:nvSpPr>
              <p:cNvPr id="47" name="矩形: 圆角 46">
                <a:extLst>
                  <a:ext uri="{FF2B5EF4-FFF2-40B4-BE49-F238E27FC236}">
                    <a16:creationId xmlns:a16="http://schemas.microsoft.com/office/drawing/2014/main" id="{5A811BA8-202C-4307-A706-03FBCAFF691A}"/>
                  </a:ext>
                </a:extLst>
              </p:cNvPr>
              <p:cNvSpPr/>
              <p:nvPr/>
            </p:nvSpPr>
            <p:spPr>
              <a:xfrm>
                <a:off x="6150296" y="3999352"/>
                <a:ext cx="4967785" cy="702860"/>
              </a:xfrm>
              <a:prstGeom prst="roundRect">
                <a:avLst>
                  <a:gd name="adj" fmla="val 20000"/>
                </a:avLst>
              </a:prstGeom>
              <a:noFill/>
              <a:ln>
                <a:noFill/>
              </a:ln>
              <a:effectLst>
                <a:outerShdw blurRad="254000" dist="190500" dir="27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20000"/>
                  </a:lnSpc>
                  <a:buFont typeface="Arial" panose="020B0604020202020204" pitchFamily="34" charset="0"/>
                  <a:buChar char="•"/>
                </a:pPr>
                <a:r>
                  <a:rPr kumimoji="1" lang="zh-CN" altLang="en-US" sz="1400" b="1">
                    <a:solidFill>
                      <a:schemeClr val="tx1"/>
                    </a:solidFill>
                    <a:latin typeface="+mn-ea"/>
                    <a:sym typeface="Arial" panose="020B0604020202020204" pitchFamily="34" charset="0"/>
                  </a:rPr>
                  <a:t>明确课件审批节点时限性要求；</a:t>
                </a:r>
                <a:endParaRPr kumimoji="1" lang="en-US" altLang="zh-CN" sz="1400" b="1">
                  <a:solidFill>
                    <a:schemeClr val="tx1"/>
                  </a:solidFill>
                  <a:latin typeface="+mn-ea"/>
                  <a:sym typeface="Arial" panose="020B0604020202020204" pitchFamily="34" charset="0"/>
                </a:endParaRPr>
              </a:p>
              <a:p>
                <a:pPr marL="285750" indent="-285750">
                  <a:lnSpc>
                    <a:spcPct val="120000"/>
                  </a:lnSpc>
                  <a:buFont typeface="Arial" panose="020B0604020202020204" pitchFamily="34" charset="0"/>
                  <a:buChar char="•"/>
                </a:pPr>
                <a:r>
                  <a:rPr kumimoji="1" lang="zh-CN" altLang="en-US" sz="1400" b="1">
                    <a:solidFill>
                      <a:schemeClr val="tx1"/>
                    </a:solidFill>
                    <a:latin typeface="+mn-ea"/>
                    <a:sym typeface="Arial" panose="020B0604020202020204" pitchFamily="34" charset="0"/>
                  </a:rPr>
                  <a:t>明确公共课考试的规则以及达标要求；</a:t>
                </a:r>
                <a:endParaRPr kumimoji="1" lang="en-US" altLang="zh-CN" sz="1400" b="1">
                  <a:solidFill>
                    <a:schemeClr val="tx1"/>
                  </a:solidFill>
                  <a:latin typeface="+mn-ea"/>
                  <a:sym typeface="Arial" panose="020B0604020202020204" pitchFamily="34" charset="0"/>
                </a:endParaRPr>
              </a:p>
              <a:p>
                <a:pPr marL="285750" marR="0" lvl="0" indent="-285750" algn="l" defTabSz="914400" rtl="0" eaLnBrk="1" fontAlgn="auto" latinLnBrk="0" hangingPunct="1">
                  <a:lnSpc>
                    <a:spcPct val="120000"/>
                  </a:lnSpc>
                  <a:buClrTx/>
                  <a:buSzTx/>
                  <a:buFont typeface="Arial" panose="020B0604020202020204" pitchFamily="34" charset="0"/>
                  <a:buChar char="•"/>
                  <a:tabLst/>
                  <a:defRPr/>
                </a:pPr>
                <a:r>
                  <a:rPr kumimoji="0" lang="zh-CN" altLang="en-US" sz="1400" b="1" i="0" u="none" strike="noStrike" kern="1200" cap="none" spc="0" normalizeH="0" baseline="0" noProof="0">
                    <a:ln>
                      <a:noFill/>
                    </a:ln>
                    <a:solidFill>
                      <a:schemeClr val="tx1"/>
                    </a:solidFill>
                    <a:effectLst/>
                    <a:uLnTx/>
                    <a:uFillTx/>
                    <a:latin typeface="Arial"/>
                    <a:ea typeface="微软雅黑"/>
                    <a:cs typeface="+mn-cs"/>
                  </a:rPr>
                  <a:t>课件开发数量纳入干部履职数据进行管理。</a:t>
                </a:r>
                <a:endParaRPr lang="en-US" altLang="zh-CN" sz="1400" b="1">
                  <a:solidFill>
                    <a:schemeClr val="tx1"/>
                  </a:solidFill>
                  <a:latin typeface="Arial"/>
                  <a:ea typeface="微软雅黑"/>
                </a:endParaRPr>
              </a:p>
            </p:txBody>
          </p:sp>
        </p:grpSp>
        <p:sp>
          <p:nvSpPr>
            <p:cNvPr id="45" name="矩形: 圆角 44">
              <a:extLst>
                <a:ext uri="{FF2B5EF4-FFF2-40B4-BE49-F238E27FC236}">
                  <a16:creationId xmlns:a16="http://schemas.microsoft.com/office/drawing/2014/main" id="{C1B0BA61-1543-4DF3-AC85-9ACC4FFE6453}"/>
                </a:ext>
              </a:extLst>
            </p:cNvPr>
            <p:cNvSpPr>
              <a:spLocks noChangeAspect="1"/>
            </p:cNvSpPr>
            <p:nvPr/>
          </p:nvSpPr>
          <p:spPr>
            <a:xfrm>
              <a:off x="2765151" y="1430238"/>
              <a:ext cx="1232621" cy="388049"/>
            </a:xfrm>
            <a:prstGeom prst="roundRect">
              <a:avLst>
                <a:gd name="adj" fmla="val 2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spAutoFit/>
            </a:bodyPr>
            <a:lstStyle/>
            <a:p>
              <a:pPr algn="ctr">
                <a:lnSpc>
                  <a:spcPct val="130000"/>
                </a:lnSpc>
              </a:pPr>
              <a:r>
                <a:rPr kumimoji="1" lang="zh-CN" altLang="en-US" sz="1400" b="1">
                  <a:solidFill>
                    <a:schemeClr val="bg1"/>
                  </a:solidFill>
                  <a:latin typeface="Arial" panose="020B0604020202020204" pitchFamily="34" charset="0"/>
                  <a:ea typeface="微软雅黑" panose="020B0503020204020204" pitchFamily="34" charset="-122"/>
                  <a:sym typeface="Arial" panose="020B0604020202020204" pitchFamily="34" charset="0"/>
                </a:rPr>
                <a:t>分享类规则</a:t>
              </a:r>
              <a:endParaRPr kumimoji="1" lang="en-US" altLang="zh-CN" sz="14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8" name="组合 47">
            <a:extLst>
              <a:ext uri="{FF2B5EF4-FFF2-40B4-BE49-F238E27FC236}">
                <a16:creationId xmlns:a16="http://schemas.microsoft.com/office/drawing/2014/main" id="{0BD80321-86E4-4195-B18E-1F55A63DB9F1}"/>
              </a:ext>
            </a:extLst>
          </p:cNvPr>
          <p:cNvGrpSpPr/>
          <p:nvPr/>
        </p:nvGrpSpPr>
        <p:grpSpPr>
          <a:xfrm>
            <a:off x="7075063" y="3968939"/>
            <a:ext cx="3893095" cy="2142089"/>
            <a:chOff x="1728714" y="1430241"/>
            <a:chExt cx="3538449" cy="2142089"/>
          </a:xfrm>
        </p:grpSpPr>
        <p:sp>
          <p:nvSpPr>
            <p:cNvPr id="51" name="矩形: 圆角 50">
              <a:extLst>
                <a:ext uri="{FF2B5EF4-FFF2-40B4-BE49-F238E27FC236}">
                  <a16:creationId xmlns:a16="http://schemas.microsoft.com/office/drawing/2014/main" id="{38FCEEE3-6203-4C19-B3BB-9D771A6F2A6C}"/>
                </a:ext>
              </a:extLst>
            </p:cNvPr>
            <p:cNvSpPr/>
            <p:nvPr/>
          </p:nvSpPr>
          <p:spPr>
            <a:xfrm>
              <a:off x="1728714" y="1624262"/>
              <a:ext cx="3538449" cy="1948068"/>
            </a:xfrm>
            <a:prstGeom prst="roundRect">
              <a:avLst>
                <a:gd name="adj" fmla="val 20000"/>
              </a:avLst>
            </a:prstGeom>
            <a:solidFill>
              <a:schemeClr val="bg2"/>
            </a:solidFill>
            <a:ln>
              <a:noFill/>
            </a:ln>
            <a:effectLst>
              <a:outerShdw blurRad="254000" dist="190500" dir="13500000" algn="tl" rotWithShape="0">
                <a:schemeClr val="bg1">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sp>
          <p:nvSpPr>
            <p:cNvPr id="50" name="矩形: 圆角 49">
              <a:extLst>
                <a:ext uri="{FF2B5EF4-FFF2-40B4-BE49-F238E27FC236}">
                  <a16:creationId xmlns:a16="http://schemas.microsoft.com/office/drawing/2014/main" id="{B035756C-BD12-401E-B1C5-0195C7FB041E}"/>
                </a:ext>
              </a:extLst>
            </p:cNvPr>
            <p:cNvSpPr>
              <a:spLocks noChangeAspect="1"/>
            </p:cNvSpPr>
            <p:nvPr/>
          </p:nvSpPr>
          <p:spPr>
            <a:xfrm>
              <a:off x="2949965" y="1430241"/>
              <a:ext cx="1310717" cy="388049"/>
            </a:xfrm>
            <a:prstGeom prst="roundRect">
              <a:avLst>
                <a:gd name="adj" fmla="val 2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spAutoFit/>
            </a:bodyPr>
            <a:lstStyle/>
            <a:p>
              <a:pPr algn="ctr">
                <a:lnSpc>
                  <a:spcPct val="130000"/>
                </a:lnSpc>
              </a:pPr>
              <a:r>
                <a:rPr kumimoji="1" lang="zh-CN" altLang="en-US" sz="1400" b="1">
                  <a:solidFill>
                    <a:schemeClr val="bg1"/>
                  </a:solidFill>
                  <a:latin typeface="Arial" panose="020B0604020202020204" pitchFamily="34" charset="0"/>
                  <a:ea typeface="微软雅黑" panose="020B0503020204020204" pitchFamily="34" charset="-122"/>
                  <a:sym typeface="Arial" panose="020B0604020202020204" pitchFamily="34" charset="0"/>
                </a:rPr>
                <a:t>项目类规则</a:t>
              </a:r>
              <a:endParaRPr kumimoji="1" lang="en-US" altLang="zh-CN" sz="14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53" name="文本框 52">
            <a:extLst>
              <a:ext uri="{FF2B5EF4-FFF2-40B4-BE49-F238E27FC236}">
                <a16:creationId xmlns:a16="http://schemas.microsoft.com/office/drawing/2014/main" id="{EE71C60F-5022-40F7-BBCD-49F9562E2B65}"/>
              </a:ext>
            </a:extLst>
          </p:cNvPr>
          <p:cNvSpPr txBox="1"/>
          <p:nvPr/>
        </p:nvSpPr>
        <p:spPr>
          <a:xfrm>
            <a:off x="1083677" y="2072688"/>
            <a:ext cx="3914202" cy="1361206"/>
          </a:xfrm>
          <a:prstGeom prst="rect">
            <a:avLst/>
          </a:prstGeom>
          <a:noFill/>
        </p:spPr>
        <p:txBody>
          <a:bodyPr wrap="square">
            <a:spAutoFit/>
          </a:bodyPr>
          <a:lstStyle/>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lang="zh-CN" altLang="en-US" sz="1400" b="1">
                <a:solidFill>
                  <a:prstClr val="black"/>
                </a:solidFill>
                <a:latin typeface="Arial" panose="020B0604020202020204"/>
                <a:ea typeface="微软雅黑" panose="020B0503020204020204" pitchFamily="34" charset="-122"/>
              </a:rPr>
              <a:t>增加学习积分结合学习成效进行发放的管理要求；</a:t>
            </a:r>
            <a:endParaRPr lang="en-US" altLang="zh-CN" sz="1400" b="1">
              <a:solidFill>
                <a:prstClr val="black"/>
              </a:solidFill>
              <a:latin typeface="Arial" panose="020B0604020202020204"/>
              <a:ea typeface="微软雅黑" panose="020B0503020204020204" pitchFamily="34" charset="-122"/>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lang="zh-CN" altLang="en-US" sz="1400" b="1">
                <a:solidFill>
                  <a:prstClr val="black"/>
                </a:solidFill>
                <a:latin typeface="Arial" panose="020B0604020202020204"/>
                <a:ea typeface="微软雅黑" panose="020B0503020204020204" pitchFamily="34" charset="-122"/>
              </a:rPr>
              <a:t>增加部门实施三勤积分应用持续异常较多的情况应记录干部履职记录的要求；</a:t>
            </a:r>
            <a:endParaRPr lang="en-US" altLang="zh-CN" sz="1400" b="1">
              <a:solidFill>
                <a:prstClr val="black"/>
              </a:solidFill>
              <a:latin typeface="Arial" panose="020B0604020202020204"/>
              <a:ea typeface="微软雅黑" panose="020B0503020204020204" pitchFamily="34" charset="-122"/>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lang="zh-CN" altLang="en-US" sz="1400" b="1">
                <a:solidFill>
                  <a:prstClr val="black"/>
                </a:solidFill>
                <a:latin typeface="Arial" panose="020B0604020202020204"/>
                <a:ea typeface="微软雅黑" panose="020B0503020204020204" pitchFamily="34" charset="-122"/>
              </a:rPr>
              <a:t>优化三勤综合积分的绩效应用规则。</a:t>
            </a:r>
            <a:endParaRPr lang="en-US" altLang="zh-CN" sz="1400" b="1">
              <a:solidFill>
                <a:prstClr val="black"/>
              </a:solidFill>
              <a:latin typeface="Arial" panose="020B0604020202020204"/>
              <a:ea typeface="微软雅黑" panose="020B0503020204020204" pitchFamily="34" charset="-122"/>
            </a:endParaRPr>
          </a:p>
        </p:txBody>
      </p:sp>
      <p:sp>
        <p:nvSpPr>
          <p:cNvPr id="54" name="文本框 53">
            <a:extLst>
              <a:ext uri="{FF2B5EF4-FFF2-40B4-BE49-F238E27FC236}">
                <a16:creationId xmlns:a16="http://schemas.microsoft.com/office/drawing/2014/main" id="{69AD1E44-7BCD-445D-8A8E-8C37791363DA}"/>
              </a:ext>
            </a:extLst>
          </p:cNvPr>
          <p:cNvSpPr txBox="1"/>
          <p:nvPr/>
        </p:nvSpPr>
        <p:spPr>
          <a:xfrm>
            <a:off x="5542002" y="3429000"/>
            <a:ext cx="1107996" cy="369332"/>
          </a:xfrm>
          <a:prstGeom prst="rect">
            <a:avLst/>
          </a:prstGeom>
          <a:noFill/>
        </p:spPr>
        <p:txBody>
          <a:bodyPr wrap="none" rtlCol="0">
            <a:spAutoFit/>
          </a:bodyPr>
          <a:lstStyle/>
          <a:p>
            <a:pPr algn="ctr"/>
            <a:r>
              <a:rPr lang="zh-CN" altLang="en-US" b="1">
                <a:solidFill>
                  <a:schemeClr val="bg1"/>
                </a:solidFill>
              </a:rPr>
              <a:t>规则优化</a:t>
            </a:r>
            <a:endParaRPr lang="en-US" altLang="zh-CN" b="1">
              <a:solidFill>
                <a:schemeClr val="bg1"/>
              </a:solidFill>
            </a:endParaRPr>
          </a:p>
        </p:txBody>
      </p:sp>
      <p:sp>
        <p:nvSpPr>
          <p:cNvPr id="4" name="矩形: 圆角 3">
            <a:extLst>
              <a:ext uri="{FF2B5EF4-FFF2-40B4-BE49-F238E27FC236}">
                <a16:creationId xmlns:a16="http://schemas.microsoft.com/office/drawing/2014/main" id="{923FD7FF-C195-C362-DE4F-C0050EE433A2}"/>
              </a:ext>
            </a:extLst>
          </p:cNvPr>
          <p:cNvSpPr/>
          <p:nvPr/>
        </p:nvSpPr>
        <p:spPr>
          <a:xfrm>
            <a:off x="7053140" y="4184111"/>
            <a:ext cx="3988608" cy="1948069"/>
          </a:xfrm>
          <a:prstGeom prst="roundRect">
            <a:avLst>
              <a:gd name="adj" fmla="val 20000"/>
            </a:avLst>
          </a:prstGeom>
          <a:noFill/>
          <a:ln>
            <a:noFill/>
          </a:ln>
          <a:effectLst>
            <a:outerShdw blurRad="254000" dist="190500" dir="2700000" algn="t"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30000"/>
              </a:lnSpc>
              <a:buFont typeface="Arial" panose="020B0604020202020204" pitchFamily="34" charset="0"/>
              <a:buChar char="•"/>
            </a:pPr>
            <a:r>
              <a:rPr kumimoji="1" lang="zh-CN" altLang="en-US" sz="1400" b="1">
                <a:solidFill>
                  <a:schemeClr val="tx1"/>
                </a:solidFill>
                <a:latin typeface="+mn-ea"/>
                <a:sym typeface="Arial" panose="020B0604020202020204" pitchFamily="34" charset="0"/>
              </a:rPr>
              <a:t>从三勤积分管理体系的增加管理维度及实施推进行动；</a:t>
            </a:r>
            <a:endParaRPr kumimoji="1" lang="en-US" altLang="zh-CN" sz="1400" b="1">
              <a:solidFill>
                <a:schemeClr val="tx1"/>
              </a:solidFill>
              <a:latin typeface="+mn-ea"/>
              <a:sym typeface="Arial" panose="020B0604020202020204" pitchFamily="34" charset="0"/>
            </a:endParaRPr>
          </a:p>
          <a:p>
            <a:pPr marL="285750" indent="-285750">
              <a:lnSpc>
                <a:spcPct val="130000"/>
              </a:lnSpc>
              <a:buFont typeface="Arial" panose="020B0604020202020204" pitchFamily="34" charset="0"/>
              <a:buChar char="•"/>
            </a:pPr>
            <a:r>
              <a:rPr kumimoji="1" lang="zh-CN" altLang="en-US" sz="1400" b="1">
                <a:solidFill>
                  <a:schemeClr val="tx1"/>
                </a:solidFill>
                <a:latin typeface="+mn-ea"/>
                <a:sym typeface="Arial" panose="020B0604020202020204" pitchFamily="34" charset="0"/>
              </a:rPr>
              <a:t>明确母子项目积分分配规则，避免倒挂。</a:t>
            </a:r>
            <a:endParaRPr kumimoji="1" lang="en-US" altLang="zh-CN" sz="1400" b="1">
              <a:solidFill>
                <a:schemeClr val="tx1"/>
              </a:solidFill>
              <a:latin typeface="+mn-ea"/>
              <a:sym typeface="Arial" panose="020B0604020202020204" pitchFamily="34" charset="0"/>
            </a:endParaRPr>
          </a:p>
          <a:p>
            <a:pPr marL="285750" indent="-285750">
              <a:lnSpc>
                <a:spcPct val="130000"/>
              </a:lnSpc>
              <a:buFont typeface="Arial" panose="020B0604020202020204" pitchFamily="34" charset="0"/>
              <a:buChar char="•"/>
            </a:pPr>
            <a:endParaRPr kumimoji="1" lang="en-US" altLang="zh-CN" sz="1400" b="1">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Tree>
    <p:custDataLst>
      <p:tags r:id="rId1"/>
    </p:custDataLst>
    <p:extLst>
      <p:ext uri="{BB962C8B-B14F-4D97-AF65-F5344CB8AC3E}">
        <p14:creationId xmlns:p14="http://schemas.microsoft.com/office/powerpoint/2010/main" val="3194759214"/>
      </p:ext>
    </p:extLst>
  </p:cSld>
  <p:clrMapOvr>
    <a:masterClrMapping/>
  </p:clrMapOvr>
  <mc:AlternateContent xmlns:mc="http://schemas.openxmlformats.org/markup-compatibility/2006">
    <mc:Choice xmlns:p14="http://schemas.microsoft.com/office/powerpoint/2010/main" Requires="p14">
      <p:transition spd="slow" p14:dur="2250"/>
    </mc:Choice>
    <mc:Fallback>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267123" y="198985"/>
            <a:ext cx="3980577" cy="461665"/>
          </a:xfrm>
          <a:prstGeom prst="rect">
            <a:avLst/>
          </a:prstGeom>
          <a:noFill/>
        </p:spPr>
        <p:txBody>
          <a:bodyPr wrap="none" rtlCol="0">
            <a:spAutoFit/>
          </a:bodyPr>
          <a:lstStyle/>
          <a:p>
            <a:r>
              <a:rPr lang="zh-CN" altLang="en-US" sz="2400" b="1">
                <a:solidFill>
                  <a:srgbClr val="0070C0"/>
                </a:solidFill>
              </a:rPr>
              <a:t>三、管理改善方案</a:t>
            </a:r>
            <a:r>
              <a:rPr lang="en-US" altLang="zh-CN" sz="2400" b="1">
                <a:solidFill>
                  <a:srgbClr val="0070C0"/>
                </a:solidFill>
              </a:rPr>
              <a:t>—</a:t>
            </a:r>
            <a:r>
              <a:rPr lang="zh-CN" altLang="en-US" sz="2000" b="1">
                <a:solidFill>
                  <a:srgbClr val="0070C0"/>
                </a:solidFill>
              </a:rPr>
              <a:t>实施纠偏</a:t>
            </a:r>
          </a:p>
        </p:txBody>
      </p:sp>
      <p:cxnSp>
        <p:nvCxnSpPr>
          <p:cNvPr id="28" name="直接连接符 27"/>
          <p:cNvCxnSpPr/>
          <p:nvPr/>
        </p:nvCxnSpPr>
        <p:spPr>
          <a:xfrm>
            <a:off x="276300" y="836691"/>
            <a:ext cx="3033430" cy="0"/>
          </a:xfrm>
          <a:prstGeom prst="line">
            <a:avLst/>
          </a:prstGeom>
          <a:ln w="38100">
            <a:solidFill>
              <a:schemeClr val="accent5">
                <a:lumMod val="50000"/>
              </a:schemeClr>
            </a:solidFill>
          </a:ln>
        </p:spPr>
        <p:style>
          <a:lnRef idx="1">
            <a:schemeClr val="accent6"/>
          </a:lnRef>
          <a:fillRef idx="0">
            <a:schemeClr val="accent6"/>
          </a:fillRef>
          <a:effectRef idx="0">
            <a:schemeClr val="accent6"/>
          </a:effectRef>
          <a:fontRef idx="minor">
            <a:schemeClr val="tx1"/>
          </a:fontRef>
        </p:style>
      </p:cxnSp>
      <p:grpSp>
        <p:nvGrpSpPr>
          <p:cNvPr id="4" name="组合 3">
            <a:extLst>
              <a:ext uri="{FF2B5EF4-FFF2-40B4-BE49-F238E27FC236}">
                <a16:creationId xmlns:a16="http://schemas.microsoft.com/office/drawing/2014/main" id="{670E500E-8C06-4E10-839A-B966E08FDB22}"/>
              </a:ext>
            </a:extLst>
          </p:cNvPr>
          <p:cNvGrpSpPr/>
          <p:nvPr/>
        </p:nvGrpSpPr>
        <p:grpSpPr>
          <a:xfrm>
            <a:off x="810771" y="675498"/>
            <a:ext cx="10769301" cy="2551857"/>
            <a:chOff x="1681622" y="2187356"/>
            <a:chExt cx="8823917" cy="2690346"/>
          </a:xfrm>
        </p:grpSpPr>
        <p:grpSp>
          <p:nvGrpSpPr>
            <p:cNvPr id="5" name="组合 4">
              <a:extLst>
                <a:ext uri="{FF2B5EF4-FFF2-40B4-BE49-F238E27FC236}">
                  <a16:creationId xmlns:a16="http://schemas.microsoft.com/office/drawing/2014/main" id="{49139402-B782-4590-8B48-93DF0926F930}"/>
                </a:ext>
              </a:extLst>
            </p:cNvPr>
            <p:cNvGrpSpPr/>
            <p:nvPr/>
          </p:nvGrpSpPr>
          <p:grpSpPr>
            <a:xfrm>
              <a:off x="8214534" y="2187356"/>
              <a:ext cx="2291005" cy="2677879"/>
              <a:chOff x="8410153" y="1237417"/>
              <a:chExt cx="2291005" cy="2677879"/>
            </a:xfrm>
          </p:grpSpPr>
          <p:grpSp>
            <p:nvGrpSpPr>
              <p:cNvPr id="32" name="组合 31">
                <a:extLst>
                  <a:ext uri="{FF2B5EF4-FFF2-40B4-BE49-F238E27FC236}">
                    <a16:creationId xmlns:a16="http://schemas.microsoft.com/office/drawing/2014/main" id="{8A1DE1B0-8C64-4366-883E-5D5AE3E35910}"/>
                  </a:ext>
                </a:extLst>
              </p:cNvPr>
              <p:cNvGrpSpPr/>
              <p:nvPr/>
            </p:nvGrpSpPr>
            <p:grpSpPr>
              <a:xfrm>
                <a:off x="8548019" y="1237417"/>
                <a:ext cx="2153139" cy="1695628"/>
                <a:chOff x="8548019" y="1237417"/>
                <a:chExt cx="2153139" cy="1695628"/>
              </a:xfrm>
            </p:grpSpPr>
            <p:sp>
              <p:nvSpPr>
                <p:cNvPr id="40" name="任意多边形: 形状 39">
                  <a:extLst>
                    <a:ext uri="{FF2B5EF4-FFF2-40B4-BE49-F238E27FC236}">
                      <a16:creationId xmlns:a16="http://schemas.microsoft.com/office/drawing/2014/main" id="{85BF73B1-F8C1-4B1F-B811-948CCED153E2}"/>
                    </a:ext>
                  </a:extLst>
                </p:cNvPr>
                <p:cNvSpPr/>
                <p:nvPr/>
              </p:nvSpPr>
              <p:spPr>
                <a:xfrm rot="2460181">
                  <a:off x="8548019" y="1237417"/>
                  <a:ext cx="2153139" cy="1651553"/>
                </a:xfrm>
                <a:custGeom>
                  <a:avLst/>
                  <a:gdLst>
                    <a:gd name="connsiteX0" fmla="*/ 37651 w 2153139"/>
                    <a:gd name="connsiteY0" fmla="*/ 1422558 h 1651553"/>
                    <a:gd name="connsiteX1" fmla="*/ 1643048 w 2153139"/>
                    <a:gd name="connsiteY1" fmla="*/ 26859 h 1651553"/>
                    <a:gd name="connsiteX2" fmla="*/ 1797491 w 2153139"/>
                    <a:gd name="connsiteY2" fmla="*/ 37650 h 1651553"/>
                    <a:gd name="connsiteX3" fmla="*/ 2153139 w 2153139"/>
                    <a:gd name="connsiteY3" fmla="*/ 446734 h 1651553"/>
                    <a:gd name="connsiteX4" fmla="*/ 2153139 w 2153139"/>
                    <a:gd name="connsiteY4" fmla="*/ 1356446 h 1651553"/>
                    <a:gd name="connsiteX5" fmla="*/ 1858032 w 2153139"/>
                    <a:gd name="connsiteY5" fmla="*/ 1651553 h 1651553"/>
                    <a:gd name="connsiteX6" fmla="*/ 102029 w 2153139"/>
                    <a:gd name="connsiteY6" fmla="*/ 1651553 h 1651553"/>
                    <a:gd name="connsiteX7" fmla="*/ 90679 w 2153139"/>
                    <a:gd name="connsiteY7" fmla="*/ 1650409 h 1651553"/>
                    <a:gd name="connsiteX8" fmla="*/ 26859 w 2153139"/>
                    <a:gd name="connsiteY8" fmla="*/ 1577001 h 1651553"/>
                    <a:gd name="connsiteX9" fmla="*/ 37651 w 2153139"/>
                    <a:gd name="connsiteY9" fmla="*/ 1422558 h 1651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3139" h="1651553">
                      <a:moveTo>
                        <a:pt x="37651" y="1422558"/>
                      </a:moveTo>
                      <a:lnTo>
                        <a:pt x="1643048" y="26859"/>
                      </a:lnTo>
                      <a:cubicBezTo>
                        <a:pt x="1688676" y="-12809"/>
                        <a:pt x="1757822" y="-7978"/>
                        <a:pt x="1797491" y="37650"/>
                      </a:cubicBezTo>
                      <a:lnTo>
                        <a:pt x="2153139" y="446734"/>
                      </a:lnTo>
                      <a:lnTo>
                        <a:pt x="2153139" y="1356446"/>
                      </a:lnTo>
                      <a:cubicBezTo>
                        <a:pt x="2153139" y="1519429"/>
                        <a:pt x="2021015" y="1651553"/>
                        <a:pt x="1858032" y="1651553"/>
                      </a:cubicBezTo>
                      <a:lnTo>
                        <a:pt x="102029" y="1651553"/>
                      </a:lnTo>
                      <a:lnTo>
                        <a:pt x="90679" y="1650409"/>
                      </a:lnTo>
                      <a:lnTo>
                        <a:pt x="26859" y="1577001"/>
                      </a:lnTo>
                      <a:cubicBezTo>
                        <a:pt x="-12809" y="1531372"/>
                        <a:pt x="-7978" y="1462226"/>
                        <a:pt x="37651" y="1422558"/>
                      </a:cubicBezTo>
                      <a:close/>
                    </a:path>
                  </a:pathLst>
                </a:custGeom>
                <a:solidFill>
                  <a:schemeClr val="accent5"/>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Arial"/>
                      <a:ea typeface="+mn-ea"/>
                      <a:cs typeface="+mn-cs"/>
                    </a:defRPr>
                  </a:lvl1pPr>
                  <a:lvl2pPr marL="457200" algn="l" defTabSz="914400" rtl="0" eaLnBrk="1" latinLnBrk="0" hangingPunct="1">
                    <a:defRPr sz="1800" kern="1200">
                      <a:solidFill>
                        <a:srgbClr val="FFFFFF"/>
                      </a:solidFill>
                      <a:latin typeface="Arial"/>
                      <a:ea typeface="+mn-ea"/>
                      <a:cs typeface="+mn-cs"/>
                    </a:defRPr>
                  </a:lvl2pPr>
                  <a:lvl3pPr marL="914400" algn="l" defTabSz="914400" rtl="0" eaLnBrk="1" latinLnBrk="0" hangingPunct="1">
                    <a:defRPr sz="1800" kern="1200">
                      <a:solidFill>
                        <a:srgbClr val="FFFFFF"/>
                      </a:solidFill>
                      <a:latin typeface="Arial"/>
                      <a:ea typeface="+mn-ea"/>
                      <a:cs typeface="+mn-cs"/>
                    </a:defRPr>
                  </a:lvl3pPr>
                  <a:lvl4pPr marL="1371600" algn="l" defTabSz="914400" rtl="0" eaLnBrk="1" latinLnBrk="0" hangingPunct="1">
                    <a:defRPr sz="1800" kern="1200">
                      <a:solidFill>
                        <a:srgbClr val="FFFFFF"/>
                      </a:solidFill>
                      <a:latin typeface="Arial"/>
                      <a:ea typeface="+mn-ea"/>
                      <a:cs typeface="+mn-cs"/>
                    </a:defRPr>
                  </a:lvl4pPr>
                  <a:lvl5pPr marL="1828800" algn="l" defTabSz="914400" rtl="0" eaLnBrk="1" latinLnBrk="0" hangingPunct="1">
                    <a:defRPr sz="1800" kern="1200">
                      <a:solidFill>
                        <a:srgbClr val="FFFFFF"/>
                      </a:solidFill>
                      <a:latin typeface="Arial"/>
                      <a:ea typeface="+mn-ea"/>
                      <a:cs typeface="+mn-cs"/>
                    </a:defRPr>
                  </a:lvl5pPr>
                  <a:lvl6pPr marL="2286000" algn="l" defTabSz="914400" rtl="0" eaLnBrk="1" latinLnBrk="0" hangingPunct="1">
                    <a:defRPr sz="1800" kern="1200">
                      <a:solidFill>
                        <a:srgbClr val="FFFFFF"/>
                      </a:solidFill>
                      <a:latin typeface="Arial"/>
                      <a:ea typeface="+mn-ea"/>
                      <a:cs typeface="+mn-cs"/>
                    </a:defRPr>
                  </a:lvl6pPr>
                  <a:lvl7pPr marL="2743200" algn="l" defTabSz="914400" rtl="0" eaLnBrk="1" latinLnBrk="0" hangingPunct="1">
                    <a:defRPr sz="1800" kern="1200">
                      <a:solidFill>
                        <a:srgbClr val="FFFFFF"/>
                      </a:solidFill>
                      <a:latin typeface="Arial"/>
                      <a:ea typeface="+mn-ea"/>
                      <a:cs typeface="+mn-cs"/>
                    </a:defRPr>
                  </a:lvl7pPr>
                  <a:lvl8pPr marL="3200400" algn="l" defTabSz="914400" rtl="0" eaLnBrk="1" latinLnBrk="0" hangingPunct="1">
                    <a:defRPr sz="1800" kern="1200">
                      <a:solidFill>
                        <a:srgbClr val="FFFFFF"/>
                      </a:solidFill>
                      <a:latin typeface="Arial"/>
                      <a:ea typeface="+mn-ea"/>
                      <a:cs typeface="+mn-cs"/>
                    </a:defRPr>
                  </a:lvl8pPr>
                  <a:lvl9pPr marL="3657600" algn="l" defTabSz="914400" rtl="0" eaLnBrk="1" latinLnBrk="0" hangingPunct="1">
                    <a:defRPr sz="1800" kern="1200">
                      <a:solidFill>
                        <a:srgbClr val="FFFFFF"/>
                      </a:solidFill>
                      <a:latin typeface="Arial"/>
                      <a:ea typeface="+mn-ea"/>
                      <a:cs typeface="+mn-cs"/>
                    </a:defRPr>
                  </a:lvl9pPr>
                </a:lstStyle>
                <a:p>
                  <a:pPr algn="ctr" defTabSz="914354"/>
                  <a:endParaRPr lang="zh-CN" altLang="en-US" sz="2000" b="1">
                    <a:solidFill>
                      <a:schemeClr val="bg1"/>
                    </a:solidFill>
                  </a:endParaRPr>
                </a:p>
              </p:txBody>
            </p:sp>
            <p:sp>
              <p:nvSpPr>
                <p:cNvPr id="41" name="Number1">
                  <a:extLst>
                    <a:ext uri="{FF2B5EF4-FFF2-40B4-BE49-F238E27FC236}">
                      <a16:creationId xmlns:a16="http://schemas.microsoft.com/office/drawing/2014/main" id="{04D45E85-3770-4466-8B23-899B79BC843F}"/>
                    </a:ext>
                  </a:extLst>
                </p:cNvPr>
                <p:cNvSpPr txBox="1"/>
                <p:nvPr/>
              </p:nvSpPr>
              <p:spPr>
                <a:xfrm>
                  <a:off x="9624588" y="2409825"/>
                  <a:ext cx="593975"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a:solidFill>
                        <a:srgbClr val="FFFFFF"/>
                      </a:solidFill>
                    </a:rPr>
                    <a:t>03</a:t>
                  </a:r>
                  <a:endParaRPr lang="zh-CN" altLang="en-US" sz="2800" b="1">
                    <a:solidFill>
                      <a:srgbClr val="FFFFFF"/>
                    </a:solidFill>
                  </a:endParaRPr>
                </a:p>
              </p:txBody>
            </p:sp>
          </p:grpSp>
          <p:grpSp>
            <p:nvGrpSpPr>
              <p:cNvPr id="33" name="组合 32">
                <a:extLst>
                  <a:ext uri="{FF2B5EF4-FFF2-40B4-BE49-F238E27FC236}">
                    <a16:creationId xmlns:a16="http://schemas.microsoft.com/office/drawing/2014/main" id="{0C8CD4BC-0D40-43DC-B5F7-8D81E97DBF32}"/>
                  </a:ext>
                </a:extLst>
              </p:cNvPr>
              <p:cNvGrpSpPr/>
              <p:nvPr/>
            </p:nvGrpSpPr>
            <p:grpSpPr>
              <a:xfrm>
                <a:off x="8410153" y="2984780"/>
                <a:ext cx="2214615" cy="930516"/>
                <a:chOff x="8410153" y="2984780"/>
                <a:chExt cx="2214615" cy="930516"/>
              </a:xfrm>
            </p:grpSpPr>
            <p:sp>
              <p:nvSpPr>
                <p:cNvPr id="38" name="Bullet1">
                  <a:extLst>
                    <a:ext uri="{FF2B5EF4-FFF2-40B4-BE49-F238E27FC236}">
                      <a16:creationId xmlns:a16="http://schemas.microsoft.com/office/drawing/2014/main" id="{007693AE-09BD-49F3-979C-01AFDEE0035B}"/>
                    </a:ext>
                  </a:extLst>
                </p:cNvPr>
                <p:cNvSpPr txBox="1"/>
                <p:nvPr/>
              </p:nvSpPr>
              <p:spPr>
                <a:xfrm>
                  <a:off x="8410153" y="3297203"/>
                  <a:ext cx="2214615" cy="618093"/>
                </a:xfrm>
                <a:prstGeom prst="rect">
                  <a:avLst/>
                </a:prstGeom>
                <a:noFill/>
              </p:spPr>
              <p:txBody>
                <a:bodyPr wrap="square"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a:t>项目管理实施纠偏</a:t>
                  </a:r>
                  <a:endParaRPr lang="en-US" altLang="zh-CN" b="1"/>
                </a:p>
              </p:txBody>
            </p:sp>
            <p:grpSp>
              <p:nvGrpSpPr>
                <p:cNvPr id="35" name="组合 34">
                  <a:extLst>
                    <a:ext uri="{FF2B5EF4-FFF2-40B4-BE49-F238E27FC236}">
                      <a16:creationId xmlns:a16="http://schemas.microsoft.com/office/drawing/2014/main" id="{1AE68CBA-3CE6-4D54-B092-AD7665D6D0DE}"/>
                    </a:ext>
                  </a:extLst>
                </p:cNvPr>
                <p:cNvGrpSpPr/>
                <p:nvPr/>
              </p:nvGrpSpPr>
              <p:grpSpPr>
                <a:xfrm>
                  <a:off x="8541329" y="2984780"/>
                  <a:ext cx="444222" cy="444220"/>
                  <a:chOff x="7525211" y="3575188"/>
                  <a:chExt cx="444222" cy="444220"/>
                </a:xfrm>
              </p:grpSpPr>
              <p:sp>
                <p:nvSpPr>
                  <p:cNvPr id="36" name="椭圆 35">
                    <a:extLst>
                      <a:ext uri="{FF2B5EF4-FFF2-40B4-BE49-F238E27FC236}">
                        <a16:creationId xmlns:a16="http://schemas.microsoft.com/office/drawing/2014/main" id="{A3701F79-57AA-4CAC-950C-45BC7A918806}"/>
                      </a:ext>
                    </a:extLst>
                  </p:cNvPr>
                  <p:cNvSpPr/>
                  <p:nvPr/>
                </p:nvSpPr>
                <p:spPr>
                  <a:xfrm>
                    <a:off x="7525211" y="3575188"/>
                    <a:ext cx="444222" cy="444220"/>
                  </a:xfrm>
                  <a:prstGeom prst="ellipse">
                    <a:avLst/>
                  </a:prstGeom>
                  <a:solidFill>
                    <a:schemeClr val="accent5"/>
                  </a:solidFill>
                  <a:ln w="12700" cap="rnd">
                    <a:noFill/>
                    <a:prstDash val="solid"/>
                    <a:rou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a:solidFill>
                        <a:schemeClr val="bg1"/>
                      </a:solidFill>
                    </a:endParaRPr>
                  </a:p>
                </p:txBody>
              </p:sp>
              <p:sp>
                <p:nvSpPr>
                  <p:cNvPr id="37" name="Icon1">
                    <a:extLst>
                      <a:ext uri="{FF2B5EF4-FFF2-40B4-BE49-F238E27FC236}">
                        <a16:creationId xmlns:a16="http://schemas.microsoft.com/office/drawing/2014/main" id="{07DF4F8B-8072-4714-B0F8-E3D93E66FB7A}"/>
                      </a:ext>
                    </a:extLst>
                  </p:cNvPr>
                  <p:cNvSpPr/>
                  <p:nvPr/>
                </p:nvSpPr>
                <p:spPr bwMode="auto">
                  <a:xfrm>
                    <a:off x="7653557" y="3694518"/>
                    <a:ext cx="187529" cy="20556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grpSp>
          <p:nvGrpSpPr>
            <p:cNvPr id="6" name="组合 5">
              <a:extLst>
                <a:ext uri="{FF2B5EF4-FFF2-40B4-BE49-F238E27FC236}">
                  <a16:creationId xmlns:a16="http://schemas.microsoft.com/office/drawing/2014/main" id="{75633BA8-9AE4-4903-964B-9F11CDAFD01B}"/>
                </a:ext>
              </a:extLst>
            </p:cNvPr>
            <p:cNvGrpSpPr/>
            <p:nvPr/>
          </p:nvGrpSpPr>
          <p:grpSpPr>
            <a:xfrm>
              <a:off x="4990755" y="2187356"/>
              <a:ext cx="2216375" cy="2690346"/>
              <a:chOff x="5186374" y="1237417"/>
              <a:chExt cx="2216375" cy="2690346"/>
            </a:xfrm>
          </p:grpSpPr>
          <p:grpSp>
            <p:nvGrpSpPr>
              <p:cNvPr id="20" name="组合 19">
                <a:extLst>
                  <a:ext uri="{FF2B5EF4-FFF2-40B4-BE49-F238E27FC236}">
                    <a16:creationId xmlns:a16="http://schemas.microsoft.com/office/drawing/2014/main" id="{70955AB4-C58F-4DD3-92AF-F7AE2E32BDC6}"/>
                  </a:ext>
                </a:extLst>
              </p:cNvPr>
              <p:cNvGrpSpPr/>
              <p:nvPr/>
            </p:nvGrpSpPr>
            <p:grpSpPr>
              <a:xfrm>
                <a:off x="5243725" y="1237417"/>
                <a:ext cx="2153139" cy="1695628"/>
                <a:chOff x="5243725" y="1237417"/>
                <a:chExt cx="2153139" cy="1695628"/>
              </a:xfrm>
            </p:grpSpPr>
            <p:sp>
              <p:nvSpPr>
                <p:cNvPr id="30" name="任意多边形: 形状 29">
                  <a:extLst>
                    <a:ext uri="{FF2B5EF4-FFF2-40B4-BE49-F238E27FC236}">
                      <a16:creationId xmlns:a16="http://schemas.microsoft.com/office/drawing/2014/main" id="{DB4E7C0F-54E6-4685-A25A-65F298B17707}"/>
                    </a:ext>
                  </a:extLst>
                </p:cNvPr>
                <p:cNvSpPr/>
                <p:nvPr/>
              </p:nvSpPr>
              <p:spPr>
                <a:xfrm rot="2460181">
                  <a:off x="5243725" y="1237417"/>
                  <a:ext cx="2153139" cy="1651553"/>
                </a:xfrm>
                <a:custGeom>
                  <a:avLst/>
                  <a:gdLst>
                    <a:gd name="connsiteX0" fmla="*/ 37651 w 2153139"/>
                    <a:gd name="connsiteY0" fmla="*/ 1422558 h 1651553"/>
                    <a:gd name="connsiteX1" fmla="*/ 1643048 w 2153139"/>
                    <a:gd name="connsiteY1" fmla="*/ 26859 h 1651553"/>
                    <a:gd name="connsiteX2" fmla="*/ 1797491 w 2153139"/>
                    <a:gd name="connsiteY2" fmla="*/ 37650 h 1651553"/>
                    <a:gd name="connsiteX3" fmla="*/ 2153139 w 2153139"/>
                    <a:gd name="connsiteY3" fmla="*/ 446734 h 1651553"/>
                    <a:gd name="connsiteX4" fmla="*/ 2153139 w 2153139"/>
                    <a:gd name="connsiteY4" fmla="*/ 1356446 h 1651553"/>
                    <a:gd name="connsiteX5" fmla="*/ 1858032 w 2153139"/>
                    <a:gd name="connsiteY5" fmla="*/ 1651553 h 1651553"/>
                    <a:gd name="connsiteX6" fmla="*/ 102029 w 2153139"/>
                    <a:gd name="connsiteY6" fmla="*/ 1651553 h 1651553"/>
                    <a:gd name="connsiteX7" fmla="*/ 90679 w 2153139"/>
                    <a:gd name="connsiteY7" fmla="*/ 1650409 h 1651553"/>
                    <a:gd name="connsiteX8" fmla="*/ 26859 w 2153139"/>
                    <a:gd name="connsiteY8" fmla="*/ 1577001 h 1651553"/>
                    <a:gd name="connsiteX9" fmla="*/ 37651 w 2153139"/>
                    <a:gd name="connsiteY9" fmla="*/ 1422558 h 1651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3139" h="1651553">
                      <a:moveTo>
                        <a:pt x="37651" y="1422558"/>
                      </a:moveTo>
                      <a:lnTo>
                        <a:pt x="1643048" y="26859"/>
                      </a:lnTo>
                      <a:cubicBezTo>
                        <a:pt x="1688676" y="-12809"/>
                        <a:pt x="1757822" y="-7978"/>
                        <a:pt x="1797491" y="37650"/>
                      </a:cubicBezTo>
                      <a:lnTo>
                        <a:pt x="2153139" y="446734"/>
                      </a:lnTo>
                      <a:lnTo>
                        <a:pt x="2153139" y="1356446"/>
                      </a:lnTo>
                      <a:cubicBezTo>
                        <a:pt x="2153139" y="1519429"/>
                        <a:pt x="2021015" y="1651553"/>
                        <a:pt x="1858032" y="1651553"/>
                      </a:cubicBezTo>
                      <a:lnTo>
                        <a:pt x="102029" y="1651553"/>
                      </a:lnTo>
                      <a:lnTo>
                        <a:pt x="90679" y="1650409"/>
                      </a:lnTo>
                      <a:lnTo>
                        <a:pt x="26859" y="1577001"/>
                      </a:lnTo>
                      <a:cubicBezTo>
                        <a:pt x="-12809" y="1531372"/>
                        <a:pt x="-7978" y="1462226"/>
                        <a:pt x="37651" y="1422558"/>
                      </a:cubicBezTo>
                      <a:close/>
                    </a:path>
                  </a:pathLst>
                </a:custGeom>
                <a:solidFill>
                  <a:schemeClr val="accent2"/>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Arial"/>
                      <a:ea typeface="+mn-ea"/>
                      <a:cs typeface="+mn-cs"/>
                    </a:defRPr>
                  </a:lvl1pPr>
                  <a:lvl2pPr marL="457200" algn="l" defTabSz="914400" rtl="0" eaLnBrk="1" latinLnBrk="0" hangingPunct="1">
                    <a:defRPr sz="1800" kern="1200">
                      <a:solidFill>
                        <a:srgbClr val="FFFFFF"/>
                      </a:solidFill>
                      <a:latin typeface="Arial"/>
                      <a:ea typeface="+mn-ea"/>
                      <a:cs typeface="+mn-cs"/>
                    </a:defRPr>
                  </a:lvl2pPr>
                  <a:lvl3pPr marL="914400" algn="l" defTabSz="914400" rtl="0" eaLnBrk="1" latinLnBrk="0" hangingPunct="1">
                    <a:defRPr sz="1800" kern="1200">
                      <a:solidFill>
                        <a:srgbClr val="FFFFFF"/>
                      </a:solidFill>
                      <a:latin typeface="Arial"/>
                      <a:ea typeface="+mn-ea"/>
                      <a:cs typeface="+mn-cs"/>
                    </a:defRPr>
                  </a:lvl3pPr>
                  <a:lvl4pPr marL="1371600" algn="l" defTabSz="914400" rtl="0" eaLnBrk="1" latinLnBrk="0" hangingPunct="1">
                    <a:defRPr sz="1800" kern="1200">
                      <a:solidFill>
                        <a:srgbClr val="FFFFFF"/>
                      </a:solidFill>
                      <a:latin typeface="Arial"/>
                      <a:ea typeface="+mn-ea"/>
                      <a:cs typeface="+mn-cs"/>
                    </a:defRPr>
                  </a:lvl4pPr>
                  <a:lvl5pPr marL="1828800" algn="l" defTabSz="914400" rtl="0" eaLnBrk="1" latinLnBrk="0" hangingPunct="1">
                    <a:defRPr sz="1800" kern="1200">
                      <a:solidFill>
                        <a:srgbClr val="FFFFFF"/>
                      </a:solidFill>
                      <a:latin typeface="Arial"/>
                      <a:ea typeface="+mn-ea"/>
                      <a:cs typeface="+mn-cs"/>
                    </a:defRPr>
                  </a:lvl5pPr>
                  <a:lvl6pPr marL="2286000" algn="l" defTabSz="914400" rtl="0" eaLnBrk="1" latinLnBrk="0" hangingPunct="1">
                    <a:defRPr sz="1800" kern="1200">
                      <a:solidFill>
                        <a:srgbClr val="FFFFFF"/>
                      </a:solidFill>
                      <a:latin typeface="Arial"/>
                      <a:ea typeface="+mn-ea"/>
                      <a:cs typeface="+mn-cs"/>
                    </a:defRPr>
                  </a:lvl6pPr>
                  <a:lvl7pPr marL="2743200" algn="l" defTabSz="914400" rtl="0" eaLnBrk="1" latinLnBrk="0" hangingPunct="1">
                    <a:defRPr sz="1800" kern="1200">
                      <a:solidFill>
                        <a:srgbClr val="FFFFFF"/>
                      </a:solidFill>
                      <a:latin typeface="Arial"/>
                      <a:ea typeface="+mn-ea"/>
                      <a:cs typeface="+mn-cs"/>
                    </a:defRPr>
                  </a:lvl7pPr>
                  <a:lvl8pPr marL="3200400" algn="l" defTabSz="914400" rtl="0" eaLnBrk="1" latinLnBrk="0" hangingPunct="1">
                    <a:defRPr sz="1800" kern="1200">
                      <a:solidFill>
                        <a:srgbClr val="FFFFFF"/>
                      </a:solidFill>
                      <a:latin typeface="Arial"/>
                      <a:ea typeface="+mn-ea"/>
                      <a:cs typeface="+mn-cs"/>
                    </a:defRPr>
                  </a:lvl8pPr>
                  <a:lvl9pPr marL="3657600" algn="l" defTabSz="914400" rtl="0" eaLnBrk="1" latinLnBrk="0" hangingPunct="1">
                    <a:defRPr sz="1800" kern="1200">
                      <a:solidFill>
                        <a:srgbClr val="FFFFFF"/>
                      </a:solidFill>
                      <a:latin typeface="Arial"/>
                      <a:ea typeface="+mn-ea"/>
                      <a:cs typeface="+mn-cs"/>
                    </a:defRPr>
                  </a:lvl9pPr>
                </a:lstStyle>
                <a:p>
                  <a:pPr algn="ctr" defTabSz="914354"/>
                  <a:endParaRPr lang="zh-CN" altLang="en-US" sz="2000" b="1">
                    <a:solidFill>
                      <a:schemeClr val="bg1"/>
                    </a:solidFill>
                  </a:endParaRPr>
                </a:p>
              </p:txBody>
            </p:sp>
            <p:sp>
              <p:nvSpPr>
                <p:cNvPr id="31" name="Number2">
                  <a:extLst>
                    <a:ext uri="{FF2B5EF4-FFF2-40B4-BE49-F238E27FC236}">
                      <a16:creationId xmlns:a16="http://schemas.microsoft.com/office/drawing/2014/main" id="{3E345129-F3A9-4EFA-9A81-0B4E4D9E33AA}"/>
                    </a:ext>
                  </a:extLst>
                </p:cNvPr>
                <p:cNvSpPr txBox="1"/>
                <p:nvPr/>
              </p:nvSpPr>
              <p:spPr>
                <a:xfrm>
                  <a:off x="6269858" y="2409825"/>
                  <a:ext cx="593975"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a:solidFill>
                        <a:srgbClr val="FFFFFF"/>
                      </a:solidFill>
                    </a:rPr>
                    <a:t>02</a:t>
                  </a:r>
                  <a:endParaRPr lang="zh-CN" altLang="en-US" sz="2800" b="1">
                    <a:solidFill>
                      <a:srgbClr val="FFFFFF"/>
                    </a:solidFill>
                  </a:endParaRPr>
                </a:p>
              </p:txBody>
            </p:sp>
          </p:grpSp>
          <p:grpSp>
            <p:nvGrpSpPr>
              <p:cNvPr id="21" name="组合 20">
                <a:extLst>
                  <a:ext uri="{FF2B5EF4-FFF2-40B4-BE49-F238E27FC236}">
                    <a16:creationId xmlns:a16="http://schemas.microsoft.com/office/drawing/2014/main" id="{4C772679-DBB8-4492-81F9-15DBEA9BD910}"/>
                  </a:ext>
                </a:extLst>
              </p:cNvPr>
              <p:cNvGrpSpPr/>
              <p:nvPr/>
            </p:nvGrpSpPr>
            <p:grpSpPr>
              <a:xfrm>
                <a:off x="5186374" y="2929310"/>
                <a:ext cx="2216375" cy="998453"/>
                <a:chOff x="5186374" y="2929310"/>
                <a:chExt cx="2216375" cy="998453"/>
              </a:xfrm>
            </p:grpSpPr>
            <p:sp>
              <p:nvSpPr>
                <p:cNvPr id="26" name="Bullet2">
                  <a:extLst>
                    <a:ext uri="{FF2B5EF4-FFF2-40B4-BE49-F238E27FC236}">
                      <a16:creationId xmlns:a16="http://schemas.microsoft.com/office/drawing/2014/main" id="{DDEE97F7-139B-4E21-9E16-79E2DB15F32E}"/>
                    </a:ext>
                  </a:extLst>
                </p:cNvPr>
                <p:cNvSpPr txBox="1"/>
                <p:nvPr/>
              </p:nvSpPr>
              <p:spPr>
                <a:xfrm>
                  <a:off x="5188134" y="3309670"/>
                  <a:ext cx="2214615" cy="618093"/>
                </a:xfrm>
                <a:prstGeom prst="rect">
                  <a:avLst/>
                </a:prstGeom>
                <a:noFill/>
              </p:spPr>
              <p:txBody>
                <a:bodyPr wrap="square"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a:t>分享管理实施纠偏</a:t>
                  </a:r>
                  <a:endParaRPr lang="en-US" altLang="zh-CN" b="1"/>
                </a:p>
              </p:txBody>
            </p:sp>
            <p:grpSp>
              <p:nvGrpSpPr>
                <p:cNvPr id="23" name="组合 22">
                  <a:extLst>
                    <a:ext uri="{FF2B5EF4-FFF2-40B4-BE49-F238E27FC236}">
                      <a16:creationId xmlns:a16="http://schemas.microsoft.com/office/drawing/2014/main" id="{C032FF1E-7C62-4568-9D8B-9149C3C56884}"/>
                    </a:ext>
                  </a:extLst>
                </p:cNvPr>
                <p:cNvGrpSpPr/>
                <p:nvPr/>
              </p:nvGrpSpPr>
              <p:grpSpPr>
                <a:xfrm>
                  <a:off x="5186374" y="2929310"/>
                  <a:ext cx="444222" cy="444220"/>
                  <a:chOff x="3455813" y="-54026"/>
                  <a:chExt cx="444222" cy="444220"/>
                </a:xfrm>
              </p:grpSpPr>
              <p:sp>
                <p:nvSpPr>
                  <p:cNvPr id="24" name="椭圆 23">
                    <a:extLst>
                      <a:ext uri="{FF2B5EF4-FFF2-40B4-BE49-F238E27FC236}">
                        <a16:creationId xmlns:a16="http://schemas.microsoft.com/office/drawing/2014/main" id="{FDFAACC1-F629-4D12-AF63-5FC6CFFC31BB}"/>
                      </a:ext>
                    </a:extLst>
                  </p:cNvPr>
                  <p:cNvSpPr/>
                  <p:nvPr/>
                </p:nvSpPr>
                <p:spPr>
                  <a:xfrm>
                    <a:off x="3455813" y="-54026"/>
                    <a:ext cx="444222" cy="444220"/>
                  </a:xfrm>
                  <a:prstGeom prst="ellipse">
                    <a:avLst/>
                  </a:prstGeom>
                  <a:solidFill>
                    <a:schemeClr val="accent2"/>
                  </a:solidFill>
                  <a:ln w="12700" cap="rnd">
                    <a:noFill/>
                    <a:prstDash val="solid"/>
                    <a:rou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a:solidFill>
                        <a:schemeClr val="bg1"/>
                      </a:solidFill>
                    </a:endParaRPr>
                  </a:p>
                </p:txBody>
              </p:sp>
              <p:sp>
                <p:nvSpPr>
                  <p:cNvPr id="25" name="Icon2">
                    <a:extLst>
                      <a:ext uri="{FF2B5EF4-FFF2-40B4-BE49-F238E27FC236}">
                        <a16:creationId xmlns:a16="http://schemas.microsoft.com/office/drawing/2014/main" id="{9D6BB730-369B-4E0E-89E1-48CAD08D0423}"/>
                      </a:ext>
                    </a:extLst>
                  </p:cNvPr>
                  <p:cNvSpPr/>
                  <p:nvPr/>
                </p:nvSpPr>
                <p:spPr>
                  <a:xfrm>
                    <a:off x="3563807" y="58061"/>
                    <a:ext cx="216443" cy="212577"/>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408 h 523875"/>
                      <a:gd name="connsiteX30" fmla="*/ 11151 w 533400"/>
                      <a:gd name="connsiteY30" fmla="*/ 175405 h 523875"/>
                      <a:gd name="connsiteX31" fmla="*/ 56300 w 533400"/>
                      <a:gd name="connsiteY31" fmla="*/ 127018 h 523875"/>
                      <a:gd name="connsiteX32" fmla="*/ 8411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576" y="276846"/>
                          <a:pt x="372339" y="289610"/>
                          <a:pt x="372339" y="305421"/>
                        </a:cubicBezTo>
                        <a:lnTo>
                          <a:pt x="372339" y="495921"/>
                        </a:lnTo>
                        <a:cubicBezTo>
                          <a:pt x="372339" y="511732"/>
                          <a:pt x="359576" y="524496"/>
                          <a:pt x="343764" y="524496"/>
                        </a:cubicBezTo>
                        <a:lnTo>
                          <a:pt x="191364" y="524496"/>
                        </a:lnTo>
                        <a:cubicBezTo>
                          <a:pt x="175552" y="524496"/>
                          <a:pt x="162789" y="511732"/>
                          <a:pt x="162789" y="495921"/>
                        </a:cubicBezTo>
                        <a:lnTo>
                          <a:pt x="162789" y="305421"/>
                        </a:lnTo>
                        <a:cubicBezTo>
                          <a:pt x="162789" y="289610"/>
                          <a:pt x="175552" y="276846"/>
                          <a:pt x="191364" y="276846"/>
                        </a:cubicBezTo>
                        <a:lnTo>
                          <a:pt x="343764" y="276846"/>
                        </a:lnTo>
                        <a:close/>
                        <a:moveTo>
                          <a:pt x="143739" y="114921"/>
                        </a:moveTo>
                        <a:cubicBezTo>
                          <a:pt x="143739" y="135305"/>
                          <a:pt x="159741" y="151973"/>
                          <a:pt x="179934" y="153021"/>
                        </a:cubicBezTo>
                        <a:lnTo>
                          <a:pt x="181839" y="153021"/>
                        </a:lnTo>
                        <a:lnTo>
                          <a:pt x="353289" y="153021"/>
                        </a:lnTo>
                        <a:cubicBezTo>
                          <a:pt x="373673" y="153021"/>
                          <a:pt x="390341" y="137019"/>
                          <a:pt x="391389" y="116826"/>
                        </a:cubicBezTo>
                        <a:lnTo>
                          <a:pt x="391389" y="114921"/>
                        </a:lnTo>
                        <a:lnTo>
                          <a:pt x="505689" y="114921"/>
                        </a:lnTo>
                        <a:cubicBezTo>
                          <a:pt x="521501" y="114921"/>
                          <a:pt x="534264" y="127685"/>
                          <a:pt x="534264" y="143496"/>
                        </a:cubicBezTo>
                        <a:lnTo>
                          <a:pt x="534264" y="381621"/>
                        </a:lnTo>
                        <a:cubicBezTo>
                          <a:pt x="534264" y="397432"/>
                          <a:pt x="521501" y="410196"/>
                          <a:pt x="505689" y="410196"/>
                        </a:cubicBezTo>
                        <a:lnTo>
                          <a:pt x="391389" y="410196"/>
                        </a:lnTo>
                        <a:lnTo>
                          <a:pt x="391389" y="295896"/>
                        </a:lnTo>
                        <a:cubicBezTo>
                          <a:pt x="391389" y="275512"/>
                          <a:pt x="375387" y="258844"/>
                          <a:pt x="355194" y="257796"/>
                        </a:cubicBezTo>
                        <a:lnTo>
                          <a:pt x="353289" y="257796"/>
                        </a:lnTo>
                        <a:lnTo>
                          <a:pt x="181839" y="257796"/>
                        </a:lnTo>
                        <a:cubicBezTo>
                          <a:pt x="161455" y="257796"/>
                          <a:pt x="144787" y="273798"/>
                          <a:pt x="143739" y="293991"/>
                        </a:cubicBezTo>
                        <a:lnTo>
                          <a:pt x="143739" y="295896"/>
                        </a:lnTo>
                        <a:lnTo>
                          <a:pt x="143739" y="410196"/>
                        </a:lnTo>
                        <a:lnTo>
                          <a:pt x="29439" y="410196"/>
                        </a:lnTo>
                        <a:cubicBezTo>
                          <a:pt x="13627" y="410196"/>
                          <a:pt x="864" y="397432"/>
                          <a:pt x="864" y="381621"/>
                        </a:cubicBezTo>
                        <a:lnTo>
                          <a:pt x="864" y="201408"/>
                        </a:lnTo>
                        <a:cubicBezTo>
                          <a:pt x="864" y="191788"/>
                          <a:pt x="4484" y="182454"/>
                          <a:pt x="11151" y="175405"/>
                        </a:cubicBezTo>
                        <a:lnTo>
                          <a:pt x="56300" y="127018"/>
                        </a:lnTo>
                        <a:cubicBezTo>
                          <a:pt x="63538" y="119303"/>
                          <a:pt x="73635" y="114921"/>
                          <a:pt x="84112" y="114921"/>
                        </a:cubicBezTo>
                        <a:lnTo>
                          <a:pt x="143739" y="114921"/>
                        </a:lnTo>
                        <a:close/>
                        <a:moveTo>
                          <a:pt x="462827" y="172071"/>
                        </a:moveTo>
                        <a:cubicBezTo>
                          <a:pt x="454921" y="172071"/>
                          <a:pt x="448539" y="178453"/>
                          <a:pt x="448539" y="186359"/>
                        </a:cubicBezTo>
                        <a:cubicBezTo>
                          <a:pt x="448539" y="194264"/>
                          <a:pt x="454921" y="200646"/>
                          <a:pt x="462827" y="200646"/>
                        </a:cubicBezTo>
                        <a:cubicBezTo>
                          <a:pt x="470732" y="200646"/>
                          <a:pt x="477114" y="194264"/>
                          <a:pt x="477114" y="186359"/>
                        </a:cubicBezTo>
                        <a:cubicBezTo>
                          <a:pt x="477114" y="178453"/>
                          <a:pt x="470732" y="172071"/>
                          <a:pt x="462827" y="172071"/>
                        </a:cubicBezTo>
                        <a:close/>
                        <a:moveTo>
                          <a:pt x="343764" y="621"/>
                        </a:moveTo>
                        <a:cubicBezTo>
                          <a:pt x="359576" y="621"/>
                          <a:pt x="372339" y="13385"/>
                          <a:pt x="372339" y="29196"/>
                        </a:cubicBezTo>
                        <a:lnTo>
                          <a:pt x="372339" y="105396"/>
                        </a:lnTo>
                        <a:cubicBezTo>
                          <a:pt x="372339" y="121207"/>
                          <a:pt x="359576" y="133971"/>
                          <a:pt x="343764" y="133971"/>
                        </a:cubicBezTo>
                        <a:lnTo>
                          <a:pt x="191364" y="133971"/>
                        </a:lnTo>
                        <a:cubicBezTo>
                          <a:pt x="175552" y="133971"/>
                          <a:pt x="162789" y="121207"/>
                          <a:pt x="162789" y="105396"/>
                        </a:cubicBezTo>
                        <a:lnTo>
                          <a:pt x="162789" y="29196"/>
                        </a:lnTo>
                        <a:cubicBezTo>
                          <a:pt x="162789" y="13385"/>
                          <a:pt x="175552" y="621"/>
                          <a:pt x="191364" y="621"/>
                        </a:cubicBezTo>
                        <a:lnTo>
                          <a:pt x="343764" y="621"/>
                        </a:ln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endParaRPr lang="zh-CN" altLang="en-US" sz="2000" b="1">
                      <a:solidFill>
                        <a:schemeClr val="bg1"/>
                      </a:solidFill>
                    </a:endParaRPr>
                  </a:p>
                </p:txBody>
              </p:sp>
            </p:grpSp>
          </p:grpSp>
        </p:grpSp>
        <p:grpSp>
          <p:nvGrpSpPr>
            <p:cNvPr id="7" name="组合 6">
              <a:extLst>
                <a:ext uri="{FF2B5EF4-FFF2-40B4-BE49-F238E27FC236}">
                  <a16:creationId xmlns:a16="http://schemas.microsoft.com/office/drawing/2014/main" id="{19DBCB24-167F-4676-9D3D-9E7E794AD6A4}"/>
                </a:ext>
              </a:extLst>
            </p:cNvPr>
            <p:cNvGrpSpPr/>
            <p:nvPr/>
          </p:nvGrpSpPr>
          <p:grpSpPr>
            <a:xfrm>
              <a:off x="1681622" y="2187356"/>
              <a:ext cx="2215329" cy="2671983"/>
              <a:chOff x="1877241" y="1237417"/>
              <a:chExt cx="2215329" cy="2671983"/>
            </a:xfrm>
          </p:grpSpPr>
          <p:grpSp>
            <p:nvGrpSpPr>
              <p:cNvPr id="9" name="组合 8">
                <a:extLst>
                  <a:ext uri="{FF2B5EF4-FFF2-40B4-BE49-F238E27FC236}">
                    <a16:creationId xmlns:a16="http://schemas.microsoft.com/office/drawing/2014/main" id="{FECC371D-D2E8-44B8-85CB-0C9DC7743137}"/>
                  </a:ext>
                </a:extLst>
              </p:cNvPr>
              <p:cNvGrpSpPr/>
              <p:nvPr/>
            </p:nvGrpSpPr>
            <p:grpSpPr>
              <a:xfrm>
                <a:off x="1939431" y="1237417"/>
                <a:ext cx="2153139" cy="1695628"/>
                <a:chOff x="1939431" y="1237417"/>
                <a:chExt cx="2153139" cy="1695628"/>
              </a:xfrm>
            </p:grpSpPr>
            <p:sp>
              <p:nvSpPr>
                <p:cNvPr id="18" name="任意多边形: 形状 17">
                  <a:extLst>
                    <a:ext uri="{FF2B5EF4-FFF2-40B4-BE49-F238E27FC236}">
                      <a16:creationId xmlns:a16="http://schemas.microsoft.com/office/drawing/2014/main" id="{5AC832B6-67C5-486B-AA8A-BED8E945A214}"/>
                    </a:ext>
                  </a:extLst>
                </p:cNvPr>
                <p:cNvSpPr/>
                <p:nvPr/>
              </p:nvSpPr>
              <p:spPr>
                <a:xfrm rot="2460181">
                  <a:off x="1939431" y="1237417"/>
                  <a:ext cx="2153139" cy="1651553"/>
                </a:xfrm>
                <a:custGeom>
                  <a:avLst/>
                  <a:gdLst>
                    <a:gd name="connsiteX0" fmla="*/ 37651 w 2153139"/>
                    <a:gd name="connsiteY0" fmla="*/ 1422558 h 1651553"/>
                    <a:gd name="connsiteX1" fmla="*/ 1643048 w 2153139"/>
                    <a:gd name="connsiteY1" fmla="*/ 26859 h 1651553"/>
                    <a:gd name="connsiteX2" fmla="*/ 1797491 w 2153139"/>
                    <a:gd name="connsiteY2" fmla="*/ 37650 h 1651553"/>
                    <a:gd name="connsiteX3" fmla="*/ 2153139 w 2153139"/>
                    <a:gd name="connsiteY3" fmla="*/ 446734 h 1651553"/>
                    <a:gd name="connsiteX4" fmla="*/ 2153139 w 2153139"/>
                    <a:gd name="connsiteY4" fmla="*/ 1356446 h 1651553"/>
                    <a:gd name="connsiteX5" fmla="*/ 1858032 w 2153139"/>
                    <a:gd name="connsiteY5" fmla="*/ 1651553 h 1651553"/>
                    <a:gd name="connsiteX6" fmla="*/ 102029 w 2153139"/>
                    <a:gd name="connsiteY6" fmla="*/ 1651553 h 1651553"/>
                    <a:gd name="connsiteX7" fmla="*/ 90679 w 2153139"/>
                    <a:gd name="connsiteY7" fmla="*/ 1650409 h 1651553"/>
                    <a:gd name="connsiteX8" fmla="*/ 26859 w 2153139"/>
                    <a:gd name="connsiteY8" fmla="*/ 1577001 h 1651553"/>
                    <a:gd name="connsiteX9" fmla="*/ 37651 w 2153139"/>
                    <a:gd name="connsiteY9" fmla="*/ 1422558 h 1651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3139" h="1651553">
                      <a:moveTo>
                        <a:pt x="37651" y="1422558"/>
                      </a:moveTo>
                      <a:lnTo>
                        <a:pt x="1643048" y="26859"/>
                      </a:lnTo>
                      <a:cubicBezTo>
                        <a:pt x="1688676" y="-12809"/>
                        <a:pt x="1757822" y="-7978"/>
                        <a:pt x="1797491" y="37650"/>
                      </a:cubicBezTo>
                      <a:lnTo>
                        <a:pt x="2153139" y="446734"/>
                      </a:lnTo>
                      <a:lnTo>
                        <a:pt x="2153139" y="1356446"/>
                      </a:lnTo>
                      <a:cubicBezTo>
                        <a:pt x="2153139" y="1519429"/>
                        <a:pt x="2021015" y="1651553"/>
                        <a:pt x="1858032" y="1651553"/>
                      </a:cubicBezTo>
                      <a:lnTo>
                        <a:pt x="102029" y="1651553"/>
                      </a:lnTo>
                      <a:lnTo>
                        <a:pt x="90679" y="1650409"/>
                      </a:lnTo>
                      <a:lnTo>
                        <a:pt x="26859" y="1577001"/>
                      </a:lnTo>
                      <a:cubicBezTo>
                        <a:pt x="-12809" y="1531372"/>
                        <a:pt x="-7978" y="1462226"/>
                        <a:pt x="37651" y="1422558"/>
                      </a:cubicBezTo>
                      <a:close/>
                    </a:path>
                  </a:pathLst>
                </a:custGeom>
                <a:solidFill>
                  <a:schemeClr val="accent3"/>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Arial"/>
                      <a:ea typeface="+mn-ea"/>
                      <a:cs typeface="+mn-cs"/>
                    </a:defRPr>
                  </a:lvl1pPr>
                  <a:lvl2pPr marL="457200" algn="l" defTabSz="914400" rtl="0" eaLnBrk="1" latinLnBrk="0" hangingPunct="1">
                    <a:defRPr sz="1800" kern="1200">
                      <a:solidFill>
                        <a:srgbClr val="FFFFFF"/>
                      </a:solidFill>
                      <a:latin typeface="Arial"/>
                      <a:ea typeface="+mn-ea"/>
                      <a:cs typeface="+mn-cs"/>
                    </a:defRPr>
                  </a:lvl2pPr>
                  <a:lvl3pPr marL="914400" algn="l" defTabSz="914400" rtl="0" eaLnBrk="1" latinLnBrk="0" hangingPunct="1">
                    <a:defRPr sz="1800" kern="1200">
                      <a:solidFill>
                        <a:srgbClr val="FFFFFF"/>
                      </a:solidFill>
                      <a:latin typeface="Arial"/>
                      <a:ea typeface="+mn-ea"/>
                      <a:cs typeface="+mn-cs"/>
                    </a:defRPr>
                  </a:lvl3pPr>
                  <a:lvl4pPr marL="1371600" algn="l" defTabSz="914400" rtl="0" eaLnBrk="1" latinLnBrk="0" hangingPunct="1">
                    <a:defRPr sz="1800" kern="1200">
                      <a:solidFill>
                        <a:srgbClr val="FFFFFF"/>
                      </a:solidFill>
                      <a:latin typeface="Arial"/>
                      <a:ea typeface="+mn-ea"/>
                      <a:cs typeface="+mn-cs"/>
                    </a:defRPr>
                  </a:lvl4pPr>
                  <a:lvl5pPr marL="1828800" algn="l" defTabSz="914400" rtl="0" eaLnBrk="1" latinLnBrk="0" hangingPunct="1">
                    <a:defRPr sz="1800" kern="1200">
                      <a:solidFill>
                        <a:srgbClr val="FFFFFF"/>
                      </a:solidFill>
                      <a:latin typeface="Arial"/>
                      <a:ea typeface="+mn-ea"/>
                      <a:cs typeface="+mn-cs"/>
                    </a:defRPr>
                  </a:lvl5pPr>
                  <a:lvl6pPr marL="2286000" algn="l" defTabSz="914400" rtl="0" eaLnBrk="1" latinLnBrk="0" hangingPunct="1">
                    <a:defRPr sz="1800" kern="1200">
                      <a:solidFill>
                        <a:srgbClr val="FFFFFF"/>
                      </a:solidFill>
                      <a:latin typeface="Arial"/>
                      <a:ea typeface="+mn-ea"/>
                      <a:cs typeface="+mn-cs"/>
                    </a:defRPr>
                  </a:lvl6pPr>
                  <a:lvl7pPr marL="2743200" algn="l" defTabSz="914400" rtl="0" eaLnBrk="1" latinLnBrk="0" hangingPunct="1">
                    <a:defRPr sz="1800" kern="1200">
                      <a:solidFill>
                        <a:srgbClr val="FFFFFF"/>
                      </a:solidFill>
                      <a:latin typeface="Arial"/>
                      <a:ea typeface="+mn-ea"/>
                      <a:cs typeface="+mn-cs"/>
                    </a:defRPr>
                  </a:lvl7pPr>
                  <a:lvl8pPr marL="3200400" algn="l" defTabSz="914400" rtl="0" eaLnBrk="1" latinLnBrk="0" hangingPunct="1">
                    <a:defRPr sz="1800" kern="1200">
                      <a:solidFill>
                        <a:srgbClr val="FFFFFF"/>
                      </a:solidFill>
                      <a:latin typeface="Arial"/>
                      <a:ea typeface="+mn-ea"/>
                      <a:cs typeface="+mn-cs"/>
                    </a:defRPr>
                  </a:lvl8pPr>
                  <a:lvl9pPr marL="3657600" algn="l" defTabSz="914400" rtl="0" eaLnBrk="1" latinLnBrk="0" hangingPunct="1">
                    <a:defRPr sz="1800" kern="1200">
                      <a:solidFill>
                        <a:srgbClr val="FFFFFF"/>
                      </a:solidFill>
                      <a:latin typeface="Arial"/>
                      <a:ea typeface="+mn-ea"/>
                      <a:cs typeface="+mn-cs"/>
                    </a:defRPr>
                  </a:lvl9pPr>
                </a:lstStyle>
                <a:p>
                  <a:pPr algn="ctr" defTabSz="914354"/>
                  <a:endParaRPr lang="zh-CN" altLang="en-US" sz="2000" b="1">
                    <a:solidFill>
                      <a:schemeClr val="bg1"/>
                    </a:solidFill>
                  </a:endParaRPr>
                </a:p>
              </p:txBody>
            </p:sp>
            <p:sp>
              <p:nvSpPr>
                <p:cNvPr id="19" name="Number3">
                  <a:extLst>
                    <a:ext uri="{FF2B5EF4-FFF2-40B4-BE49-F238E27FC236}">
                      <a16:creationId xmlns:a16="http://schemas.microsoft.com/office/drawing/2014/main" id="{DABA04F9-E202-4B12-81C9-7560FB6A935C}"/>
                    </a:ext>
                  </a:extLst>
                </p:cNvPr>
                <p:cNvSpPr txBox="1"/>
                <p:nvPr/>
              </p:nvSpPr>
              <p:spPr>
                <a:xfrm>
                  <a:off x="3006036" y="2409825"/>
                  <a:ext cx="593975"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a:solidFill>
                        <a:srgbClr val="FFFFFF"/>
                      </a:solidFill>
                    </a:rPr>
                    <a:t>01</a:t>
                  </a:r>
                  <a:endParaRPr lang="zh-CN" altLang="en-US" sz="2800" b="1">
                    <a:solidFill>
                      <a:srgbClr val="FFFFFF"/>
                    </a:solidFill>
                  </a:endParaRPr>
                </a:p>
              </p:txBody>
            </p:sp>
          </p:grpSp>
          <p:grpSp>
            <p:nvGrpSpPr>
              <p:cNvPr id="10" name="组合 9">
                <a:extLst>
                  <a:ext uri="{FF2B5EF4-FFF2-40B4-BE49-F238E27FC236}">
                    <a16:creationId xmlns:a16="http://schemas.microsoft.com/office/drawing/2014/main" id="{2AC4691A-A7A0-4346-9264-994AED3FED46}"/>
                  </a:ext>
                </a:extLst>
              </p:cNvPr>
              <p:cNvGrpSpPr/>
              <p:nvPr/>
            </p:nvGrpSpPr>
            <p:grpSpPr>
              <a:xfrm>
                <a:off x="1877241" y="2925575"/>
                <a:ext cx="2214615" cy="983825"/>
                <a:chOff x="1877241" y="2925575"/>
                <a:chExt cx="2214615" cy="983825"/>
              </a:xfrm>
            </p:grpSpPr>
            <p:sp>
              <p:nvSpPr>
                <p:cNvPr id="16" name="Bullet3">
                  <a:extLst>
                    <a:ext uri="{FF2B5EF4-FFF2-40B4-BE49-F238E27FC236}">
                      <a16:creationId xmlns:a16="http://schemas.microsoft.com/office/drawing/2014/main" id="{1AB22FAD-AA22-445B-95B5-62FC9D345F69}"/>
                    </a:ext>
                  </a:extLst>
                </p:cNvPr>
                <p:cNvSpPr txBox="1"/>
                <p:nvPr/>
              </p:nvSpPr>
              <p:spPr>
                <a:xfrm>
                  <a:off x="1877241" y="3291307"/>
                  <a:ext cx="2214615" cy="618093"/>
                </a:xfrm>
                <a:prstGeom prst="rect">
                  <a:avLst/>
                </a:prstGeom>
                <a:noFill/>
              </p:spPr>
              <p:txBody>
                <a:bodyPr wrap="square"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a:t>学习管理实施纠偏</a:t>
                  </a:r>
                  <a:endParaRPr lang="en-US" altLang="zh-CN" b="1"/>
                </a:p>
              </p:txBody>
            </p:sp>
            <p:grpSp>
              <p:nvGrpSpPr>
                <p:cNvPr id="12" name="组合 11">
                  <a:extLst>
                    <a:ext uri="{FF2B5EF4-FFF2-40B4-BE49-F238E27FC236}">
                      <a16:creationId xmlns:a16="http://schemas.microsoft.com/office/drawing/2014/main" id="{67DC4F1A-1270-45A9-A669-CEB4494F7699}"/>
                    </a:ext>
                  </a:extLst>
                </p:cNvPr>
                <p:cNvGrpSpPr/>
                <p:nvPr/>
              </p:nvGrpSpPr>
              <p:grpSpPr>
                <a:xfrm>
                  <a:off x="1882080" y="2925575"/>
                  <a:ext cx="444222" cy="444220"/>
                  <a:chOff x="-962888" y="3808044"/>
                  <a:chExt cx="444222" cy="444220"/>
                </a:xfrm>
              </p:grpSpPr>
              <p:sp>
                <p:nvSpPr>
                  <p:cNvPr id="13" name="任意多边形: 形状 12">
                    <a:extLst>
                      <a:ext uri="{FF2B5EF4-FFF2-40B4-BE49-F238E27FC236}">
                        <a16:creationId xmlns:a16="http://schemas.microsoft.com/office/drawing/2014/main" id="{F3690B2A-0147-4000-B66F-68992033D332}"/>
                      </a:ext>
                    </a:extLst>
                  </p:cNvPr>
                  <p:cNvSpPr/>
                  <p:nvPr/>
                </p:nvSpPr>
                <p:spPr bwMode="auto">
                  <a:xfrm>
                    <a:off x="-787351" y="3962697"/>
                    <a:ext cx="168853" cy="205561"/>
                  </a:xfrm>
                  <a:custGeom>
                    <a:avLst/>
                    <a:gdLst>
                      <a:gd name="connsiteX0" fmla="*/ 283816 w 438150"/>
                      <a:gd name="connsiteY0" fmla="*/ 621 h 533400"/>
                      <a:gd name="connsiteX1" fmla="*/ 286102 w 438150"/>
                      <a:gd name="connsiteY1" fmla="*/ 716 h 533400"/>
                      <a:gd name="connsiteX2" fmla="*/ 286102 w 438150"/>
                      <a:gd name="connsiteY2" fmla="*/ 124446 h 533400"/>
                      <a:gd name="connsiteX3" fmla="*/ 286197 w 438150"/>
                      <a:gd name="connsiteY3" fmla="*/ 126160 h 533400"/>
                      <a:gd name="connsiteX4" fmla="*/ 314677 w 438150"/>
                      <a:gd name="connsiteY4" fmla="*/ 153021 h 533400"/>
                      <a:gd name="connsiteX5" fmla="*/ 314677 w 438150"/>
                      <a:gd name="connsiteY5" fmla="*/ 153021 h 533400"/>
                      <a:gd name="connsiteX6" fmla="*/ 438407 w 438150"/>
                      <a:gd name="connsiteY6" fmla="*/ 153021 h 533400"/>
                      <a:gd name="connsiteX7" fmla="*/ 438502 w 438150"/>
                      <a:gd name="connsiteY7" fmla="*/ 155307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3816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50098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534 w 438150"/>
                      <a:gd name="connsiteY34" fmla="*/ 133876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3816" y="621"/>
                        </a:moveTo>
                        <a:cubicBezTo>
                          <a:pt x="284578" y="621"/>
                          <a:pt x="285340" y="621"/>
                          <a:pt x="286102" y="716"/>
                        </a:cubicBezTo>
                        <a:lnTo>
                          <a:pt x="286102" y="124446"/>
                        </a:lnTo>
                        <a:lnTo>
                          <a:pt x="286197" y="126160"/>
                        </a:lnTo>
                        <a:cubicBezTo>
                          <a:pt x="287055" y="141115"/>
                          <a:pt x="299532" y="153021"/>
                          <a:pt x="314677" y="153021"/>
                        </a:cubicBezTo>
                        <a:lnTo>
                          <a:pt x="314677" y="153021"/>
                        </a:lnTo>
                        <a:lnTo>
                          <a:pt x="438407" y="153021"/>
                        </a:lnTo>
                        <a:cubicBezTo>
                          <a:pt x="438502" y="153783"/>
                          <a:pt x="438502" y="154545"/>
                          <a:pt x="438502" y="155307"/>
                        </a:cubicBezTo>
                        <a:lnTo>
                          <a:pt x="438502" y="505446"/>
                        </a:lnTo>
                        <a:cubicBezTo>
                          <a:pt x="438502" y="521257"/>
                          <a:pt x="425739" y="534021"/>
                          <a:pt x="409927" y="534021"/>
                        </a:cubicBezTo>
                        <a:lnTo>
                          <a:pt x="28927" y="534021"/>
                        </a:lnTo>
                        <a:cubicBezTo>
                          <a:pt x="13115" y="534021"/>
                          <a:pt x="352" y="521257"/>
                          <a:pt x="352" y="505446"/>
                        </a:cubicBezTo>
                        <a:lnTo>
                          <a:pt x="352" y="29196"/>
                        </a:lnTo>
                        <a:cubicBezTo>
                          <a:pt x="352" y="13385"/>
                          <a:pt x="13115" y="621"/>
                          <a:pt x="28927" y="621"/>
                        </a:cubicBezTo>
                        <a:lnTo>
                          <a:pt x="283816" y="621"/>
                        </a:lnTo>
                        <a:close/>
                        <a:moveTo>
                          <a:pt x="248002" y="200646"/>
                        </a:moveTo>
                        <a:lnTo>
                          <a:pt x="152752" y="200646"/>
                        </a:lnTo>
                        <a:lnTo>
                          <a:pt x="152752" y="410196"/>
                        </a:lnTo>
                        <a:lnTo>
                          <a:pt x="171802" y="410196"/>
                        </a:lnTo>
                        <a:lnTo>
                          <a:pt x="171802" y="314946"/>
                        </a:lnTo>
                        <a:lnTo>
                          <a:pt x="248002" y="314946"/>
                        </a:lnTo>
                        <a:lnTo>
                          <a:pt x="250098" y="314946"/>
                        </a:lnTo>
                        <a:cubicBezTo>
                          <a:pt x="280673" y="313803"/>
                          <a:pt x="305152" y="288657"/>
                          <a:pt x="305152" y="257796"/>
                        </a:cubicBezTo>
                        <a:cubicBezTo>
                          <a:pt x="305152" y="226268"/>
                          <a:pt x="279530" y="200646"/>
                          <a:pt x="248002" y="200646"/>
                        </a:cubicBezTo>
                        <a:lnTo>
                          <a:pt x="248002" y="200646"/>
                        </a:lnTo>
                        <a:close/>
                        <a:moveTo>
                          <a:pt x="248002" y="219696"/>
                        </a:moveTo>
                        <a:cubicBezTo>
                          <a:pt x="269052" y="219696"/>
                          <a:pt x="286102" y="236746"/>
                          <a:pt x="286102" y="257796"/>
                        </a:cubicBezTo>
                        <a:cubicBezTo>
                          <a:pt x="286102" y="278846"/>
                          <a:pt x="269052" y="295896"/>
                          <a:pt x="248002" y="295896"/>
                        </a:cubicBezTo>
                        <a:lnTo>
                          <a:pt x="248002" y="295896"/>
                        </a:lnTo>
                        <a:lnTo>
                          <a:pt x="171802" y="295896"/>
                        </a:lnTo>
                        <a:lnTo>
                          <a:pt x="171802" y="219696"/>
                        </a:lnTo>
                        <a:lnTo>
                          <a:pt x="248002" y="219696"/>
                        </a:lnTo>
                        <a:close/>
                        <a:moveTo>
                          <a:pt x="428977" y="133971"/>
                        </a:moveTo>
                        <a:lnTo>
                          <a:pt x="314677" y="133971"/>
                        </a:lnTo>
                        <a:lnTo>
                          <a:pt x="313534" y="133876"/>
                        </a:lnTo>
                        <a:cubicBezTo>
                          <a:pt x="308772" y="133304"/>
                          <a:pt x="305152" y="129304"/>
                          <a:pt x="305152" y="124446"/>
                        </a:cubicBezTo>
                        <a:lnTo>
                          <a:pt x="305152" y="124446"/>
                        </a:lnTo>
                        <a:lnTo>
                          <a:pt x="305152" y="10146"/>
                        </a:lnTo>
                        <a:lnTo>
                          <a:pt x="428977" y="133971"/>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 name="椭圆 13">
                    <a:extLst>
                      <a:ext uri="{FF2B5EF4-FFF2-40B4-BE49-F238E27FC236}">
                        <a16:creationId xmlns:a16="http://schemas.microsoft.com/office/drawing/2014/main" id="{A6EE52AF-DBC7-46BA-B00A-69CFBAA94B9C}"/>
                      </a:ext>
                    </a:extLst>
                  </p:cNvPr>
                  <p:cNvSpPr/>
                  <p:nvPr/>
                </p:nvSpPr>
                <p:spPr>
                  <a:xfrm>
                    <a:off x="-962888" y="3808044"/>
                    <a:ext cx="444222" cy="444220"/>
                  </a:xfrm>
                  <a:prstGeom prst="ellipse">
                    <a:avLst/>
                  </a:prstGeom>
                  <a:solidFill>
                    <a:schemeClr val="accent3"/>
                  </a:solidFill>
                  <a:ln w="12700" cap="rnd">
                    <a:noFill/>
                    <a:prstDash val="solid"/>
                    <a:rou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a:solidFill>
                        <a:schemeClr val="bg1"/>
                      </a:solidFill>
                    </a:endParaRPr>
                  </a:p>
                </p:txBody>
              </p:sp>
              <p:sp>
                <p:nvSpPr>
                  <p:cNvPr id="15" name="Icon3">
                    <a:extLst>
                      <a:ext uri="{FF2B5EF4-FFF2-40B4-BE49-F238E27FC236}">
                        <a16:creationId xmlns:a16="http://schemas.microsoft.com/office/drawing/2014/main" id="{69A61F18-1B86-47F8-A015-1B92511E0970}"/>
                      </a:ext>
                    </a:extLst>
                  </p:cNvPr>
                  <p:cNvSpPr/>
                  <p:nvPr/>
                </p:nvSpPr>
                <p:spPr bwMode="auto">
                  <a:xfrm>
                    <a:off x="-843558" y="3936551"/>
                    <a:ext cx="205561" cy="187207"/>
                  </a:xfrm>
                  <a:custGeom>
                    <a:avLst/>
                    <a:gdLst>
                      <a:gd name="connsiteX0" fmla="*/ 125329 w 533400"/>
                      <a:gd name="connsiteY0" fmla="*/ 229221 h 485775"/>
                      <a:gd name="connsiteX1" fmla="*/ 125329 w 533400"/>
                      <a:gd name="connsiteY1" fmla="*/ 276846 h 485775"/>
                      <a:gd name="connsiteX2" fmla="*/ 144379 w 533400"/>
                      <a:gd name="connsiteY2" fmla="*/ 276846 h 485775"/>
                      <a:gd name="connsiteX3" fmla="*/ 144379 w 533400"/>
                      <a:gd name="connsiteY3" fmla="*/ 229221 h 485775"/>
                      <a:gd name="connsiteX4" fmla="*/ 392029 w 533400"/>
                      <a:gd name="connsiteY4" fmla="*/ 229221 h 485775"/>
                      <a:gd name="connsiteX5" fmla="*/ 392029 w 533400"/>
                      <a:gd name="connsiteY5" fmla="*/ 276846 h 485775"/>
                      <a:gd name="connsiteX6" fmla="*/ 411079 w 533400"/>
                      <a:gd name="connsiteY6" fmla="*/ 276846 h 485775"/>
                      <a:gd name="connsiteX7" fmla="*/ 411079 w 533400"/>
                      <a:gd name="connsiteY7" fmla="*/ 229221 h 485775"/>
                      <a:gd name="connsiteX8" fmla="*/ 534904 w 533400"/>
                      <a:gd name="connsiteY8" fmla="*/ 229221 h 485775"/>
                      <a:gd name="connsiteX9" fmla="*/ 534904 w 533400"/>
                      <a:gd name="connsiteY9" fmla="*/ 457821 h 485775"/>
                      <a:gd name="connsiteX10" fmla="*/ 506329 w 533400"/>
                      <a:gd name="connsiteY10" fmla="*/ 486396 h 485775"/>
                      <a:gd name="connsiteX11" fmla="*/ 30079 w 533400"/>
                      <a:gd name="connsiteY11" fmla="*/ 486396 h 485775"/>
                      <a:gd name="connsiteX12" fmla="*/ 1504 w 533400"/>
                      <a:gd name="connsiteY12" fmla="*/ 457821 h 485775"/>
                      <a:gd name="connsiteX13" fmla="*/ 1504 w 533400"/>
                      <a:gd name="connsiteY13" fmla="*/ 229221 h 485775"/>
                      <a:gd name="connsiteX14" fmla="*/ 125329 w 533400"/>
                      <a:gd name="connsiteY14" fmla="*/ 229221 h 485775"/>
                      <a:gd name="connsiteX15" fmla="*/ 372979 w 533400"/>
                      <a:gd name="connsiteY15" fmla="*/ 621 h 485775"/>
                      <a:gd name="connsiteX16" fmla="*/ 411079 w 533400"/>
                      <a:gd name="connsiteY16" fmla="*/ 36816 h 485775"/>
                      <a:gd name="connsiteX17" fmla="*/ 411079 w 533400"/>
                      <a:gd name="connsiteY17" fmla="*/ 38721 h 485775"/>
                      <a:gd name="connsiteX18" fmla="*/ 411079 w 533400"/>
                      <a:gd name="connsiteY18" fmla="*/ 114921 h 485775"/>
                      <a:gd name="connsiteX19" fmla="*/ 506329 w 533400"/>
                      <a:gd name="connsiteY19" fmla="*/ 114921 h 485775"/>
                      <a:gd name="connsiteX20" fmla="*/ 534904 w 533400"/>
                      <a:gd name="connsiteY20" fmla="*/ 143496 h 485775"/>
                      <a:gd name="connsiteX21" fmla="*/ 534904 w 533400"/>
                      <a:gd name="connsiteY21" fmla="*/ 210171 h 485775"/>
                      <a:gd name="connsiteX22" fmla="*/ 1504 w 533400"/>
                      <a:gd name="connsiteY22" fmla="*/ 210171 h 485775"/>
                      <a:gd name="connsiteX23" fmla="*/ 1504 w 533400"/>
                      <a:gd name="connsiteY23" fmla="*/ 143496 h 485775"/>
                      <a:gd name="connsiteX24" fmla="*/ 30079 w 533400"/>
                      <a:gd name="connsiteY24" fmla="*/ 114921 h 485775"/>
                      <a:gd name="connsiteX25" fmla="*/ 125329 w 533400"/>
                      <a:gd name="connsiteY25" fmla="*/ 114921 h 485775"/>
                      <a:gd name="connsiteX26" fmla="*/ 125329 w 533400"/>
                      <a:gd name="connsiteY26" fmla="*/ 38721 h 485775"/>
                      <a:gd name="connsiteX27" fmla="*/ 161524 w 533400"/>
                      <a:gd name="connsiteY27" fmla="*/ 621 h 485775"/>
                      <a:gd name="connsiteX28" fmla="*/ 163429 w 533400"/>
                      <a:gd name="connsiteY28" fmla="*/ 621 h 485775"/>
                      <a:gd name="connsiteX29" fmla="*/ 372979 w 533400"/>
                      <a:gd name="connsiteY29" fmla="*/ 621 h 485775"/>
                      <a:gd name="connsiteX30" fmla="*/ 372979 w 533400"/>
                      <a:gd name="connsiteY30" fmla="*/ 19671 h 485775"/>
                      <a:gd name="connsiteX31" fmla="*/ 163429 w 533400"/>
                      <a:gd name="connsiteY31" fmla="*/ 19671 h 485775"/>
                      <a:gd name="connsiteX32" fmla="*/ 144474 w 533400"/>
                      <a:gd name="connsiteY32" fmla="*/ 37292 h 485775"/>
                      <a:gd name="connsiteX33" fmla="*/ 144379 w 533400"/>
                      <a:gd name="connsiteY33" fmla="*/ 38721 h 485775"/>
                      <a:gd name="connsiteX34" fmla="*/ 144379 w 533400"/>
                      <a:gd name="connsiteY34" fmla="*/ 114921 h 485775"/>
                      <a:gd name="connsiteX35" fmla="*/ 392029 w 533400"/>
                      <a:gd name="connsiteY35" fmla="*/ 114921 h 485775"/>
                      <a:gd name="connsiteX36" fmla="*/ 392029 w 533400"/>
                      <a:gd name="connsiteY36" fmla="*/ 38721 h 485775"/>
                      <a:gd name="connsiteX37" fmla="*/ 375836 w 533400"/>
                      <a:gd name="connsiteY37" fmla="*/ 19862 h 485775"/>
                      <a:gd name="connsiteX38" fmla="*/ 374408 w 533400"/>
                      <a:gd name="connsiteY38" fmla="*/ 19671 h 485775"/>
                      <a:gd name="connsiteX39" fmla="*/ 372979 w 533400"/>
                      <a:gd name="connsiteY39" fmla="*/ 1967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57821"/>
                        </a:lnTo>
                        <a:cubicBezTo>
                          <a:pt x="534904" y="473632"/>
                          <a:pt x="522141" y="486396"/>
                          <a:pt x="506329" y="486396"/>
                        </a:cubicBezTo>
                        <a:lnTo>
                          <a:pt x="30079" y="486396"/>
                        </a:lnTo>
                        <a:cubicBezTo>
                          <a:pt x="14267" y="486396"/>
                          <a:pt x="1504" y="473632"/>
                          <a:pt x="1504" y="457821"/>
                        </a:cubicBezTo>
                        <a:lnTo>
                          <a:pt x="1504" y="229221"/>
                        </a:lnTo>
                        <a:lnTo>
                          <a:pt x="125329" y="229221"/>
                        </a:lnTo>
                        <a:close/>
                        <a:moveTo>
                          <a:pt x="372979" y="621"/>
                        </a:moveTo>
                        <a:cubicBezTo>
                          <a:pt x="393363" y="621"/>
                          <a:pt x="410031" y="16623"/>
                          <a:pt x="411079" y="36816"/>
                        </a:cubicBezTo>
                        <a:lnTo>
                          <a:pt x="411079" y="38721"/>
                        </a:lnTo>
                        <a:lnTo>
                          <a:pt x="411079" y="114921"/>
                        </a:lnTo>
                        <a:lnTo>
                          <a:pt x="506329" y="114921"/>
                        </a:lnTo>
                        <a:cubicBezTo>
                          <a:pt x="522141" y="114921"/>
                          <a:pt x="534904" y="127685"/>
                          <a:pt x="534904" y="143496"/>
                        </a:cubicBezTo>
                        <a:lnTo>
                          <a:pt x="534904" y="210171"/>
                        </a:lnTo>
                        <a:lnTo>
                          <a:pt x="1504" y="210171"/>
                        </a:lnTo>
                        <a:lnTo>
                          <a:pt x="1504" y="143496"/>
                        </a:lnTo>
                        <a:cubicBezTo>
                          <a:pt x="1504" y="127685"/>
                          <a:pt x="14267" y="114921"/>
                          <a:pt x="30079" y="114921"/>
                        </a:cubicBezTo>
                        <a:lnTo>
                          <a:pt x="125329" y="114921"/>
                        </a:lnTo>
                        <a:lnTo>
                          <a:pt x="125329" y="38721"/>
                        </a:lnTo>
                        <a:cubicBezTo>
                          <a:pt x="125329" y="18337"/>
                          <a:pt x="141331" y="1669"/>
                          <a:pt x="161524" y="621"/>
                        </a:cubicBezTo>
                        <a:lnTo>
                          <a:pt x="163429" y="621"/>
                        </a:lnTo>
                        <a:lnTo>
                          <a:pt x="372979" y="621"/>
                        </a:lnTo>
                        <a:close/>
                        <a:moveTo>
                          <a:pt x="372979" y="19671"/>
                        </a:moveTo>
                        <a:lnTo>
                          <a:pt x="163429" y="19671"/>
                        </a:lnTo>
                        <a:cubicBezTo>
                          <a:pt x="153428" y="19671"/>
                          <a:pt x="145141" y="27482"/>
                          <a:pt x="144474" y="37292"/>
                        </a:cubicBezTo>
                        <a:lnTo>
                          <a:pt x="144379" y="38721"/>
                        </a:lnTo>
                        <a:lnTo>
                          <a:pt x="144379" y="114921"/>
                        </a:lnTo>
                        <a:lnTo>
                          <a:pt x="392029" y="114921"/>
                        </a:lnTo>
                        <a:lnTo>
                          <a:pt x="392029" y="38721"/>
                        </a:lnTo>
                        <a:cubicBezTo>
                          <a:pt x="392029" y="29196"/>
                          <a:pt x="384981" y="21290"/>
                          <a:pt x="375836" y="19862"/>
                        </a:cubicBezTo>
                        <a:lnTo>
                          <a:pt x="374408" y="19671"/>
                        </a:lnTo>
                        <a:lnTo>
                          <a:pt x="372979" y="1967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grpSp>
      <p:sp>
        <p:nvSpPr>
          <p:cNvPr id="42" name="文本框 41">
            <a:extLst>
              <a:ext uri="{FF2B5EF4-FFF2-40B4-BE49-F238E27FC236}">
                <a16:creationId xmlns:a16="http://schemas.microsoft.com/office/drawing/2014/main" id="{0C121916-7B57-491E-94E8-D55ED7854DFB}"/>
              </a:ext>
            </a:extLst>
          </p:cNvPr>
          <p:cNvSpPr txBox="1"/>
          <p:nvPr/>
        </p:nvSpPr>
        <p:spPr>
          <a:xfrm>
            <a:off x="747093" y="3427065"/>
            <a:ext cx="3182950" cy="1556708"/>
          </a:xfrm>
          <a:prstGeom prst="rect">
            <a:avLst/>
          </a:prstGeom>
          <a:noFill/>
        </p:spPr>
        <p:txBody>
          <a:bodyPr wrap="square">
            <a:spAutoFit/>
          </a:bodyPr>
          <a:lstStyle/>
          <a:p>
            <a:pPr marL="171450" marR="0" lvl="0" indent="-171450" algn="l" defTabSz="914400" rtl="0" eaLnBrk="1" fontAlgn="auto" latinLnBrk="0" hangingPunct="1">
              <a:lnSpc>
                <a:spcPct val="120000"/>
              </a:lnSpc>
              <a:spcBef>
                <a:spcPts val="600"/>
              </a:spcBef>
              <a:spcAft>
                <a:spcPts val="0"/>
              </a:spcAft>
              <a:buClrTx/>
              <a:buSzTx/>
              <a:buFont typeface="Wingdings" panose="05000000000000000000" pitchFamily="2" charset="2"/>
              <a:buChar char="Ø"/>
              <a:tabLst/>
              <a:defRPr/>
            </a:pPr>
            <a:r>
              <a:rPr kumimoji="0" lang="zh-CN" altLang="en-US" sz="1200" b="1" i="0" u="none" strike="noStrike" kern="1200" cap="none" spc="0" normalizeH="0" baseline="0" noProof="0">
                <a:ln>
                  <a:noFill/>
                </a:ln>
                <a:solidFill>
                  <a:prstClr val="black"/>
                </a:solidFill>
                <a:effectLst/>
                <a:uLnTx/>
                <a:uFillTx/>
                <a:latin typeface="Arial"/>
                <a:ea typeface="微软雅黑"/>
                <a:cs typeface="+mn-cs"/>
              </a:rPr>
              <a:t>优化学习审批管理：</a:t>
            </a:r>
            <a:r>
              <a:rPr kumimoji="0" lang="zh-CN" altLang="en-US" sz="1200" b="0" i="0" u="none" strike="noStrike" kern="1200" cap="none" spc="0" normalizeH="0" baseline="0" noProof="0">
                <a:ln>
                  <a:noFill/>
                </a:ln>
                <a:solidFill>
                  <a:prstClr val="black"/>
                </a:solidFill>
                <a:effectLst/>
                <a:uLnTx/>
                <a:uFillTx/>
                <a:latin typeface="Arial"/>
                <a:ea typeface="微软雅黑"/>
                <a:cs typeface="+mn-cs"/>
              </a:rPr>
              <a:t>学习申请流程增加部门负责人审批环节；</a:t>
            </a:r>
            <a:endParaRPr kumimoji="0" lang="en-US" altLang="zh-CN" sz="1200" b="0" i="0" u="none" strike="noStrike" kern="1200" cap="none" spc="0" normalizeH="0" baseline="0" noProof="0">
              <a:ln>
                <a:noFill/>
              </a:ln>
              <a:solidFill>
                <a:prstClr val="black"/>
              </a:solidFill>
              <a:effectLst/>
              <a:uLnTx/>
              <a:uFillTx/>
              <a:latin typeface="Arial"/>
              <a:ea typeface="微软雅黑"/>
              <a:cs typeface="+mn-cs"/>
            </a:endParaRPr>
          </a:p>
          <a:p>
            <a:pPr marL="171450" marR="0" lvl="0" indent="-171450" algn="l" defTabSz="914400" rtl="0" eaLnBrk="1" fontAlgn="auto" latinLnBrk="0" hangingPunct="1">
              <a:lnSpc>
                <a:spcPct val="120000"/>
              </a:lnSpc>
              <a:spcBef>
                <a:spcPts val="600"/>
              </a:spcBef>
              <a:spcAft>
                <a:spcPts val="0"/>
              </a:spcAft>
              <a:buClrTx/>
              <a:buSzTx/>
              <a:buFont typeface="Wingdings" panose="05000000000000000000" pitchFamily="2" charset="2"/>
              <a:buChar char="Ø"/>
              <a:tabLst/>
              <a:defRPr/>
            </a:pPr>
            <a:r>
              <a:rPr kumimoji="0" lang="zh-CN" altLang="en-US" sz="1200" b="1" i="0" u="none" strike="noStrike" kern="1200" cap="none" spc="0" normalizeH="0" baseline="0" noProof="0">
                <a:ln>
                  <a:noFill/>
                </a:ln>
                <a:solidFill>
                  <a:prstClr val="black"/>
                </a:solidFill>
                <a:effectLst/>
                <a:uLnTx/>
                <a:uFillTx/>
                <a:latin typeface="Arial"/>
                <a:ea typeface="微软雅黑"/>
                <a:cs typeface="+mn-cs"/>
              </a:rPr>
              <a:t>加强学习成效管理：</a:t>
            </a:r>
            <a:r>
              <a:rPr kumimoji="0" lang="zh-CN" altLang="en-US" sz="1200" b="0" i="0" u="none" strike="noStrike" kern="1200" cap="none" spc="0" normalizeH="0" baseline="0" noProof="0">
                <a:ln>
                  <a:noFill/>
                </a:ln>
                <a:solidFill>
                  <a:prstClr val="black"/>
                </a:solidFill>
                <a:effectLst/>
                <a:uLnTx/>
                <a:uFillTx/>
                <a:latin typeface="Arial"/>
                <a:ea typeface="微软雅黑"/>
                <a:cs typeface="+mn-cs"/>
              </a:rPr>
              <a:t>对随堂测评、学习心得情况形成常规化检查机制；</a:t>
            </a:r>
            <a:endParaRPr kumimoji="0" lang="en-US" altLang="zh-CN" sz="1200" b="0" i="0" u="none" strike="noStrike" kern="1200" cap="none" spc="0" normalizeH="0" baseline="0" noProof="0">
              <a:ln>
                <a:noFill/>
              </a:ln>
              <a:solidFill>
                <a:prstClr val="black"/>
              </a:solidFill>
              <a:effectLst/>
              <a:uLnTx/>
              <a:uFillTx/>
              <a:latin typeface="Arial"/>
              <a:ea typeface="微软雅黑"/>
              <a:cs typeface="+mn-cs"/>
            </a:endParaRPr>
          </a:p>
          <a:p>
            <a:pPr marL="171450" marR="0" lvl="0" indent="-171450" algn="l" defTabSz="914400" rtl="0" eaLnBrk="1" fontAlgn="auto" latinLnBrk="0" hangingPunct="1">
              <a:lnSpc>
                <a:spcPct val="120000"/>
              </a:lnSpc>
              <a:spcBef>
                <a:spcPts val="600"/>
              </a:spcBef>
              <a:spcAft>
                <a:spcPts val="0"/>
              </a:spcAft>
              <a:buClrTx/>
              <a:buSzTx/>
              <a:buFont typeface="Wingdings" panose="05000000000000000000" pitchFamily="2" charset="2"/>
              <a:buChar char="Ø"/>
              <a:tabLst/>
              <a:defRPr/>
            </a:pPr>
            <a:r>
              <a:rPr kumimoji="0" lang="zh-CN" altLang="en-US" sz="1200" b="1" i="0" u="none" strike="noStrike" kern="1200" cap="none" spc="0" normalizeH="0" baseline="0" noProof="0">
                <a:ln>
                  <a:noFill/>
                </a:ln>
                <a:solidFill>
                  <a:prstClr val="black"/>
                </a:solidFill>
                <a:effectLst/>
                <a:uLnTx/>
                <a:uFillTx/>
                <a:latin typeface="Arial"/>
                <a:ea typeface="微软雅黑"/>
                <a:cs typeface="+mn-cs"/>
              </a:rPr>
              <a:t>合理安排培训时间：</a:t>
            </a:r>
            <a:r>
              <a:rPr kumimoji="0" lang="zh-CN" altLang="en-US" sz="1200" i="0" u="none" strike="noStrike" kern="1200" cap="none" spc="0" normalizeH="0" baseline="0" noProof="0">
                <a:ln>
                  <a:noFill/>
                </a:ln>
                <a:solidFill>
                  <a:prstClr val="black"/>
                </a:solidFill>
                <a:effectLst/>
                <a:uLnTx/>
                <a:uFillTx/>
                <a:latin typeface="Arial"/>
                <a:ea typeface="微软雅黑"/>
                <a:cs typeface="+mn-cs"/>
              </a:rPr>
              <a:t>新员工培训或其他特定培训可适当安排在下午</a:t>
            </a:r>
            <a:r>
              <a:rPr kumimoji="0" lang="en-US" altLang="zh-CN" sz="1200" i="0" u="none" strike="noStrike" kern="1200" cap="none" spc="0" normalizeH="0" baseline="0" noProof="0">
                <a:ln>
                  <a:noFill/>
                </a:ln>
                <a:solidFill>
                  <a:prstClr val="black"/>
                </a:solidFill>
                <a:effectLst/>
                <a:uLnTx/>
                <a:uFillTx/>
                <a:latin typeface="Arial"/>
                <a:ea typeface="微软雅黑"/>
                <a:cs typeface="+mn-cs"/>
              </a:rPr>
              <a:t>17</a:t>
            </a:r>
            <a:r>
              <a:rPr kumimoji="0" lang="zh-CN" altLang="en-US" sz="1200" i="0" u="none" strike="noStrike" kern="1200" cap="none" spc="0" normalizeH="0" baseline="0" noProof="0">
                <a:ln>
                  <a:noFill/>
                </a:ln>
                <a:solidFill>
                  <a:prstClr val="black"/>
                </a:solidFill>
                <a:effectLst/>
                <a:uLnTx/>
                <a:uFillTx/>
                <a:latin typeface="Arial"/>
                <a:ea typeface="微软雅黑"/>
                <a:cs typeface="+mn-cs"/>
              </a:rPr>
              <a:t>点以后。</a:t>
            </a:r>
            <a:endParaRPr kumimoji="0" lang="en-US" altLang="zh-CN" sz="1200" i="0" u="none" strike="noStrike" kern="1200" cap="none" spc="0" normalizeH="0" baseline="0" noProof="0">
              <a:ln>
                <a:noFill/>
              </a:ln>
              <a:solidFill>
                <a:prstClr val="black"/>
              </a:solidFill>
              <a:effectLst/>
              <a:uLnTx/>
              <a:uFillTx/>
              <a:latin typeface="Arial"/>
              <a:ea typeface="微软雅黑"/>
              <a:cs typeface="+mn-cs"/>
            </a:endParaRPr>
          </a:p>
        </p:txBody>
      </p:sp>
      <p:sp>
        <p:nvSpPr>
          <p:cNvPr id="43" name="文本框 42">
            <a:extLst>
              <a:ext uri="{FF2B5EF4-FFF2-40B4-BE49-F238E27FC236}">
                <a16:creationId xmlns:a16="http://schemas.microsoft.com/office/drawing/2014/main" id="{793B6E50-B674-4196-AC83-9D459B52FE06}"/>
              </a:ext>
            </a:extLst>
          </p:cNvPr>
          <p:cNvSpPr txBox="1"/>
          <p:nvPr/>
        </p:nvSpPr>
        <p:spPr>
          <a:xfrm>
            <a:off x="4445194" y="3448247"/>
            <a:ext cx="3182950" cy="1778307"/>
          </a:xfrm>
          <a:prstGeom prst="rect">
            <a:avLst/>
          </a:prstGeom>
          <a:noFill/>
        </p:spPr>
        <p:txBody>
          <a:bodyPr wrap="square">
            <a:spAutoFit/>
          </a:bodyPr>
          <a:lstStyle/>
          <a:p>
            <a:pPr marL="171450" marR="0" lvl="0" indent="-171450" algn="l" defTabSz="914400" rtl="0" eaLnBrk="1" fontAlgn="auto" latinLnBrk="0" hangingPunct="1">
              <a:lnSpc>
                <a:spcPct val="120000"/>
              </a:lnSpc>
              <a:spcBef>
                <a:spcPts val="600"/>
              </a:spcBef>
              <a:spcAft>
                <a:spcPts val="0"/>
              </a:spcAft>
              <a:buClrTx/>
              <a:buSzTx/>
              <a:buFont typeface="Wingdings" panose="05000000000000000000" pitchFamily="2" charset="2"/>
              <a:buChar char="Ø"/>
              <a:tabLst/>
              <a:defRPr/>
            </a:pPr>
            <a:r>
              <a:rPr lang="zh-CN" altLang="en-US" sz="1200" b="1">
                <a:solidFill>
                  <a:prstClr val="black"/>
                </a:solidFill>
                <a:latin typeface="Arial"/>
                <a:ea typeface="微软雅黑"/>
              </a:rPr>
              <a:t>加快课件库建立</a:t>
            </a:r>
            <a:r>
              <a:rPr kumimoji="0" lang="zh-CN" altLang="en-US" sz="1200" b="1" i="0" u="none" strike="noStrike" kern="1200" cap="none" spc="0" normalizeH="0" baseline="0" noProof="0">
                <a:ln>
                  <a:noFill/>
                </a:ln>
                <a:solidFill>
                  <a:prstClr val="black"/>
                </a:solidFill>
                <a:effectLst/>
                <a:uLnTx/>
                <a:uFillTx/>
                <a:latin typeface="Arial"/>
                <a:ea typeface="微软雅黑"/>
                <a:cs typeface="+mn-cs"/>
              </a:rPr>
              <a:t>：</a:t>
            </a:r>
            <a:r>
              <a:rPr kumimoji="0" lang="zh-CN" altLang="en-US" sz="1200" i="0" u="none" strike="noStrike" kern="1200" cap="none" spc="0" normalizeH="0" baseline="0" noProof="0">
                <a:ln>
                  <a:noFill/>
                </a:ln>
                <a:solidFill>
                  <a:prstClr val="black"/>
                </a:solidFill>
                <a:effectLst/>
                <a:uLnTx/>
                <a:uFillTx/>
                <a:latin typeface="Arial"/>
                <a:ea typeface="微软雅黑"/>
                <a:cs typeface="+mn-cs"/>
              </a:rPr>
              <a:t>课件库管理实现系统化，便于员工自主学习复习</a:t>
            </a:r>
            <a:r>
              <a:rPr kumimoji="0" lang="zh-CN" altLang="en-US" sz="1200" b="0" i="0" u="none" strike="noStrike" kern="1200" cap="none" spc="0" normalizeH="0" baseline="0" noProof="0">
                <a:ln>
                  <a:noFill/>
                </a:ln>
                <a:solidFill>
                  <a:prstClr val="black"/>
                </a:solidFill>
                <a:effectLst/>
                <a:uLnTx/>
                <a:uFillTx/>
                <a:latin typeface="Arial"/>
                <a:ea typeface="微软雅黑"/>
                <a:cs typeface="+mn-cs"/>
              </a:rPr>
              <a:t>；</a:t>
            </a:r>
            <a:endParaRPr kumimoji="0" lang="en-US" altLang="zh-CN" sz="1200" b="0" i="0" u="none" strike="noStrike" kern="1200" cap="none" spc="0" normalizeH="0" baseline="0" noProof="0">
              <a:ln>
                <a:noFill/>
              </a:ln>
              <a:solidFill>
                <a:prstClr val="black"/>
              </a:solidFill>
              <a:effectLst/>
              <a:uLnTx/>
              <a:uFillTx/>
              <a:latin typeface="Arial"/>
              <a:ea typeface="微软雅黑"/>
              <a:cs typeface="+mn-cs"/>
            </a:endParaRPr>
          </a:p>
          <a:p>
            <a:pPr marL="171450" marR="0" lvl="0" indent="-171450" algn="l" defTabSz="914400" rtl="0" eaLnBrk="1" fontAlgn="auto" latinLnBrk="0" hangingPunct="1">
              <a:lnSpc>
                <a:spcPct val="120000"/>
              </a:lnSpc>
              <a:spcBef>
                <a:spcPts val="600"/>
              </a:spcBef>
              <a:spcAft>
                <a:spcPts val="0"/>
              </a:spcAft>
              <a:buClrTx/>
              <a:buSzTx/>
              <a:buFont typeface="Wingdings" panose="05000000000000000000" pitchFamily="2" charset="2"/>
              <a:buChar char="Ø"/>
              <a:tabLst/>
              <a:defRPr/>
            </a:pPr>
            <a:r>
              <a:rPr kumimoji="0" lang="zh-CN" altLang="en-US" sz="1200" b="1" i="0" u="none" strike="noStrike" kern="1200" cap="none" spc="0" normalizeH="0" baseline="0" noProof="0">
                <a:ln>
                  <a:noFill/>
                </a:ln>
                <a:solidFill>
                  <a:prstClr val="black"/>
                </a:solidFill>
                <a:effectLst/>
                <a:uLnTx/>
                <a:uFillTx/>
                <a:latin typeface="Arial"/>
                <a:ea typeface="微软雅黑"/>
                <a:cs typeface="+mn-cs"/>
              </a:rPr>
              <a:t>加强</a:t>
            </a:r>
            <a:r>
              <a:rPr lang="zh-CN" altLang="en-US" sz="1200" b="1">
                <a:solidFill>
                  <a:prstClr val="black"/>
                </a:solidFill>
                <a:latin typeface="Arial"/>
                <a:ea typeface="微软雅黑"/>
              </a:rPr>
              <a:t>课程系统化设计</a:t>
            </a:r>
            <a:r>
              <a:rPr kumimoji="0" lang="zh-CN" altLang="en-US" sz="1200" b="1" i="0" u="none" strike="noStrike" kern="1200" cap="none" spc="0" normalizeH="0" baseline="0" noProof="0">
                <a:ln>
                  <a:noFill/>
                </a:ln>
                <a:solidFill>
                  <a:prstClr val="black"/>
                </a:solidFill>
                <a:effectLst/>
                <a:uLnTx/>
                <a:uFillTx/>
                <a:latin typeface="Arial"/>
                <a:ea typeface="微软雅黑"/>
                <a:cs typeface="+mn-cs"/>
              </a:rPr>
              <a:t>：</a:t>
            </a:r>
            <a:r>
              <a:rPr lang="zh-CN" altLang="en-US" sz="1200">
                <a:solidFill>
                  <a:prstClr val="black"/>
                </a:solidFill>
                <a:latin typeface="Arial"/>
                <a:ea typeface="微软雅黑"/>
              </a:rPr>
              <a:t>阶段性的对分享课件进行统计分析，实现课程系统化、进阶化，通过课程体系设计为员工成长助力</a:t>
            </a:r>
            <a:r>
              <a:rPr kumimoji="0" lang="zh-CN" altLang="en-US" sz="1200" b="0" i="0" u="none" strike="noStrike" kern="1200" cap="none" spc="0" normalizeH="0" baseline="0" noProof="0">
                <a:ln>
                  <a:noFill/>
                </a:ln>
                <a:solidFill>
                  <a:prstClr val="black"/>
                </a:solidFill>
                <a:effectLst/>
                <a:uLnTx/>
                <a:uFillTx/>
                <a:latin typeface="Arial"/>
                <a:ea typeface="微软雅黑"/>
                <a:cs typeface="+mn-cs"/>
              </a:rPr>
              <a:t>；</a:t>
            </a:r>
            <a:endParaRPr kumimoji="0" lang="en-US" altLang="zh-CN" sz="1200" b="0" i="0" u="none" strike="noStrike" kern="1200" cap="none" spc="0" normalizeH="0" baseline="0" noProof="0">
              <a:ln>
                <a:noFill/>
              </a:ln>
              <a:solidFill>
                <a:prstClr val="black"/>
              </a:solidFill>
              <a:effectLst/>
              <a:uLnTx/>
              <a:uFillTx/>
              <a:latin typeface="Arial"/>
              <a:ea typeface="微软雅黑"/>
              <a:cs typeface="+mn-cs"/>
            </a:endParaRPr>
          </a:p>
          <a:p>
            <a:pPr marL="171450" marR="0" lvl="0" indent="-171450" algn="l" defTabSz="914400" rtl="0" eaLnBrk="1" fontAlgn="auto" latinLnBrk="0" hangingPunct="1">
              <a:lnSpc>
                <a:spcPct val="120000"/>
              </a:lnSpc>
              <a:spcBef>
                <a:spcPts val="600"/>
              </a:spcBef>
              <a:spcAft>
                <a:spcPts val="0"/>
              </a:spcAft>
              <a:buClrTx/>
              <a:buSzTx/>
              <a:buFont typeface="Wingdings" panose="05000000000000000000" pitchFamily="2" charset="2"/>
              <a:buChar char="Ø"/>
              <a:tabLst/>
              <a:defRPr/>
            </a:pPr>
            <a:r>
              <a:rPr lang="zh-CN" altLang="en-US" sz="1200" b="1">
                <a:solidFill>
                  <a:prstClr val="black"/>
                </a:solidFill>
                <a:latin typeface="Arial"/>
                <a:ea typeface="微软雅黑"/>
              </a:rPr>
              <a:t>严格执行分享积分发放标准：</a:t>
            </a:r>
            <a:r>
              <a:rPr lang="zh-CN" altLang="en-US" sz="1200">
                <a:solidFill>
                  <a:prstClr val="black"/>
                </a:solidFill>
                <a:latin typeface="Arial"/>
                <a:ea typeface="微软雅黑"/>
              </a:rPr>
              <a:t>落实课件等级、分享质量对分享积分的影响。</a:t>
            </a:r>
            <a:endParaRPr kumimoji="0" lang="en-US" altLang="zh-CN" sz="1200" i="0" u="none" strike="noStrike" kern="1200" cap="none" spc="0" normalizeH="0" baseline="0" noProof="0">
              <a:ln>
                <a:noFill/>
              </a:ln>
              <a:solidFill>
                <a:prstClr val="black"/>
              </a:solidFill>
              <a:effectLst/>
              <a:uLnTx/>
              <a:uFillTx/>
              <a:latin typeface="Arial"/>
              <a:ea typeface="微软雅黑"/>
              <a:cs typeface="+mn-cs"/>
            </a:endParaRPr>
          </a:p>
        </p:txBody>
      </p:sp>
      <p:sp>
        <p:nvSpPr>
          <p:cNvPr id="44" name="文本框 43">
            <a:extLst>
              <a:ext uri="{FF2B5EF4-FFF2-40B4-BE49-F238E27FC236}">
                <a16:creationId xmlns:a16="http://schemas.microsoft.com/office/drawing/2014/main" id="{7595F84A-0FDB-4910-8C59-5225DF0324EC}"/>
              </a:ext>
            </a:extLst>
          </p:cNvPr>
          <p:cNvSpPr txBox="1"/>
          <p:nvPr/>
        </p:nvSpPr>
        <p:spPr>
          <a:xfrm>
            <a:off x="8296912" y="3451305"/>
            <a:ext cx="3373904" cy="1999906"/>
          </a:xfrm>
          <a:prstGeom prst="rect">
            <a:avLst/>
          </a:prstGeom>
          <a:noFill/>
        </p:spPr>
        <p:txBody>
          <a:bodyPr wrap="square">
            <a:spAutoFit/>
          </a:bodyPr>
          <a:lstStyle/>
          <a:p>
            <a:pPr marL="171450" marR="0" lvl="0" indent="-171450" algn="l" defTabSz="914400" rtl="0" eaLnBrk="1" fontAlgn="auto" latinLnBrk="0" hangingPunct="1">
              <a:lnSpc>
                <a:spcPct val="120000"/>
              </a:lnSpc>
              <a:spcBef>
                <a:spcPts val="600"/>
              </a:spcBef>
              <a:spcAft>
                <a:spcPts val="0"/>
              </a:spcAft>
              <a:buClrTx/>
              <a:buSzTx/>
              <a:buFont typeface="Wingdings" panose="05000000000000000000" pitchFamily="2" charset="2"/>
              <a:buChar char="Ø"/>
              <a:tabLst/>
              <a:defRPr/>
            </a:pPr>
            <a:r>
              <a:rPr kumimoji="0" lang="zh-CN" altLang="en-US" sz="1200" b="1" i="0" u="none" strike="noStrike" kern="1200" cap="none" spc="0" normalizeH="0" baseline="0" noProof="0">
                <a:ln>
                  <a:noFill/>
                </a:ln>
                <a:solidFill>
                  <a:prstClr val="black"/>
                </a:solidFill>
                <a:effectLst/>
                <a:uLnTx/>
                <a:uFillTx/>
                <a:latin typeface="Arial"/>
                <a:ea typeface="微软雅黑"/>
                <a:cs typeface="+mn-cs"/>
              </a:rPr>
              <a:t>建立三勤积分体系推动意识：</a:t>
            </a:r>
            <a:r>
              <a:rPr kumimoji="0" lang="zh-CN" altLang="en-US" sz="1200" i="0" u="none" strike="noStrike" kern="1200" cap="none" spc="0" normalizeH="0" baseline="0" noProof="0">
                <a:ln>
                  <a:noFill/>
                </a:ln>
                <a:solidFill>
                  <a:prstClr val="black"/>
                </a:solidFill>
                <a:effectLst/>
                <a:uLnTx/>
                <a:uFillTx/>
                <a:latin typeface="Arial"/>
                <a:ea typeface="微软雅黑"/>
                <a:cs typeface="+mn-cs"/>
              </a:rPr>
              <a:t>三勤积分管理体系落地也是公司战略，项目管理增加三勤积分落地维度；</a:t>
            </a:r>
            <a:endParaRPr kumimoji="0" lang="en-US" altLang="zh-CN" sz="1200" i="0" u="none" strike="noStrike" kern="1200" cap="none" spc="0" normalizeH="0" baseline="0" noProof="0">
              <a:ln>
                <a:noFill/>
              </a:ln>
              <a:solidFill>
                <a:prstClr val="black"/>
              </a:solidFill>
              <a:effectLst/>
              <a:uLnTx/>
              <a:uFillTx/>
              <a:latin typeface="Arial"/>
              <a:ea typeface="微软雅黑"/>
              <a:cs typeface="+mn-cs"/>
            </a:endParaRPr>
          </a:p>
          <a:p>
            <a:pPr marL="171450" marR="0" lvl="0" indent="-171450" algn="l" defTabSz="914400" rtl="0" eaLnBrk="1" fontAlgn="auto" latinLnBrk="0" hangingPunct="1">
              <a:lnSpc>
                <a:spcPct val="120000"/>
              </a:lnSpc>
              <a:spcBef>
                <a:spcPts val="600"/>
              </a:spcBef>
              <a:spcAft>
                <a:spcPts val="0"/>
              </a:spcAft>
              <a:buClrTx/>
              <a:buSzTx/>
              <a:buFont typeface="Wingdings" panose="05000000000000000000" pitchFamily="2" charset="2"/>
              <a:buChar char="Ø"/>
              <a:tabLst/>
              <a:defRPr/>
            </a:pPr>
            <a:r>
              <a:rPr lang="zh-CN" altLang="en-US" sz="1200" b="1">
                <a:solidFill>
                  <a:prstClr val="black"/>
                </a:solidFill>
                <a:latin typeface="Arial"/>
                <a:ea typeface="微软雅黑"/>
              </a:rPr>
              <a:t>建立项目积分分配合理性抽查机制</a:t>
            </a:r>
            <a:r>
              <a:rPr kumimoji="0" lang="zh-CN" altLang="en-US" sz="1200" b="1" i="0" u="none" strike="noStrike" kern="1200" cap="none" spc="0" normalizeH="0" baseline="0" noProof="0">
                <a:ln>
                  <a:noFill/>
                </a:ln>
                <a:solidFill>
                  <a:prstClr val="black"/>
                </a:solidFill>
                <a:effectLst/>
                <a:uLnTx/>
                <a:uFillTx/>
                <a:latin typeface="Arial"/>
                <a:ea typeface="微软雅黑"/>
                <a:cs typeface="+mn-cs"/>
              </a:rPr>
              <a:t>：</a:t>
            </a:r>
            <a:r>
              <a:rPr kumimoji="0" lang="zh-CN" altLang="en-US" sz="1200" i="0" u="none" strike="noStrike" kern="1200" cap="none" spc="0" normalizeH="0" baseline="0" noProof="0">
                <a:ln>
                  <a:noFill/>
                </a:ln>
                <a:solidFill>
                  <a:prstClr val="black"/>
                </a:solidFill>
                <a:effectLst/>
                <a:uLnTx/>
                <a:uFillTx/>
                <a:latin typeface="Arial"/>
                <a:ea typeface="微软雅黑"/>
                <a:cs typeface="+mn-cs"/>
              </a:rPr>
              <a:t>切实履行项目积分分配审核职责。</a:t>
            </a:r>
            <a:endParaRPr kumimoji="0" lang="en-US" altLang="zh-CN" sz="1200" i="0" u="none" strike="noStrike" kern="1200" cap="none" spc="0" normalizeH="0" baseline="0" noProof="0">
              <a:ln>
                <a:noFill/>
              </a:ln>
              <a:solidFill>
                <a:prstClr val="black"/>
              </a:solidFill>
              <a:effectLst/>
              <a:uLnTx/>
              <a:uFillTx/>
              <a:latin typeface="Arial"/>
              <a:ea typeface="微软雅黑"/>
              <a:cs typeface="+mn-cs"/>
            </a:endParaRPr>
          </a:p>
          <a:p>
            <a:pPr marL="171450" marR="0" lvl="0" indent="-171450" algn="l" defTabSz="914400" rtl="0" eaLnBrk="1" fontAlgn="auto" latinLnBrk="0" hangingPunct="1">
              <a:lnSpc>
                <a:spcPct val="120000"/>
              </a:lnSpc>
              <a:spcBef>
                <a:spcPts val="600"/>
              </a:spcBef>
              <a:spcAft>
                <a:spcPts val="0"/>
              </a:spcAft>
              <a:buClrTx/>
              <a:buSzTx/>
              <a:buFont typeface="Wingdings" panose="05000000000000000000" pitchFamily="2" charset="2"/>
              <a:buChar char="Ø"/>
              <a:tabLst/>
              <a:defRPr/>
            </a:pPr>
            <a:r>
              <a:rPr lang="zh-CN" altLang="en-US" sz="1200" b="1">
                <a:solidFill>
                  <a:prstClr val="black"/>
                </a:solidFill>
                <a:latin typeface="Arial"/>
                <a:ea typeface="微软雅黑"/>
              </a:rPr>
              <a:t>增加项目积分正负激励应用规则：</a:t>
            </a:r>
            <a:r>
              <a:rPr lang="zh-CN" altLang="en-US" sz="1200">
                <a:solidFill>
                  <a:prstClr val="black"/>
                </a:solidFill>
                <a:latin typeface="Arial"/>
                <a:ea typeface="微软雅黑"/>
              </a:rPr>
              <a:t>参与项目是员工价值产出的行为，应充分考虑正激励措施</a:t>
            </a:r>
            <a:endParaRPr kumimoji="0" lang="en-US" altLang="zh-CN" sz="1200" i="0" u="none" strike="noStrike" kern="1200" cap="none" spc="0" normalizeH="0" baseline="0" noProof="0">
              <a:ln>
                <a:noFill/>
              </a:ln>
              <a:solidFill>
                <a:prstClr val="black"/>
              </a:solidFill>
              <a:effectLst/>
              <a:uLnTx/>
              <a:uFillTx/>
              <a:latin typeface="Arial"/>
              <a:ea typeface="微软雅黑"/>
              <a:cs typeface="+mn-cs"/>
            </a:endParaRPr>
          </a:p>
        </p:txBody>
      </p:sp>
      <p:sp>
        <p:nvSpPr>
          <p:cNvPr id="45" name="文本框 44">
            <a:extLst>
              <a:ext uri="{FF2B5EF4-FFF2-40B4-BE49-F238E27FC236}">
                <a16:creationId xmlns:a16="http://schemas.microsoft.com/office/drawing/2014/main" id="{2D89D934-5F5E-4C9D-B714-E0A4316CD088}"/>
              </a:ext>
            </a:extLst>
          </p:cNvPr>
          <p:cNvSpPr txBox="1"/>
          <p:nvPr/>
        </p:nvSpPr>
        <p:spPr>
          <a:xfrm>
            <a:off x="0" y="5966089"/>
            <a:ext cx="11486841" cy="999504"/>
          </a:xfrm>
          <a:prstGeom prst="rect">
            <a:avLst/>
          </a:prstGeom>
          <a:solidFill>
            <a:srgbClr val="0070C0"/>
          </a:solidFill>
        </p:spPr>
        <p:txBody>
          <a:bodyPr wrap="square">
            <a:spAutoFit/>
          </a:bodyPr>
          <a:lstStyle/>
          <a:p>
            <a:pPr marL="171450" marR="0" lvl="0" indent="-171450" algn="ctr" defTabSz="914400" rtl="0" eaLnBrk="1" fontAlgn="auto" latinLnBrk="0" hangingPunct="1">
              <a:lnSpc>
                <a:spcPct val="120000"/>
              </a:lnSpc>
              <a:spcBef>
                <a:spcPts val="600"/>
              </a:spcBef>
              <a:spcAft>
                <a:spcPts val="0"/>
              </a:spcAft>
              <a:buClrTx/>
              <a:buSzTx/>
              <a:buFont typeface="Wingdings" panose="05000000000000000000" pitchFamily="2" charset="2"/>
              <a:buChar char="Ø"/>
              <a:tabLst/>
              <a:defRPr/>
            </a:pPr>
            <a:r>
              <a:rPr kumimoji="0" lang="zh-CN" altLang="en-US" sz="1400" b="1" i="0" u="none" strike="noStrike" kern="1200" cap="none" spc="0" normalizeH="0" baseline="0" noProof="0">
                <a:ln>
                  <a:noFill/>
                </a:ln>
                <a:solidFill>
                  <a:schemeClr val="bg1"/>
                </a:solidFill>
                <a:effectLst/>
                <a:uLnTx/>
                <a:uFillTx/>
                <a:latin typeface="Arial"/>
                <a:ea typeface="微软雅黑"/>
                <a:cs typeface="+mn-cs"/>
              </a:rPr>
              <a:t>三勤行为项需持续更新优化：</a:t>
            </a:r>
            <a:r>
              <a:rPr kumimoji="0" lang="zh-CN" altLang="en-US" sz="1400" i="0" u="none" strike="noStrike" kern="1200" cap="none" spc="0" normalizeH="0" baseline="0" noProof="0">
                <a:ln>
                  <a:noFill/>
                </a:ln>
                <a:solidFill>
                  <a:schemeClr val="bg1"/>
                </a:solidFill>
                <a:effectLst/>
                <a:uLnTx/>
                <a:uFillTx/>
                <a:latin typeface="Arial"/>
                <a:ea typeface="微软雅黑"/>
                <a:cs typeface="+mn-cs"/>
              </a:rPr>
              <a:t>增加勤实践行为的必要性较大</a:t>
            </a:r>
            <a:endParaRPr kumimoji="0" lang="en-US" altLang="zh-CN" sz="1400" i="0" u="none" strike="noStrike" kern="1200" cap="none" spc="0" normalizeH="0" baseline="0" noProof="0">
              <a:ln>
                <a:noFill/>
              </a:ln>
              <a:solidFill>
                <a:schemeClr val="bg1"/>
              </a:solidFill>
              <a:effectLst/>
              <a:uLnTx/>
              <a:uFillTx/>
              <a:latin typeface="Arial"/>
              <a:ea typeface="微软雅黑"/>
              <a:cs typeface="+mn-cs"/>
            </a:endParaRPr>
          </a:p>
          <a:p>
            <a:pPr marL="171450" marR="0" lvl="0" indent="-171450" algn="ctr" defTabSz="914400" rtl="0" eaLnBrk="1" fontAlgn="auto" latinLnBrk="0" hangingPunct="1">
              <a:lnSpc>
                <a:spcPct val="120000"/>
              </a:lnSpc>
              <a:spcBef>
                <a:spcPts val="600"/>
              </a:spcBef>
              <a:spcAft>
                <a:spcPts val="0"/>
              </a:spcAft>
              <a:buClrTx/>
              <a:buSzTx/>
              <a:buFont typeface="Wingdings" panose="05000000000000000000" pitchFamily="2" charset="2"/>
              <a:buChar char="Ø"/>
              <a:tabLst/>
              <a:defRPr/>
            </a:pPr>
            <a:r>
              <a:rPr kumimoji="0" lang="zh-CN" altLang="en-US" sz="1400" b="1" i="0" u="none" strike="noStrike" kern="1200" cap="none" spc="0" normalizeH="0" baseline="0" noProof="0">
                <a:ln>
                  <a:noFill/>
                </a:ln>
                <a:solidFill>
                  <a:schemeClr val="bg1"/>
                </a:solidFill>
                <a:effectLst/>
                <a:uLnTx/>
                <a:uFillTx/>
                <a:latin typeface="Arial"/>
                <a:ea typeface="微软雅黑"/>
                <a:cs typeface="+mn-cs"/>
              </a:rPr>
              <a:t>三勤专项积分设置标准需进一步优化：</a:t>
            </a:r>
            <a:r>
              <a:rPr kumimoji="0" lang="zh-CN" altLang="en-US" sz="1400" i="0" u="none" strike="noStrike" kern="1200" cap="none" spc="0" normalizeH="0" baseline="0" noProof="0">
                <a:ln>
                  <a:noFill/>
                </a:ln>
                <a:solidFill>
                  <a:schemeClr val="bg1"/>
                </a:solidFill>
                <a:effectLst/>
                <a:uLnTx/>
                <a:uFillTx/>
                <a:latin typeface="Arial"/>
                <a:ea typeface="微软雅黑"/>
                <a:cs typeface="+mn-cs"/>
              </a:rPr>
              <a:t>适当缩小学习分享与项目积分标准的差距</a:t>
            </a:r>
            <a:endParaRPr kumimoji="0" lang="en-US" altLang="zh-CN" sz="1400" i="0" u="none" strike="noStrike" kern="1200" cap="none" spc="0" normalizeH="0" baseline="0" noProof="0">
              <a:ln>
                <a:noFill/>
              </a:ln>
              <a:solidFill>
                <a:schemeClr val="bg1"/>
              </a:solidFill>
              <a:effectLst/>
              <a:uLnTx/>
              <a:uFillTx/>
              <a:latin typeface="Arial"/>
              <a:ea typeface="微软雅黑"/>
              <a:cs typeface="+mn-cs"/>
            </a:endParaRPr>
          </a:p>
          <a:p>
            <a:pPr marL="171450" marR="0" lvl="0" indent="-171450" algn="ctr" defTabSz="914400" rtl="0" eaLnBrk="1" fontAlgn="auto" latinLnBrk="0" hangingPunct="1">
              <a:lnSpc>
                <a:spcPct val="120000"/>
              </a:lnSpc>
              <a:spcBef>
                <a:spcPts val="600"/>
              </a:spcBef>
              <a:spcAft>
                <a:spcPts val="0"/>
              </a:spcAft>
              <a:buClrTx/>
              <a:buSzTx/>
              <a:buFont typeface="Wingdings" panose="05000000000000000000" pitchFamily="2" charset="2"/>
              <a:buChar char="Ø"/>
              <a:tabLst/>
              <a:defRPr/>
            </a:pPr>
            <a:r>
              <a:rPr kumimoji="0" lang="zh-CN" altLang="en-US" sz="1400" b="1" i="0" u="none" strike="noStrike" kern="1200" cap="none" spc="0" normalizeH="0" baseline="0" noProof="0">
                <a:ln>
                  <a:noFill/>
                </a:ln>
                <a:solidFill>
                  <a:schemeClr val="bg1"/>
                </a:solidFill>
                <a:effectLst/>
                <a:uLnTx/>
                <a:uFillTx/>
                <a:latin typeface="Arial"/>
                <a:ea typeface="微软雅黑"/>
                <a:cs typeface="+mn-cs"/>
              </a:rPr>
              <a:t>加强系统化实现及系统出错率分析：</a:t>
            </a:r>
            <a:r>
              <a:rPr kumimoji="0" lang="zh-CN" altLang="en-US" sz="1400" b="0" i="0" u="none" strike="noStrike" kern="1200" cap="none" spc="0" normalizeH="0" baseline="0" noProof="0">
                <a:ln>
                  <a:noFill/>
                </a:ln>
                <a:solidFill>
                  <a:schemeClr val="bg1"/>
                </a:solidFill>
                <a:effectLst/>
                <a:uLnTx/>
                <a:uFillTx/>
                <a:latin typeface="Arial"/>
                <a:ea typeface="微软雅黑"/>
                <a:cs typeface="+mn-cs"/>
              </a:rPr>
              <a:t>部分手工统计的事项实现系统化、加强系统数据审查。</a:t>
            </a:r>
            <a:endParaRPr kumimoji="0" lang="en-US" altLang="zh-CN" sz="1400" b="0" i="0" u="none" strike="noStrike" kern="1200" cap="none" spc="0" normalizeH="0" baseline="0" noProof="0">
              <a:ln>
                <a:noFill/>
              </a:ln>
              <a:solidFill>
                <a:schemeClr val="bg1"/>
              </a:solidFill>
              <a:effectLst/>
              <a:uLnTx/>
              <a:uFillTx/>
              <a:latin typeface="Arial"/>
              <a:ea typeface="微软雅黑"/>
              <a:cs typeface="+mn-cs"/>
            </a:endParaRPr>
          </a:p>
        </p:txBody>
      </p:sp>
      <p:sp>
        <p:nvSpPr>
          <p:cNvPr id="46" name="箭头: 上 45">
            <a:extLst>
              <a:ext uri="{FF2B5EF4-FFF2-40B4-BE49-F238E27FC236}">
                <a16:creationId xmlns:a16="http://schemas.microsoft.com/office/drawing/2014/main" id="{00828C0E-CD6C-402C-90A4-88D673807D4B}"/>
              </a:ext>
            </a:extLst>
          </p:cNvPr>
          <p:cNvSpPr/>
          <p:nvPr/>
        </p:nvSpPr>
        <p:spPr>
          <a:xfrm>
            <a:off x="4727889" y="5385779"/>
            <a:ext cx="2593288" cy="421084"/>
          </a:xfrm>
          <a:prstGeom prst="up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lumMod val="75000"/>
                  </a:schemeClr>
                </a:solidFill>
              </a:ln>
              <a:solidFill>
                <a:schemeClr val="bg1">
                  <a:lumMod val="75000"/>
                </a:schemeClr>
              </a:solidFill>
            </a:endParaRPr>
          </a:p>
        </p:txBody>
      </p:sp>
    </p:spTree>
    <p:custDataLst>
      <p:tags r:id="rId1"/>
    </p:custDataLst>
    <p:extLst>
      <p:ext uri="{BB962C8B-B14F-4D97-AF65-F5344CB8AC3E}">
        <p14:creationId xmlns:p14="http://schemas.microsoft.com/office/powerpoint/2010/main" val="2822570948"/>
      </p:ext>
    </p:extLst>
  </p:cSld>
  <p:clrMapOvr>
    <a:masterClrMapping/>
  </p:clrMapOvr>
  <mc:AlternateContent xmlns:mc="http://schemas.openxmlformats.org/markup-compatibility/2006">
    <mc:Choice xmlns:p14="http://schemas.microsoft.com/office/powerpoint/2010/main" Requires="p14">
      <p:transition spd="slow" p14:dur="2250"/>
    </mc:Choice>
    <mc:Fallback>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形状 4">
            <a:extLst>
              <a:ext uri="{FF2B5EF4-FFF2-40B4-BE49-F238E27FC236}">
                <a16:creationId xmlns:a16="http://schemas.microsoft.com/office/drawing/2014/main" id="{93C7A3D8-0960-4062-8764-CABA4ECEB61B}"/>
              </a:ext>
            </a:extLst>
          </p:cNvPr>
          <p:cNvSpPr/>
          <p:nvPr/>
        </p:nvSpPr>
        <p:spPr>
          <a:xfrm>
            <a:off x="1050708" y="82548"/>
            <a:ext cx="9784078" cy="6115048"/>
          </a:xfrm>
          <a:prstGeom prst="swooshArrow">
            <a:avLst>
              <a:gd name="adj1" fmla="val 25000"/>
              <a:gd name="adj2" fmla="val 25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6" name="椭圆 5">
            <a:extLst>
              <a:ext uri="{FF2B5EF4-FFF2-40B4-BE49-F238E27FC236}">
                <a16:creationId xmlns:a16="http://schemas.microsoft.com/office/drawing/2014/main" id="{ECC94791-8C26-471F-A473-9F9E56D490F6}"/>
              </a:ext>
            </a:extLst>
          </p:cNvPr>
          <p:cNvSpPr/>
          <p:nvPr/>
        </p:nvSpPr>
        <p:spPr>
          <a:xfrm>
            <a:off x="2385821" y="4242026"/>
            <a:ext cx="254386" cy="254386"/>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7" name="任意多边形: 形状 6">
            <a:extLst>
              <a:ext uri="{FF2B5EF4-FFF2-40B4-BE49-F238E27FC236}">
                <a16:creationId xmlns:a16="http://schemas.microsoft.com/office/drawing/2014/main" id="{2BEAC62E-95F4-45DB-9CD8-6FC781C9E687}"/>
              </a:ext>
            </a:extLst>
          </p:cNvPr>
          <p:cNvSpPr/>
          <p:nvPr/>
        </p:nvSpPr>
        <p:spPr>
          <a:xfrm>
            <a:off x="1813360" y="4902430"/>
            <a:ext cx="3673040" cy="1955570"/>
          </a:xfrm>
          <a:custGeom>
            <a:avLst/>
            <a:gdLst>
              <a:gd name="connsiteX0" fmla="*/ 0 w 6429524"/>
              <a:gd name="connsiteY0" fmla="*/ 0 h 3035868"/>
              <a:gd name="connsiteX1" fmla="*/ 6429524 w 6429524"/>
              <a:gd name="connsiteY1" fmla="*/ 0 h 3035868"/>
              <a:gd name="connsiteX2" fmla="*/ 6429524 w 6429524"/>
              <a:gd name="connsiteY2" fmla="*/ 3035868 h 3035868"/>
              <a:gd name="connsiteX3" fmla="*/ 0 w 6429524"/>
              <a:gd name="connsiteY3" fmla="*/ 3035868 h 3035868"/>
              <a:gd name="connsiteX4" fmla="*/ 0 w 6429524"/>
              <a:gd name="connsiteY4" fmla="*/ 0 h 3035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29524" h="3035868">
                <a:moveTo>
                  <a:pt x="0" y="0"/>
                </a:moveTo>
                <a:lnTo>
                  <a:pt x="6429524" y="0"/>
                </a:lnTo>
                <a:lnTo>
                  <a:pt x="6429524" y="3035868"/>
                </a:lnTo>
                <a:lnTo>
                  <a:pt x="0" y="303586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4794" tIns="0" rIns="0" bIns="0" numCol="1" spcCol="1270" anchor="t" anchorCtr="0">
            <a:noAutofit/>
          </a:bodyPr>
          <a:lstStyle/>
          <a:p>
            <a:pPr marL="0" lvl="0" indent="0" algn="l" defTabSz="1244600">
              <a:lnSpc>
                <a:spcPct val="90000"/>
              </a:lnSpc>
              <a:spcBef>
                <a:spcPct val="0"/>
              </a:spcBef>
              <a:spcAft>
                <a:spcPct val="35000"/>
              </a:spcAft>
              <a:buNone/>
            </a:pPr>
            <a:r>
              <a:rPr lang="zh-CN" altLang="en-US" sz="2000" b="1" kern="1200">
                <a:solidFill>
                  <a:schemeClr val="tx1"/>
                </a:solidFill>
                <a:latin typeface="微软雅黑" panose="020B0503020204020204" pitchFamily="34" charset="-122"/>
                <a:ea typeface="微软雅黑" panose="020B0503020204020204" pitchFamily="34" charset="-122"/>
              </a:rPr>
              <a:t>制度改善</a:t>
            </a:r>
          </a:p>
          <a:p>
            <a:pPr marL="57150" lvl="1" indent="-57150" algn="l" defTabSz="444500">
              <a:lnSpc>
                <a:spcPct val="90000"/>
              </a:lnSpc>
              <a:spcBef>
                <a:spcPct val="0"/>
              </a:spcBef>
              <a:spcAft>
                <a:spcPct val="15000"/>
              </a:spcAft>
              <a:buChar char="•"/>
            </a:pPr>
            <a:r>
              <a:rPr lang="zh-CN" altLang="en-US" sz="1000" kern="1200">
                <a:solidFill>
                  <a:schemeClr val="tx1"/>
                </a:solidFill>
                <a:latin typeface="微软雅黑" panose="020B0503020204020204" pitchFamily="34" charset="-122"/>
                <a:ea typeface="微软雅黑" panose="020B0503020204020204" pitchFamily="34" charset="-122"/>
              </a:rPr>
              <a:t>增加正负激励应用项、优化应用规则（综合积分权重）</a:t>
            </a:r>
          </a:p>
          <a:p>
            <a:pPr marL="57150" lvl="1" indent="-57150" defTabSz="488950">
              <a:lnSpc>
                <a:spcPct val="90000"/>
              </a:lnSpc>
              <a:spcBef>
                <a:spcPct val="0"/>
              </a:spcBef>
              <a:spcAft>
                <a:spcPct val="15000"/>
              </a:spcAft>
              <a:buChar char="•"/>
            </a:pPr>
            <a:r>
              <a:rPr lang="en-US" altLang="zh-CN" sz="1600" b="1" kern="1200">
                <a:solidFill>
                  <a:srgbClr val="FF0000"/>
                </a:solidFill>
                <a:latin typeface="微软雅黑" panose="020B0503020204020204" pitchFamily="34" charset="-122"/>
                <a:ea typeface="微软雅黑" panose="020B0503020204020204" pitchFamily="34" charset="-122"/>
              </a:rPr>
              <a:t>AI</a:t>
            </a:r>
            <a:r>
              <a:rPr lang="zh-CN" altLang="en-US" sz="1600" b="1" kern="1200">
                <a:solidFill>
                  <a:srgbClr val="FF0000"/>
                </a:solidFill>
                <a:latin typeface="微软雅黑" panose="020B0503020204020204" pitchFamily="34" charset="-122"/>
                <a:ea typeface="微软雅黑" panose="020B0503020204020204" pitchFamily="34" charset="-122"/>
              </a:rPr>
              <a:t>查</a:t>
            </a:r>
            <a:r>
              <a:rPr lang="zh-CN" altLang="en-US" sz="1600" b="1">
                <a:solidFill>
                  <a:srgbClr val="FF0000"/>
                </a:solidFill>
                <a:latin typeface="微软雅黑" panose="020B0503020204020204" pitchFamily="34" charset="-122"/>
                <a:ea typeface="微软雅黑" panose="020B0503020204020204" pitchFamily="34" charset="-122"/>
              </a:rPr>
              <a:t>重工具引入应用（</a:t>
            </a:r>
            <a:r>
              <a:rPr lang="en-US" altLang="zh-CN" sz="1600" b="1" err="1">
                <a:solidFill>
                  <a:srgbClr val="FF0000"/>
                </a:solidFill>
                <a:latin typeface="微软雅黑" panose="020B0503020204020204" pitchFamily="34" charset="-122"/>
                <a:ea typeface="微软雅黑" panose="020B0503020204020204" pitchFamily="34" charset="-122"/>
              </a:rPr>
              <a:t>GPTZero</a:t>
            </a:r>
            <a:r>
              <a:rPr lang="zh-CN" altLang="en-US" sz="1600" b="1">
                <a:solidFill>
                  <a:srgbClr val="FF0000"/>
                </a:solidFill>
                <a:latin typeface="微软雅黑" panose="020B0503020204020204" pitchFamily="34" charset="-122"/>
                <a:ea typeface="微软雅黑" panose="020B0503020204020204" pitchFamily="34" charset="-122"/>
              </a:rPr>
              <a:t>）</a:t>
            </a:r>
            <a:endParaRPr lang="en-US" altLang="zh-CN" sz="1600" b="1" kern="1200">
              <a:solidFill>
                <a:srgbClr val="FF0000"/>
              </a:solidFill>
              <a:latin typeface="微软雅黑" panose="020B0503020204020204" pitchFamily="34" charset="-122"/>
              <a:ea typeface="微软雅黑" panose="020B0503020204020204" pitchFamily="34" charset="-122"/>
            </a:endParaRPr>
          </a:p>
          <a:p>
            <a:pPr marL="57150" lvl="1" indent="-57150" algn="l" defTabSz="488950">
              <a:lnSpc>
                <a:spcPct val="90000"/>
              </a:lnSpc>
              <a:spcBef>
                <a:spcPct val="0"/>
              </a:spcBef>
              <a:spcAft>
                <a:spcPct val="15000"/>
              </a:spcAft>
              <a:buChar char="•"/>
            </a:pPr>
            <a:r>
              <a:rPr lang="zh-CN" altLang="en-US" sz="1100" kern="1200">
                <a:solidFill>
                  <a:schemeClr val="tx1"/>
                </a:solidFill>
                <a:latin typeface="微软雅黑" panose="020B0503020204020204" pitchFamily="34" charset="-122"/>
                <a:ea typeface="微软雅黑" panose="020B0503020204020204" pitchFamily="34" charset="-122"/>
              </a:rPr>
              <a:t>重点整改校招培训，若无改善进行处罚</a:t>
            </a:r>
            <a:endParaRPr lang="en-US" altLang="zh-CN" sz="1100" kern="1200">
              <a:solidFill>
                <a:schemeClr val="tx1"/>
              </a:solidFill>
              <a:latin typeface="微软雅黑" panose="020B0503020204020204" pitchFamily="34" charset="-122"/>
              <a:ea typeface="微软雅黑" panose="020B0503020204020204" pitchFamily="34" charset="-122"/>
            </a:endParaRPr>
          </a:p>
          <a:p>
            <a:pPr marL="57150" lvl="1" indent="-57150" algn="l" defTabSz="488950">
              <a:lnSpc>
                <a:spcPct val="90000"/>
              </a:lnSpc>
              <a:spcBef>
                <a:spcPct val="0"/>
              </a:spcBef>
              <a:spcAft>
                <a:spcPct val="15000"/>
              </a:spcAft>
              <a:buChar char="•"/>
            </a:pPr>
            <a:r>
              <a:rPr lang="zh-CN" altLang="en-US" sz="1400" b="1" kern="1200">
                <a:solidFill>
                  <a:srgbClr val="FF0000"/>
                </a:solidFill>
                <a:latin typeface="微软雅黑" panose="020B0503020204020204" pitchFamily="34" charset="-122"/>
                <a:ea typeface="微软雅黑" panose="020B0503020204020204" pitchFamily="34" charset="-122"/>
              </a:rPr>
              <a:t>丰富勤学行为项（研讨</a:t>
            </a:r>
            <a:r>
              <a:rPr lang="en-US" altLang="zh-CN" sz="1400" b="1" kern="1200">
                <a:solidFill>
                  <a:srgbClr val="FF0000"/>
                </a:solidFill>
                <a:latin typeface="微软雅黑" panose="020B0503020204020204" pitchFamily="34" charset="-122"/>
                <a:ea typeface="微软雅黑" panose="020B0503020204020204" pitchFamily="34" charset="-122"/>
              </a:rPr>
              <a:t>/</a:t>
            </a:r>
            <a:r>
              <a:rPr lang="zh-CN" altLang="en-US" sz="1400" b="1" kern="1200">
                <a:solidFill>
                  <a:srgbClr val="FF0000"/>
                </a:solidFill>
                <a:latin typeface="微软雅黑" panose="020B0503020204020204" pitchFamily="34" charset="-122"/>
                <a:ea typeface="微软雅黑" panose="020B0503020204020204" pitchFamily="34" charset="-122"/>
              </a:rPr>
              <a:t>沙龙等）</a:t>
            </a:r>
            <a:endParaRPr lang="en-US" altLang="zh-CN" sz="1400" b="1" kern="1200">
              <a:solidFill>
                <a:srgbClr val="FF0000"/>
              </a:solidFill>
              <a:latin typeface="微软雅黑" panose="020B0503020204020204" pitchFamily="34" charset="-122"/>
              <a:ea typeface="微软雅黑" panose="020B0503020204020204" pitchFamily="34" charset="-122"/>
            </a:endParaRPr>
          </a:p>
          <a:p>
            <a:pPr marL="57150" lvl="1" indent="-57150" algn="l" defTabSz="488950">
              <a:lnSpc>
                <a:spcPct val="90000"/>
              </a:lnSpc>
              <a:spcBef>
                <a:spcPct val="0"/>
              </a:spcBef>
              <a:spcAft>
                <a:spcPct val="15000"/>
              </a:spcAft>
              <a:buChar char="•"/>
            </a:pPr>
            <a:r>
              <a:rPr lang="en-US" altLang="zh-CN" sz="1100" kern="1200">
                <a:solidFill>
                  <a:schemeClr val="tx1"/>
                </a:solidFill>
                <a:latin typeface="微软雅黑" panose="020B0503020204020204" pitchFamily="34" charset="-122"/>
                <a:ea typeface="微软雅黑" panose="020B0503020204020204" pitchFamily="34" charset="-122"/>
              </a:rPr>
              <a:t>30</a:t>
            </a:r>
            <a:r>
              <a:rPr lang="zh-CN" altLang="en-US" sz="1100" kern="1200">
                <a:solidFill>
                  <a:schemeClr val="tx1"/>
                </a:solidFill>
                <a:latin typeface="微软雅黑" panose="020B0503020204020204" pitchFamily="34" charset="-122"/>
                <a:ea typeface="微软雅黑" panose="020B0503020204020204" pitchFamily="34" charset="-122"/>
              </a:rPr>
              <a:t>天输出课件规则优化</a:t>
            </a:r>
            <a:endParaRPr lang="en-US" altLang="zh-CN" sz="1100" kern="1200">
              <a:solidFill>
                <a:schemeClr val="tx1"/>
              </a:solidFill>
              <a:latin typeface="微软雅黑" panose="020B0503020204020204" pitchFamily="34" charset="-122"/>
              <a:ea typeface="微软雅黑" panose="020B0503020204020204" pitchFamily="34" charset="-122"/>
            </a:endParaRPr>
          </a:p>
          <a:p>
            <a:pPr marL="57150" lvl="1" indent="-57150" algn="l" defTabSz="488950">
              <a:lnSpc>
                <a:spcPct val="90000"/>
              </a:lnSpc>
              <a:spcBef>
                <a:spcPct val="0"/>
              </a:spcBef>
              <a:spcAft>
                <a:spcPct val="15000"/>
              </a:spcAft>
              <a:buChar char="•"/>
            </a:pPr>
            <a:r>
              <a:rPr lang="zh-CN" altLang="en-US" sz="1100" kern="1200">
                <a:solidFill>
                  <a:schemeClr val="tx1"/>
                </a:solidFill>
                <a:latin typeface="微软雅黑" panose="020B0503020204020204" pitchFamily="34" charset="-122"/>
                <a:ea typeface="微软雅黑" panose="020B0503020204020204" pitchFamily="34" charset="-122"/>
              </a:rPr>
              <a:t>外训内化规则优化</a:t>
            </a:r>
            <a:endParaRPr lang="en-US" altLang="zh-CN" sz="1100" kern="1200">
              <a:solidFill>
                <a:schemeClr val="tx1"/>
              </a:solidFill>
              <a:latin typeface="微软雅黑" panose="020B0503020204020204" pitchFamily="34" charset="-122"/>
              <a:ea typeface="微软雅黑" panose="020B0503020204020204" pitchFamily="34" charset="-122"/>
            </a:endParaRPr>
          </a:p>
          <a:p>
            <a:pPr marL="57150" lvl="1" indent="-57150" algn="l" defTabSz="488950">
              <a:lnSpc>
                <a:spcPct val="90000"/>
              </a:lnSpc>
              <a:spcBef>
                <a:spcPct val="0"/>
              </a:spcBef>
              <a:spcAft>
                <a:spcPct val="15000"/>
              </a:spcAft>
              <a:buChar char="•"/>
            </a:pPr>
            <a:r>
              <a:rPr lang="zh-CN" altLang="en-US" sz="1100" kern="1200">
                <a:solidFill>
                  <a:schemeClr val="tx1"/>
                </a:solidFill>
                <a:latin typeface="微软雅黑" panose="020B0503020204020204" pitchFamily="34" charset="-122"/>
                <a:ea typeface="微软雅黑" panose="020B0503020204020204" pitchFamily="34" charset="-122"/>
              </a:rPr>
              <a:t>新增讲师资质管理规范</a:t>
            </a:r>
            <a:endParaRPr lang="en-US" altLang="zh-CN" sz="1100" kern="1200">
              <a:solidFill>
                <a:schemeClr val="tx1"/>
              </a:solidFill>
              <a:latin typeface="微软雅黑" panose="020B0503020204020204" pitchFamily="34" charset="-122"/>
              <a:ea typeface="微软雅黑" panose="020B0503020204020204" pitchFamily="34" charset="-122"/>
            </a:endParaRPr>
          </a:p>
        </p:txBody>
      </p:sp>
      <p:sp>
        <p:nvSpPr>
          <p:cNvPr id="8" name="椭圆 7">
            <a:extLst>
              <a:ext uri="{FF2B5EF4-FFF2-40B4-BE49-F238E27FC236}">
                <a16:creationId xmlns:a16="http://schemas.microsoft.com/office/drawing/2014/main" id="{5EBB7081-3290-497D-828B-2B8A1D929377}"/>
              </a:ext>
            </a:extLst>
          </p:cNvPr>
          <p:cNvSpPr/>
          <p:nvPr/>
        </p:nvSpPr>
        <p:spPr>
          <a:xfrm>
            <a:off x="4593974" y="2670460"/>
            <a:ext cx="459851" cy="459851"/>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9" name="任意多边形: 形状 8">
            <a:extLst>
              <a:ext uri="{FF2B5EF4-FFF2-40B4-BE49-F238E27FC236}">
                <a16:creationId xmlns:a16="http://schemas.microsoft.com/office/drawing/2014/main" id="{ED3BBB52-0EE4-4259-B1BE-D286DF7B05D4}"/>
              </a:ext>
            </a:extLst>
          </p:cNvPr>
          <p:cNvSpPr/>
          <p:nvPr/>
        </p:nvSpPr>
        <p:spPr>
          <a:xfrm>
            <a:off x="4522775" y="3239137"/>
            <a:ext cx="4076775" cy="1795400"/>
          </a:xfrm>
          <a:custGeom>
            <a:avLst/>
            <a:gdLst>
              <a:gd name="connsiteX0" fmla="*/ 0 w 6881619"/>
              <a:gd name="connsiteY0" fmla="*/ 0 h 3326586"/>
              <a:gd name="connsiteX1" fmla="*/ 6881619 w 6881619"/>
              <a:gd name="connsiteY1" fmla="*/ 0 h 3326586"/>
              <a:gd name="connsiteX2" fmla="*/ 6881619 w 6881619"/>
              <a:gd name="connsiteY2" fmla="*/ 3326586 h 3326586"/>
              <a:gd name="connsiteX3" fmla="*/ 0 w 6881619"/>
              <a:gd name="connsiteY3" fmla="*/ 3326586 h 3326586"/>
              <a:gd name="connsiteX4" fmla="*/ 0 w 6881619"/>
              <a:gd name="connsiteY4" fmla="*/ 0 h 3326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1619" h="3326586">
                <a:moveTo>
                  <a:pt x="0" y="0"/>
                </a:moveTo>
                <a:lnTo>
                  <a:pt x="6881619" y="0"/>
                </a:lnTo>
                <a:lnTo>
                  <a:pt x="6881619" y="3326586"/>
                </a:lnTo>
                <a:lnTo>
                  <a:pt x="0" y="332658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43666" tIns="0" rIns="0" bIns="0" numCol="1" spcCol="1270" anchor="t" anchorCtr="0">
            <a:noAutofit/>
          </a:bodyPr>
          <a:lstStyle/>
          <a:p>
            <a:pPr defTabSz="1244600">
              <a:lnSpc>
                <a:spcPct val="90000"/>
              </a:lnSpc>
              <a:spcBef>
                <a:spcPct val="0"/>
              </a:spcBef>
              <a:spcAft>
                <a:spcPct val="35000"/>
              </a:spcAft>
            </a:pPr>
            <a:r>
              <a:rPr lang="zh-CN" altLang="en-US" sz="2000" b="1">
                <a:solidFill>
                  <a:schemeClr val="tx1"/>
                </a:solidFill>
                <a:latin typeface="微软雅黑" panose="020B0503020204020204" pitchFamily="34" charset="-122"/>
                <a:ea typeface="微软雅黑" panose="020B0503020204020204" pitchFamily="34" charset="-122"/>
              </a:rPr>
              <a:t>系统流程优化</a:t>
            </a:r>
          </a:p>
          <a:p>
            <a:pPr marL="57150" lvl="1" indent="-57150" algn="l" defTabSz="466725">
              <a:lnSpc>
                <a:spcPct val="90000"/>
              </a:lnSpc>
              <a:spcBef>
                <a:spcPct val="0"/>
              </a:spcBef>
              <a:spcAft>
                <a:spcPct val="15000"/>
              </a:spcAft>
              <a:buFont typeface="Wingdings" panose="05000000000000000000" pitchFamily="2" charset="2"/>
              <a:buChar char="Ø"/>
            </a:pPr>
            <a:r>
              <a:rPr lang="zh-CN" altLang="en-US" sz="1050" kern="1200">
                <a:solidFill>
                  <a:schemeClr val="tx1"/>
                </a:solidFill>
                <a:latin typeface="微软雅黑" panose="020B0503020204020204" pitchFamily="34" charset="-122"/>
                <a:ea typeface="微软雅黑" panose="020B0503020204020204" pitchFamily="34" charset="-122"/>
              </a:rPr>
              <a:t>员工形式主义学习：重复学、不精准</a:t>
            </a:r>
            <a:r>
              <a:rPr lang="en-US" altLang="zh-CN" sz="1050">
                <a:solidFill>
                  <a:schemeClr val="tx1"/>
                </a:solidFill>
                <a:latin typeface="微软雅黑" panose="020B0503020204020204" pitchFamily="34" charset="-122"/>
                <a:ea typeface="微软雅黑" panose="020B0503020204020204" pitchFamily="34" charset="-122"/>
              </a:rPr>
              <a:t>——</a:t>
            </a:r>
            <a:r>
              <a:rPr lang="zh-CN" altLang="en-US" sz="1050">
                <a:solidFill>
                  <a:schemeClr val="tx1"/>
                </a:solidFill>
                <a:latin typeface="微软雅黑" panose="020B0503020204020204" pitchFamily="34" charset="-122"/>
                <a:ea typeface="微软雅黑" panose="020B0503020204020204" pitchFamily="34" charset="-122"/>
              </a:rPr>
              <a:t>匹配核查</a:t>
            </a:r>
            <a:endParaRPr lang="zh-CN" altLang="en-US" sz="1050" kern="1200">
              <a:solidFill>
                <a:schemeClr val="tx1"/>
              </a:solidFill>
              <a:latin typeface="微软雅黑" panose="020B0503020204020204" pitchFamily="34" charset="-122"/>
              <a:ea typeface="微软雅黑" panose="020B0503020204020204" pitchFamily="34" charset="-122"/>
            </a:endParaRPr>
          </a:p>
          <a:p>
            <a:pPr marL="114300" lvl="1" indent="-114300" algn="l" defTabSz="533400">
              <a:lnSpc>
                <a:spcPct val="90000"/>
              </a:lnSpc>
              <a:spcBef>
                <a:spcPct val="0"/>
              </a:spcBef>
              <a:spcAft>
                <a:spcPct val="15000"/>
              </a:spcAft>
              <a:buFont typeface="Wingdings" panose="05000000000000000000" pitchFamily="2" charset="2"/>
              <a:buChar char="Ø"/>
            </a:pPr>
            <a:r>
              <a:rPr lang="zh-CN" altLang="en-US" sz="1200" kern="1200">
                <a:solidFill>
                  <a:schemeClr val="tx1"/>
                </a:solidFill>
                <a:latin typeface="微软雅黑" panose="020B0503020204020204" pitchFamily="34" charset="-122"/>
                <a:ea typeface="微软雅黑" panose="020B0503020204020204" pitchFamily="34" charset="-122"/>
              </a:rPr>
              <a:t>积分低于平均值的员工控制调动</a:t>
            </a:r>
            <a:r>
              <a:rPr lang="en-US" altLang="zh-CN" sz="1200" kern="1200">
                <a:solidFill>
                  <a:schemeClr val="tx1"/>
                </a:solidFill>
                <a:latin typeface="微软雅黑" panose="020B0503020204020204" pitchFamily="34" charset="-122"/>
                <a:ea typeface="微软雅黑" panose="020B0503020204020204" pitchFamily="34" charset="-122"/>
              </a:rPr>
              <a:t>——</a:t>
            </a:r>
            <a:r>
              <a:rPr lang="zh-CN" altLang="en-US" sz="1200" kern="1200">
                <a:solidFill>
                  <a:schemeClr val="tx1"/>
                </a:solidFill>
                <a:latin typeface="微软雅黑" panose="020B0503020204020204" pitchFamily="34" charset="-122"/>
                <a:ea typeface="微软雅黑" panose="020B0503020204020204" pitchFamily="34" charset="-122"/>
              </a:rPr>
              <a:t>应用提醒</a:t>
            </a:r>
            <a:endParaRPr lang="en-US" altLang="zh-CN" sz="1200" kern="1200">
              <a:solidFill>
                <a:schemeClr val="tx1"/>
              </a:solidFill>
              <a:latin typeface="微软雅黑" panose="020B0503020204020204" pitchFamily="34" charset="-122"/>
              <a:ea typeface="微软雅黑" panose="020B0503020204020204" pitchFamily="34" charset="-122"/>
            </a:endParaRPr>
          </a:p>
          <a:p>
            <a:pPr marL="114300" lvl="1" indent="-114300" algn="l" defTabSz="533400">
              <a:lnSpc>
                <a:spcPct val="90000"/>
              </a:lnSpc>
              <a:spcBef>
                <a:spcPct val="0"/>
              </a:spcBef>
              <a:spcAft>
                <a:spcPct val="15000"/>
              </a:spcAft>
              <a:buFont typeface="Wingdings" panose="05000000000000000000" pitchFamily="2" charset="2"/>
              <a:buChar char="Ø"/>
            </a:pPr>
            <a:r>
              <a:rPr lang="zh-CN" altLang="en-US" sz="1200" kern="1200">
                <a:solidFill>
                  <a:schemeClr val="tx1"/>
                </a:solidFill>
                <a:latin typeface="微软雅黑" panose="020B0503020204020204" pitchFamily="34" charset="-122"/>
                <a:ea typeface="微软雅黑" panose="020B0503020204020204" pitchFamily="34" charset="-122"/>
              </a:rPr>
              <a:t>两端告警功能</a:t>
            </a:r>
            <a:r>
              <a:rPr lang="en-US" altLang="zh-CN" sz="1200" kern="1200">
                <a:solidFill>
                  <a:schemeClr val="tx1"/>
                </a:solidFill>
                <a:latin typeface="微软雅黑" panose="020B0503020204020204" pitchFamily="34" charset="-122"/>
                <a:ea typeface="微软雅黑" panose="020B0503020204020204" pitchFamily="34" charset="-122"/>
              </a:rPr>
              <a:t>——</a:t>
            </a:r>
            <a:r>
              <a:rPr lang="zh-CN" altLang="en-US" sz="1200" kern="1200">
                <a:solidFill>
                  <a:schemeClr val="tx1"/>
                </a:solidFill>
                <a:latin typeface="微软雅黑" panose="020B0503020204020204" pitchFamily="34" charset="-122"/>
                <a:ea typeface="微软雅黑" panose="020B0503020204020204" pitchFamily="34" charset="-122"/>
              </a:rPr>
              <a:t>两端识别，系统提醒</a:t>
            </a:r>
            <a:endParaRPr lang="en-US" altLang="zh-CN" sz="1200" kern="1200">
              <a:solidFill>
                <a:schemeClr val="tx1"/>
              </a:solidFill>
              <a:latin typeface="微软雅黑" panose="020B0503020204020204" pitchFamily="34" charset="-122"/>
              <a:ea typeface="微软雅黑" panose="020B0503020204020204" pitchFamily="34" charset="-122"/>
            </a:endParaRPr>
          </a:p>
          <a:p>
            <a:pPr marL="114300" lvl="1" indent="-114300" algn="l" defTabSz="533400">
              <a:lnSpc>
                <a:spcPct val="90000"/>
              </a:lnSpc>
              <a:spcBef>
                <a:spcPct val="0"/>
              </a:spcBef>
              <a:spcAft>
                <a:spcPct val="15000"/>
              </a:spcAft>
              <a:buFont typeface="Wingdings" panose="05000000000000000000" pitchFamily="2" charset="2"/>
              <a:buChar char="Ø"/>
            </a:pPr>
            <a:r>
              <a:rPr lang="en-US" altLang="zh-CN" sz="1600" b="1" kern="1200">
                <a:solidFill>
                  <a:srgbClr val="FF0000"/>
                </a:solidFill>
                <a:latin typeface="微软雅黑" panose="020B0503020204020204" pitchFamily="34" charset="-122"/>
                <a:ea typeface="微软雅黑" panose="020B0503020204020204" pitchFamily="34" charset="-122"/>
              </a:rPr>
              <a:t>AI</a:t>
            </a:r>
            <a:r>
              <a:rPr lang="zh-CN" altLang="en-US" sz="1600" b="1" kern="1200">
                <a:solidFill>
                  <a:srgbClr val="FF0000"/>
                </a:solidFill>
                <a:latin typeface="微软雅黑" panose="020B0503020204020204" pitchFamily="34" charset="-122"/>
                <a:ea typeface="微软雅黑" panose="020B0503020204020204" pitchFamily="34" charset="-122"/>
              </a:rPr>
              <a:t>知识库管理工具引入</a:t>
            </a:r>
            <a:r>
              <a:rPr lang="en-US" altLang="zh-CN" sz="1200" kern="1200">
                <a:solidFill>
                  <a:schemeClr val="tx1"/>
                </a:solidFill>
                <a:latin typeface="微软雅黑" panose="020B0503020204020204" pitchFamily="34" charset="-122"/>
                <a:ea typeface="微软雅黑" panose="020B0503020204020204" pitchFamily="34" charset="-122"/>
              </a:rPr>
              <a:t>—— </a:t>
            </a:r>
            <a:r>
              <a:rPr lang="zh-CN" altLang="en-US" sz="1200" kern="1200">
                <a:solidFill>
                  <a:schemeClr val="tx1"/>
                </a:solidFill>
                <a:latin typeface="微软雅黑" panose="020B0503020204020204" pitchFamily="34" charset="-122"/>
                <a:ea typeface="微软雅黑" panose="020B0503020204020204" pitchFamily="34" charset="-122"/>
              </a:rPr>
              <a:t>支持课件基础信息管理、学习记录查询、学习规划建议、学习检验等</a:t>
            </a:r>
            <a:endParaRPr lang="en-US" altLang="zh-CN" sz="1200" kern="1200">
              <a:solidFill>
                <a:schemeClr val="tx1"/>
              </a:solidFill>
              <a:latin typeface="微软雅黑" panose="020B0503020204020204" pitchFamily="34" charset="-122"/>
              <a:ea typeface="微软雅黑" panose="020B0503020204020204" pitchFamily="34" charset="-122"/>
            </a:endParaRPr>
          </a:p>
          <a:p>
            <a:pPr marL="114300" lvl="1" indent="-114300" algn="l" defTabSz="533400">
              <a:lnSpc>
                <a:spcPct val="90000"/>
              </a:lnSpc>
              <a:spcBef>
                <a:spcPct val="0"/>
              </a:spcBef>
              <a:spcAft>
                <a:spcPct val="15000"/>
              </a:spcAft>
              <a:buFont typeface="Wingdings" panose="05000000000000000000" pitchFamily="2" charset="2"/>
              <a:buChar char="Ø"/>
            </a:pPr>
            <a:r>
              <a:rPr lang="zh-CN" altLang="en-US" sz="1200" kern="1200">
                <a:solidFill>
                  <a:schemeClr val="tx1"/>
                </a:solidFill>
                <a:latin typeface="微软雅黑" panose="020B0503020204020204" pitchFamily="34" charset="-122"/>
                <a:ea typeface="微软雅黑" panose="020B0503020204020204" pitchFamily="34" charset="-122"/>
              </a:rPr>
              <a:t>系统流程复核检查</a:t>
            </a:r>
            <a:r>
              <a:rPr lang="en-US" altLang="zh-CN" sz="1200" kern="1200">
                <a:solidFill>
                  <a:schemeClr val="tx1"/>
                </a:solidFill>
                <a:latin typeface="微软雅黑" panose="020B0503020204020204" pitchFamily="34" charset="-122"/>
                <a:ea typeface="微软雅黑" panose="020B0503020204020204" pitchFamily="34" charset="-122"/>
              </a:rPr>
              <a:t>—— </a:t>
            </a:r>
            <a:r>
              <a:rPr lang="zh-CN" altLang="en-US" sz="1200" kern="1200">
                <a:solidFill>
                  <a:schemeClr val="tx1"/>
                </a:solidFill>
                <a:latin typeface="微软雅黑" panose="020B0503020204020204" pitchFamily="34" charset="-122"/>
                <a:ea typeface="微软雅黑" panose="020B0503020204020204" pitchFamily="34" charset="-122"/>
              </a:rPr>
              <a:t>未应用的视情况发放，不符合的一律不发放</a:t>
            </a:r>
            <a:endParaRPr lang="en-US" altLang="zh-CN" sz="1200" kern="1200">
              <a:solidFill>
                <a:schemeClr val="tx1"/>
              </a:solidFill>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85D77251-C3B6-40D8-A63C-4601459C5DCF}"/>
              </a:ext>
            </a:extLst>
          </p:cNvPr>
          <p:cNvSpPr/>
          <p:nvPr/>
        </p:nvSpPr>
        <p:spPr>
          <a:xfrm>
            <a:off x="7963585" y="1422404"/>
            <a:ext cx="635965" cy="63596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11" name="任意多边形: 形状 10">
            <a:extLst>
              <a:ext uri="{FF2B5EF4-FFF2-40B4-BE49-F238E27FC236}">
                <a16:creationId xmlns:a16="http://schemas.microsoft.com/office/drawing/2014/main" id="{66DA559A-155D-4D2A-8ECC-70DDDF855EBF}"/>
              </a:ext>
            </a:extLst>
          </p:cNvPr>
          <p:cNvSpPr/>
          <p:nvPr/>
        </p:nvSpPr>
        <p:spPr>
          <a:xfrm>
            <a:off x="7678781" y="2167195"/>
            <a:ext cx="4153059" cy="1411451"/>
          </a:xfrm>
          <a:custGeom>
            <a:avLst/>
            <a:gdLst>
              <a:gd name="connsiteX0" fmla="*/ 0 w 4153059"/>
              <a:gd name="connsiteY0" fmla="*/ 0 h 4249959"/>
              <a:gd name="connsiteX1" fmla="*/ 4153059 w 4153059"/>
              <a:gd name="connsiteY1" fmla="*/ 0 h 4249959"/>
              <a:gd name="connsiteX2" fmla="*/ 4153059 w 4153059"/>
              <a:gd name="connsiteY2" fmla="*/ 4249959 h 4249959"/>
              <a:gd name="connsiteX3" fmla="*/ 0 w 4153059"/>
              <a:gd name="connsiteY3" fmla="*/ 4249959 h 4249959"/>
              <a:gd name="connsiteX4" fmla="*/ 0 w 4153059"/>
              <a:gd name="connsiteY4" fmla="*/ 0 h 4249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3059" h="4249959">
                <a:moveTo>
                  <a:pt x="0" y="0"/>
                </a:moveTo>
                <a:lnTo>
                  <a:pt x="4153059" y="0"/>
                </a:lnTo>
                <a:lnTo>
                  <a:pt x="4153059" y="4249959"/>
                </a:lnTo>
                <a:lnTo>
                  <a:pt x="0" y="42499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36985" tIns="0" rIns="0" bIns="0" numCol="1" spcCol="1270" anchor="t" anchorCtr="0">
            <a:noAutofit/>
          </a:bodyPr>
          <a:lstStyle/>
          <a:p>
            <a:pPr defTabSz="1244600">
              <a:lnSpc>
                <a:spcPct val="90000"/>
              </a:lnSpc>
              <a:spcBef>
                <a:spcPct val="0"/>
              </a:spcBef>
              <a:spcAft>
                <a:spcPct val="35000"/>
              </a:spcAft>
            </a:pPr>
            <a:r>
              <a:rPr lang="zh-CN" altLang="en-US" sz="2000" b="1">
                <a:solidFill>
                  <a:schemeClr val="tx1"/>
                </a:solidFill>
                <a:latin typeface="微软雅黑" panose="020B0503020204020204" pitchFamily="34" charset="-122"/>
                <a:ea typeface="微软雅黑" panose="020B0503020204020204" pitchFamily="34" charset="-122"/>
              </a:rPr>
              <a:t>实施优化</a:t>
            </a:r>
          </a:p>
          <a:p>
            <a:pPr marL="114300" lvl="1" indent="-114300" algn="l" defTabSz="533400">
              <a:lnSpc>
                <a:spcPct val="90000"/>
              </a:lnSpc>
              <a:spcBef>
                <a:spcPct val="0"/>
              </a:spcBef>
              <a:spcAft>
                <a:spcPct val="15000"/>
              </a:spcAft>
              <a:buFont typeface="Arial" panose="020B0604020202020204" pitchFamily="34" charset="0"/>
              <a:buChar char="•"/>
            </a:pPr>
            <a:r>
              <a:rPr lang="zh-CN" altLang="en-US" sz="1200" kern="1200">
                <a:solidFill>
                  <a:schemeClr val="tx1"/>
                </a:solidFill>
                <a:latin typeface="微软雅黑" panose="020B0503020204020204" pitchFamily="34" charset="-122"/>
                <a:ea typeface="微软雅黑" panose="020B0503020204020204" pitchFamily="34" charset="-122"/>
              </a:rPr>
              <a:t>学习规划梳理结合公司战略及八大行动落地</a:t>
            </a:r>
            <a:endParaRPr lang="en-US" altLang="zh-CN" sz="1200" kern="1200">
              <a:solidFill>
                <a:schemeClr val="tx1"/>
              </a:solidFill>
              <a:latin typeface="微软雅黑" panose="020B0503020204020204" pitchFamily="34" charset="-122"/>
              <a:ea typeface="微软雅黑" panose="020B0503020204020204" pitchFamily="34" charset="-122"/>
            </a:endParaRPr>
          </a:p>
          <a:p>
            <a:pPr marL="114300" lvl="1" indent="-114300" defTabSz="533400">
              <a:lnSpc>
                <a:spcPct val="90000"/>
              </a:lnSpc>
              <a:spcBef>
                <a:spcPct val="0"/>
              </a:spcBef>
              <a:spcAft>
                <a:spcPct val="15000"/>
              </a:spcAft>
              <a:buFont typeface="Arial" panose="020B0604020202020204" pitchFamily="34" charset="0"/>
              <a:buChar char="•"/>
            </a:pPr>
            <a:r>
              <a:rPr lang="en-US" altLang="zh-CN" sz="1400" b="1">
                <a:solidFill>
                  <a:srgbClr val="FF0000"/>
                </a:solidFill>
                <a:latin typeface="微软雅黑" panose="020B0503020204020204" pitchFamily="34" charset="-122"/>
                <a:ea typeface="微软雅黑" panose="020B0503020204020204" pitchFamily="34" charset="-122"/>
              </a:rPr>
              <a:t>AI</a:t>
            </a:r>
            <a:r>
              <a:rPr lang="zh-CN" altLang="en-US" sz="1400" b="1">
                <a:solidFill>
                  <a:srgbClr val="FF0000"/>
                </a:solidFill>
                <a:latin typeface="微软雅黑" panose="020B0503020204020204" pitchFamily="34" charset="-122"/>
                <a:ea typeface="微软雅黑" panose="020B0503020204020204" pitchFamily="34" charset="-122"/>
              </a:rPr>
              <a:t>知识图谱迭代优化并推动应用，</a:t>
            </a:r>
            <a:r>
              <a:rPr lang="en-US" altLang="zh-CN" sz="1400" b="1" err="1">
                <a:solidFill>
                  <a:srgbClr val="FF0000"/>
                </a:solidFill>
                <a:latin typeface="微软雅黑" panose="020B0503020204020204" pitchFamily="34" charset="-122"/>
                <a:ea typeface="微软雅黑" panose="020B0503020204020204" pitchFamily="34" charset="-122"/>
              </a:rPr>
              <a:t>V2.0</a:t>
            </a:r>
            <a:endParaRPr lang="zh-CN" altLang="en-US" sz="1400" b="1" kern="1200">
              <a:solidFill>
                <a:srgbClr val="FF0000"/>
              </a:solidFill>
              <a:latin typeface="微软雅黑" panose="020B0503020204020204" pitchFamily="34" charset="-122"/>
              <a:ea typeface="微软雅黑" panose="020B0503020204020204" pitchFamily="34" charset="-122"/>
            </a:endParaRPr>
          </a:p>
          <a:p>
            <a:pPr marL="114300" lvl="1" indent="-114300" algn="l" defTabSz="533400">
              <a:lnSpc>
                <a:spcPct val="90000"/>
              </a:lnSpc>
              <a:spcBef>
                <a:spcPct val="0"/>
              </a:spcBef>
              <a:spcAft>
                <a:spcPct val="15000"/>
              </a:spcAft>
              <a:buChar char="•"/>
            </a:pPr>
            <a:r>
              <a:rPr lang="en-US" altLang="zh-CN" sz="1200" kern="1200">
                <a:solidFill>
                  <a:schemeClr val="tx1"/>
                </a:solidFill>
                <a:latin typeface="微软雅黑" panose="020B0503020204020204" pitchFamily="34" charset="-122"/>
                <a:ea typeface="微软雅黑" panose="020B0503020204020204" pitchFamily="34" charset="-122"/>
              </a:rPr>
              <a:t>8</a:t>
            </a:r>
            <a:r>
              <a:rPr lang="zh-CN" altLang="en-US" sz="1200" kern="1200">
                <a:solidFill>
                  <a:schemeClr val="tx1"/>
                </a:solidFill>
                <a:latin typeface="微软雅黑" panose="020B0503020204020204" pitchFamily="34" charset="-122"/>
                <a:ea typeface="微软雅黑" panose="020B0503020204020204" pitchFamily="34" charset="-122"/>
              </a:rPr>
              <a:t>月内跟催所有人完成考试，不通过的需要重新学习</a:t>
            </a:r>
            <a:endParaRPr lang="en-US" altLang="zh-CN" sz="1200" kern="1200">
              <a:solidFill>
                <a:schemeClr val="tx1"/>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276ABAF9-3B00-4C0E-A24B-CA349E2517F0}"/>
              </a:ext>
            </a:extLst>
          </p:cNvPr>
          <p:cNvSpPr txBox="1"/>
          <p:nvPr/>
        </p:nvSpPr>
        <p:spPr>
          <a:xfrm>
            <a:off x="267123" y="198985"/>
            <a:ext cx="3980577" cy="461665"/>
          </a:xfrm>
          <a:prstGeom prst="rect">
            <a:avLst/>
          </a:prstGeom>
          <a:noFill/>
        </p:spPr>
        <p:txBody>
          <a:bodyPr wrap="none" rtlCol="0">
            <a:spAutoFit/>
          </a:bodyPr>
          <a:lstStyle/>
          <a:p>
            <a:r>
              <a:rPr lang="zh-CN" altLang="en-US" sz="2400" b="1">
                <a:solidFill>
                  <a:srgbClr val="0070C0"/>
                </a:solidFill>
                <a:latin typeface="微软雅黑" panose="020B0503020204020204" pitchFamily="34" charset="-122"/>
                <a:ea typeface="微软雅黑" panose="020B0503020204020204" pitchFamily="34" charset="-122"/>
              </a:rPr>
              <a:t>四、管理改善方案</a:t>
            </a:r>
            <a:r>
              <a:rPr lang="en-US" altLang="zh-CN" sz="2400" b="1">
                <a:solidFill>
                  <a:srgbClr val="0070C0"/>
                </a:solidFill>
                <a:latin typeface="微软雅黑" panose="020B0503020204020204" pitchFamily="34" charset="-122"/>
                <a:ea typeface="微软雅黑" panose="020B0503020204020204" pitchFamily="34" charset="-122"/>
              </a:rPr>
              <a:t>—</a:t>
            </a:r>
            <a:r>
              <a:rPr lang="zh-CN" altLang="en-US" sz="2000" b="1">
                <a:solidFill>
                  <a:srgbClr val="0070C0"/>
                </a:solidFill>
                <a:latin typeface="微软雅黑" panose="020B0503020204020204" pitchFamily="34" charset="-122"/>
                <a:ea typeface="微软雅黑" panose="020B0503020204020204" pitchFamily="34" charset="-122"/>
              </a:rPr>
              <a:t>学发优化</a:t>
            </a:r>
          </a:p>
        </p:txBody>
      </p:sp>
      <p:cxnSp>
        <p:nvCxnSpPr>
          <p:cNvPr id="13" name="直接连接符 12">
            <a:extLst>
              <a:ext uri="{FF2B5EF4-FFF2-40B4-BE49-F238E27FC236}">
                <a16:creationId xmlns:a16="http://schemas.microsoft.com/office/drawing/2014/main" id="{CC316CFA-7F5A-4421-9B7E-12471D546508}"/>
              </a:ext>
            </a:extLst>
          </p:cNvPr>
          <p:cNvCxnSpPr/>
          <p:nvPr/>
        </p:nvCxnSpPr>
        <p:spPr>
          <a:xfrm>
            <a:off x="276300" y="836691"/>
            <a:ext cx="3033430" cy="0"/>
          </a:xfrm>
          <a:prstGeom prst="line">
            <a:avLst/>
          </a:prstGeom>
          <a:ln w="38100">
            <a:solidFill>
              <a:schemeClr val="accent5">
                <a:lumMod val="50000"/>
              </a:schemeClr>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60148958"/>
      </p:ext>
    </p:extLst>
  </p:cSld>
  <p:clrMapOvr>
    <a:masterClrMapping/>
  </p:clrMapOvr>
  <mc:AlternateContent xmlns:mc="http://schemas.openxmlformats.org/markup-compatibility/2006">
    <mc:Choice xmlns:p14="http://schemas.microsoft.com/office/powerpoint/2010/main" Requires="p14">
      <p:transition spd="slow" p14:dur="2250"/>
    </mc:Choice>
    <mc:Fallback>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占位符 22">
            <a:extLst>
              <a:ext uri="{FF2B5EF4-FFF2-40B4-BE49-F238E27FC236}">
                <a16:creationId xmlns:a16="http://schemas.microsoft.com/office/drawing/2014/main" id="{4B9A525C-B570-4D3C-A2E4-26D594D980B7}"/>
              </a:ext>
            </a:extLst>
          </p:cNvPr>
          <p:cNvSpPr>
            <a:spLocks noGrp="1"/>
          </p:cNvSpPr>
          <p:nvPr>
            <p:ph type="body" sz="quarter" idx="14"/>
          </p:nvPr>
        </p:nvSpPr>
        <p:spPr/>
        <p:txBody>
          <a:bodyPr/>
          <a:lstStyle/>
          <a:p>
            <a:pPr lvl="0"/>
            <a:r>
              <a:rPr lang="en-US" altLang="zh-CN"/>
              <a:t>Part</a:t>
            </a:r>
            <a:r>
              <a:rPr lang="zh-CN" altLang="en-US"/>
              <a:t> </a:t>
            </a:r>
            <a:r>
              <a:rPr lang="en-US" altLang="zh-CN"/>
              <a:t>4</a:t>
            </a:r>
          </a:p>
        </p:txBody>
      </p:sp>
      <p:sp>
        <p:nvSpPr>
          <p:cNvPr id="5" name="标题 4">
            <a:extLst>
              <a:ext uri="{FF2B5EF4-FFF2-40B4-BE49-F238E27FC236}">
                <a16:creationId xmlns:a16="http://schemas.microsoft.com/office/drawing/2014/main" id="{E7704CEC-AE39-49BF-B51E-E30448CDD2C3}"/>
              </a:ext>
            </a:extLst>
          </p:cNvPr>
          <p:cNvSpPr>
            <a:spLocks noGrp="1"/>
          </p:cNvSpPr>
          <p:nvPr>
            <p:ph type="title"/>
          </p:nvPr>
        </p:nvSpPr>
        <p:spPr/>
        <p:txBody>
          <a:bodyPr/>
          <a:lstStyle/>
          <a:p>
            <a:r>
              <a:rPr lang="zh-CN" altLang="en-US"/>
              <a:t>问责方案</a:t>
            </a:r>
          </a:p>
        </p:txBody>
      </p:sp>
      <p:pic>
        <p:nvPicPr>
          <p:cNvPr id="2" name="图片 1" descr="文本&#10;&#10;描述已自动生成">
            <a:extLst>
              <a:ext uri="{FF2B5EF4-FFF2-40B4-BE49-F238E27FC236}">
                <a16:creationId xmlns:a16="http://schemas.microsoft.com/office/drawing/2014/main" id="{3642866F-7753-8C04-00B2-426E97EF22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700" y="383725"/>
            <a:ext cx="2687869" cy="572560"/>
          </a:xfrm>
          <a:prstGeom prst="rect">
            <a:avLst/>
          </a:prstGeom>
        </p:spPr>
      </p:pic>
    </p:spTree>
    <p:extLst>
      <p:ext uri="{BB962C8B-B14F-4D97-AF65-F5344CB8AC3E}">
        <p14:creationId xmlns:p14="http://schemas.microsoft.com/office/powerpoint/2010/main" val="10730458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3">
            <a:extLst>
              <a:ext uri="{FF2B5EF4-FFF2-40B4-BE49-F238E27FC236}">
                <a16:creationId xmlns:a16="http://schemas.microsoft.com/office/drawing/2014/main" id="{67FA1F3C-5C8D-1DC4-0A91-1B8E83C39891}"/>
              </a:ext>
            </a:extLst>
          </p:cNvPr>
          <p:cNvSpPr/>
          <p:nvPr/>
        </p:nvSpPr>
        <p:spPr>
          <a:xfrm>
            <a:off x="6856516" y="4031316"/>
            <a:ext cx="3663183" cy="803205"/>
          </a:xfrm>
          <a:custGeom>
            <a:avLst/>
            <a:gdLst>
              <a:gd name="connsiteX0" fmla="*/ 0 w 3580355"/>
              <a:gd name="connsiteY0" fmla="*/ 78002 h 468000"/>
              <a:gd name="connsiteX1" fmla="*/ 78002 w 3580355"/>
              <a:gd name="connsiteY1" fmla="*/ 0 h 468000"/>
              <a:gd name="connsiteX2" fmla="*/ 3502353 w 3580355"/>
              <a:gd name="connsiteY2" fmla="*/ 0 h 468000"/>
              <a:gd name="connsiteX3" fmla="*/ 3580355 w 3580355"/>
              <a:gd name="connsiteY3" fmla="*/ 78002 h 468000"/>
              <a:gd name="connsiteX4" fmla="*/ 3580355 w 3580355"/>
              <a:gd name="connsiteY4" fmla="*/ 389998 h 468000"/>
              <a:gd name="connsiteX5" fmla="*/ 3502353 w 3580355"/>
              <a:gd name="connsiteY5" fmla="*/ 468000 h 468000"/>
              <a:gd name="connsiteX6" fmla="*/ 78002 w 3580355"/>
              <a:gd name="connsiteY6" fmla="*/ 468000 h 468000"/>
              <a:gd name="connsiteX7" fmla="*/ 0 w 3580355"/>
              <a:gd name="connsiteY7" fmla="*/ 389998 h 468000"/>
              <a:gd name="connsiteX8" fmla="*/ 0 w 3580355"/>
              <a:gd name="connsiteY8" fmla="*/ 78002 h 4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0355" h="468000">
                <a:moveTo>
                  <a:pt x="0" y="78002"/>
                </a:moveTo>
                <a:cubicBezTo>
                  <a:pt x="0" y="34923"/>
                  <a:pt x="34923" y="0"/>
                  <a:pt x="78002" y="0"/>
                </a:cubicBezTo>
                <a:lnTo>
                  <a:pt x="3502353" y="0"/>
                </a:lnTo>
                <a:cubicBezTo>
                  <a:pt x="3545432" y="0"/>
                  <a:pt x="3580355" y="34923"/>
                  <a:pt x="3580355" y="78002"/>
                </a:cubicBezTo>
                <a:lnTo>
                  <a:pt x="3580355" y="389998"/>
                </a:lnTo>
                <a:cubicBezTo>
                  <a:pt x="3580355" y="433077"/>
                  <a:pt x="3545432" y="468000"/>
                  <a:pt x="3502353" y="468000"/>
                </a:cubicBezTo>
                <a:lnTo>
                  <a:pt x="78002" y="468000"/>
                </a:lnTo>
                <a:cubicBezTo>
                  <a:pt x="34923" y="468000"/>
                  <a:pt x="0" y="433077"/>
                  <a:pt x="0" y="389998"/>
                </a:cubicBezTo>
                <a:lnTo>
                  <a:pt x="0" y="78002"/>
                </a:lnTo>
                <a:close/>
              </a:path>
            </a:pathLst>
          </a:custGeom>
          <a:solidFill>
            <a:schemeClr val="bg2"/>
          </a:solidFill>
          <a:ln>
            <a:noFill/>
          </a:ln>
        </p:spPr>
        <p:style>
          <a:lnRef idx="2">
            <a:schemeClr val="lt1">
              <a:hueOff val="0"/>
              <a:satOff val="0"/>
              <a:lumOff val="0"/>
              <a:alphaOff val="0"/>
            </a:schemeClr>
          </a:lnRef>
          <a:fillRef idx="1">
            <a:schemeClr val="accent2">
              <a:shade val="80000"/>
              <a:hueOff val="0"/>
              <a:satOff val="0"/>
              <a:lumOff val="0"/>
              <a:alphaOff val="0"/>
            </a:schemeClr>
          </a:fillRef>
          <a:effectRef idx="0">
            <a:schemeClr val="accent2">
              <a:shade val="80000"/>
              <a:hueOff val="0"/>
              <a:satOff val="0"/>
              <a:lumOff val="0"/>
              <a:alphaOff val="0"/>
            </a:schemeClr>
          </a:effectRef>
          <a:fontRef idx="minor">
            <a:schemeClr val="lt1"/>
          </a:fontRef>
        </p:style>
        <p:txBody>
          <a:bodyPr spcFirstLastPara="0" vert="horz" wrap="square" lIns="76186" tIns="76186" rIns="76186" bIns="76186" numCol="1" spcCol="1270" anchor="ctr" anchorCtr="0">
            <a:noAutofit/>
          </a:bodyPr>
          <a:lstStyle/>
          <a:p>
            <a:pPr marL="0" lvl="0" indent="0" algn="l" defTabSz="622300">
              <a:lnSpc>
                <a:spcPct val="90000"/>
              </a:lnSpc>
              <a:spcBef>
                <a:spcPct val="0"/>
              </a:spcBef>
              <a:spcAft>
                <a:spcPct val="35000"/>
              </a:spcAft>
              <a:buNone/>
            </a:pPr>
            <a:endParaRPr lang="zh-CN" altLang="en-US" sz="1600" b="1" kern="1200"/>
          </a:p>
        </p:txBody>
      </p:sp>
      <p:sp>
        <p:nvSpPr>
          <p:cNvPr id="3" name="任意多边形: 形状 2">
            <a:extLst>
              <a:ext uri="{FF2B5EF4-FFF2-40B4-BE49-F238E27FC236}">
                <a16:creationId xmlns:a16="http://schemas.microsoft.com/office/drawing/2014/main" id="{81E19772-3E14-D7F6-1B57-58A8731135CD}"/>
              </a:ext>
            </a:extLst>
          </p:cNvPr>
          <p:cNvSpPr/>
          <p:nvPr/>
        </p:nvSpPr>
        <p:spPr>
          <a:xfrm>
            <a:off x="6856515" y="2213641"/>
            <a:ext cx="3663183" cy="803205"/>
          </a:xfrm>
          <a:custGeom>
            <a:avLst/>
            <a:gdLst>
              <a:gd name="connsiteX0" fmla="*/ 0 w 3580355"/>
              <a:gd name="connsiteY0" fmla="*/ 78002 h 468000"/>
              <a:gd name="connsiteX1" fmla="*/ 78002 w 3580355"/>
              <a:gd name="connsiteY1" fmla="*/ 0 h 468000"/>
              <a:gd name="connsiteX2" fmla="*/ 3502353 w 3580355"/>
              <a:gd name="connsiteY2" fmla="*/ 0 h 468000"/>
              <a:gd name="connsiteX3" fmla="*/ 3580355 w 3580355"/>
              <a:gd name="connsiteY3" fmla="*/ 78002 h 468000"/>
              <a:gd name="connsiteX4" fmla="*/ 3580355 w 3580355"/>
              <a:gd name="connsiteY4" fmla="*/ 389998 h 468000"/>
              <a:gd name="connsiteX5" fmla="*/ 3502353 w 3580355"/>
              <a:gd name="connsiteY5" fmla="*/ 468000 h 468000"/>
              <a:gd name="connsiteX6" fmla="*/ 78002 w 3580355"/>
              <a:gd name="connsiteY6" fmla="*/ 468000 h 468000"/>
              <a:gd name="connsiteX7" fmla="*/ 0 w 3580355"/>
              <a:gd name="connsiteY7" fmla="*/ 389998 h 468000"/>
              <a:gd name="connsiteX8" fmla="*/ 0 w 3580355"/>
              <a:gd name="connsiteY8" fmla="*/ 78002 h 4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0355" h="468000">
                <a:moveTo>
                  <a:pt x="0" y="78002"/>
                </a:moveTo>
                <a:cubicBezTo>
                  <a:pt x="0" y="34923"/>
                  <a:pt x="34923" y="0"/>
                  <a:pt x="78002" y="0"/>
                </a:cubicBezTo>
                <a:lnTo>
                  <a:pt x="3502353" y="0"/>
                </a:lnTo>
                <a:cubicBezTo>
                  <a:pt x="3545432" y="0"/>
                  <a:pt x="3580355" y="34923"/>
                  <a:pt x="3580355" y="78002"/>
                </a:cubicBezTo>
                <a:lnTo>
                  <a:pt x="3580355" y="389998"/>
                </a:lnTo>
                <a:cubicBezTo>
                  <a:pt x="3580355" y="433077"/>
                  <a:pt x="3545432" y="468000"/>
                  <a:pt x="3502353" y="468000"/>
                </a:cubicBezTo>
                <a:lnTo>
                  <a:pt x="78002" y="468000"/>
                </a:lnTo>
                <a:cubicBezTo>
                  <a:pt x="34923" y="468000"/>
                  <a:pt x="0" y="433077"/>
                  <a:pt x="0" y="389998"/>
                </a:cubicBezTo>
                <a:lnTo>
                  <a:pt x="0" y="78002"/>
                </a:lnTo>
                <a:close/>
              </a:path>
            </a:pathLst>
          </a:custGeom>
          <a:solidFill>
            <a:schemeClr val="bg2"/>
          </a:solidFill>
          <a:ln>
            <a:noFill/>
          </a:ln>
        </p:spPr>
        <p:style>
          <a:lnRef idx="2">
            <a:schemeClr val="lt1">
              <a:hueOff val="0"/>
              <a:satOff val="0"/>
              <a:lumOff val="0"/>
              <a:alphaOff val="0"/>
            </a:schemeClr>
          </a:lnRef>
          <a:fillRef idx="1">
            <a:schemeClr val="accent2">
              <a:shade val="80000"/>
              <a:hueOff val="0"/>
              <a:satOff val="0"/>
              <a:lumOff val="0"/>
              <a:alphaOff val="0"/>
            </a:schemeClr>
          </a:fillRef>
          <a:effectRef idx="0">
            <a:schemeClr val="accent2">
              <a:shade val="80000"/>
              <a:hueOff val="0"/>
              <a:satOff val="0"/>
              <a:lumOff val="0"/>
              <a:alphaOff val="0"/>
            </a:schemeClr>
          </a:effectRef>
          <a:fontRef idx="minor">
            <a:schemeClr val="lt1"/>
          </a:fontRef>
        </p:style>
        <p:txBody>
          <a:bodyPr spcFirstLastPara="0" vert="horz" wrap="square" lIns="76186" tIns="76186" rIns="76186" bIns="76186" numCol="1" spcCol="1270" anchor="ctr" anchorCtr="0">
            <a:noAutofit/>
          </a:bodyPr>
          <a:lstStyle/>
          <a:p>
            <a:pPr marL="0" lvl="0" indent="0" algn="l" defTabSz="622300">
              <a:lnSpc>
                <a:spcPct val="90000"/>
              </a:lnSpc>
              <a:spcBef>
                <a:spcPct val="0"/>
              </a:spcBef>
              <a:spcAft>
                <a:spcPct val="35000"/>
              </a:spcAft>
              <a:buNone/>
            </a:pPr>
            <a:endParaRPr lang="zh-CN" altLang="en-US" sz="1600" b="1" kern="1200"/>
          </a:p>
        </p:txBody>
      </p:sp>
      <p:sp>
        <p:nvSpPr>
          <p:cNvPr id="27" name="文本框 26"/>
          <p:cNvSpPr txBox="1"/>
          <p:nvPr/>
        </p:nvSpPr>
        <p:spPr>
          <a:xfrm>
            <a:off x="267123" y="198985"/>
            <a:ext cx="541686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0070C0"/>
                </a:solidFill>
                <a:effectLst/>
                <a:uLnTx/>
                <a:uFillTx/>
                <a:latin typeface="Arial"/>
                <a:ea typeface="微软雅黑"/>
                <a:cs typeface="+mn-cs"/>
              </a:rPr>
              <a:t>四、关于三勤管理专项核查的问责方案</a:t>
            </a:r>
            <a:endParaRPr kumimoji="0" lang="zh-CN" altLang="en-US" sz="2000" b="1" i="0" u="none" strike="noStrike" kern="1200" cap="none" spc="0" normalizeH="0" baseline="0" noProof="0">
              <a:ln>
                <a:noFill/>
              </a:ln>
              <a:solidFill>
                <a:srgbClr val="0070C0"/>
              </a:solidFill>
              <a:effectLst/>
              <a:uLnTx/>
              <a:uFillTx/>
              <a:latin typeface="Arial"/>
              <a:ea typeface="微软雅黑"/>
              <a:cs typeface="+mn-cs"/>
            </a:endParaRPr>
          </a:p>
        </p:txBody>
      </p:sp>
      <p:cxnSp>
        <p:nvCxnSpPr>
          <p:cNvPr id="28" name="直接连接符 27"/>
          <p:cNvCxnSpPr/>
          <p:nvPr/>
        </p:nvCxnSpPr>
        <p:spPr>
          <a:xfrm>
            <a:off x="276300" y="836691"/>
            <a:ext cx="3033430" cy="0"/>
          </a:xfrm>
          <a:prstGeom prst="line">
            <a:avLst/>
          </a:prstGeom>
          <a:ln w="38100">
            <a:solidFill>
              <a:schemeClr val="accent5">
                <a:lumMod val="50000"/>
              </a:schemeClr>
            </a:solidFill>
          </a:ln>
        </p:spPr>
        <p:style>
          <a:lnRef idx="1">
            <a:schemeClr val="accent6"/>
          </a:lnRef>
          <a:fillRef idx="0">
            <a:schemeClr val="accent6"/>
          </a:fillRef>
          <a:effectRef idx="0">
            <a:schemeClr val="accent6"/>
          </a:effectRef>
          <a:fontRef idx="minor">
            <a:schemeClr val="tx1"/>
          </a:fontRef>
        </p:style>
      </p:cxnSp>
      <p:grpSp>
        <p:nvGrpSpPr>
          <p:cNvPr id="5" name="组合 4">
            <a:extLst>
              <a:ext uri="{FF2B5EF4-FFF2-40B4-BE49-F238E27FC236}">
                <a16:creationId xmlns:a16="http://schemas.microsoft.com/office/drawing/2014/main" id="{6F93AF5E-DD15-879D-0891-EF7A5B94254D}"/>
              </a:ext>
            </a:extLst>
          </p:cNvPr>
          <p:cNvGrpSpPr/>
          <p:nvPr/>
        </p:nvGrpSpPr>
        <p:grpSpPr>
          <a:xfrm>
            <a:off x="879742" y="2101790"/>
            <a:ext cx="10382530" cy="3561999"/>
            <a:chOff x="446529" y="3596174"/>
            <a:chExt cx="6219601" cy="2075456"/>
          </a:xfrm>
        </p:grpSpPr>
        <p:sp>
          <p:nvSpPr>
            <p:cNvPr id="17" name="箭头: 右 16">
              <a:extLst>
                <a:ext uri="{FF2B5EF4-FFF2-40B4-BE49-F238E27FC236}">
                  <a16:creationId xmlns:a16="http://schemas.microsoft.com/office/drawing/2014/main" id="{C12D39E2-E988-0085-CED3-09047D55D9A5}"/>
                </a:ext>
              </a:extLst>
            </p:cNvPr>
            <p:cNvSpPr/>
            <p:nvPr/>
          </p:nvSpPr>
          <p:spPr>
            <a:xfrm>
              <a:off x="3281334" y="4626009"/>
              <a:ext cx="617194" cy="512026"/>
            </a:xfrm>
            <a:prstGeom prst="rightArrow">
              <a:avLst/>
            </a:prstGeom>
            <a:solidFill>
              <a:schemeClr val="bg2">
                <a:lumMod val="50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右 15">
              <a:extLst>
                <a:ext uri="{FF2B5EF4-FFF2-40B4-BE49-F238E27FC236}">
                  <a16:creationId xmlns:a16="http://schemas.microsoft.com/office/drawing/2014/main" id="{3A5460AD-2244-48F0-D5B1-AFE56A57EE3B}"/>
                </a:ext>
              </a:extLst>
            </p:cNvPr>
            <p:cNvSpPr/>
            <p:nvPr/>
          </p:nvSpPr>
          <p:spPr>
            <a:xfrm>
              <a:off x="3315772" y="3596174"/>
              <a:ext cx="617194" cy="512026"/>
            </a:xfrm>
            <a:prstGeom prst="rightArrow">
              <a:avLst/>
            </a:prstGeom>
            <a:solidFill>
              <a:schemeClr val="bg2">
                <a:lumMod val="50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形状 6">
              <a:extLst>
                <a:ext uri="{FF2B5EF4-FFF2-40B4-BE49-F238E27FC236}">
                  <a16:creationId xmlns:a16="http://schemas.microsoft.com/office/drawing/2014/main" id="{ABB8A234-B712-8B87-851D-CB2D5BEA01FF}"/>
                </a:ext>
              </a:extLst>
            </p:cNvPr>
            <p:cNvSpPr/>
            <p:nvPr/>
          </p:nvSpPr>
          <p:spPr>
            <a:xfrm>
              <a:off x="502320" y="3608748"/>
              <a:ext cx="2853511" cy="468000"/>
            </a:xfrm>
            <a:custGeom>
              <a:avLst/>
              <a:gdLst>
                <a:gd name="connsiteX0" fmla="*/ 0 w 3580355"/>
                <a:gd name="connsiteY0" fmla="*/ 78002 h 468000"/>
                <a:gd name="connsiteX1" fmla="*/ 78002 w 3580355"/>
                <a:gd name="connsiteY1" fmla="*/ 0 h 468000"/>
                <a:gd name="connsiteX2" fmla="*/ 3502353 w 3580355"/>
                <a:gd name="connsiteY2" fmla="*/ 0 h 468000"/>
                <a:gd name="connsiteX3" fmla="*/ 3580355 w 3580355"/>
                <a:gd name="connsiteY3" fmla="*/ 78002 h 468000"/>
                <a:gd name="connsiteX4" fmla="*/ 3580355 w 3580355"/>
                <a:gd name="connsiteY4" fmla="*/ 389998 h 468000"/>
                <a:gd name="connsiteX5" fmla="*/ 3502353 w 3580355"/>
                <a:gd name="connsiteY5" fmla="*/ 468000 h 468000"/>
                <a:gd name="connsiteX6" fmla="*/ 78002 w 3580355"/>
                <a:gd name="connsiteY6" fmla="*/ 468000 h 468000"/>
                <a:gd name="connsiteX7" fmla="*/ 0 w 3580355"/>
                <a:gd name="connsiteY7" fmla="*/ 389998 h 468000"/>
                <a:gd name="connsiteX8" fmla="*/ 0 w 3580355"/>
                <a:gd name="connsiteY8" fmla="*/ 78002 h 4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0355" h="468000">
                  <a:moveTo>
                    <a:pt x="0" y="78002"/>
                  </a:moveTo>
                  <a:cubicBezTo>
                    <a:pt x="0" y="34923"/>
                    <a:pt x="34923" y="0"/>
                    <a:pt x="78002" y="0"/>
                  </a:cubicBezTo>
                  <a:lnTo>
                    <a:pt x="3502353" y="0"/>
                  </a:lnTo>
                  <a:cubicBezTo>
                    <a:pt x="3545432" y="0"/>
                    <a:pt x="3580355" y="34923"/>
                    <a:pt x="3580355" y="78002"/>
                  </a:cubicBezTo>
                  <a:lnTo>
                    <a:pt x="3580355" y="389998"/>
                  </a:lnTo>
                  <a:cubicBezTo>
                    <a:pt x="3580355" y="433077"/>
                    <a:pt x="3545432" y="468000"/>
                    <a:pt x="3502353" y="468000"/>
                  </a:cubicBezTo>
                  <a:lnTo>
                    <a:pt x="78002" y="468000"/>
                  </a:lnTo>
                  <a:cubicBezTo>
                    <a:pt x="34923" y="468000"/>
                    <a:pt x="0" y="433077"/>
                    <a:pt x="0" y="389998"/>
                  </a:cubicBezTo>
                  <a:lnTo>
                    <a:pt x="0" y="78002"/>
                  </a:lnTo>
                  <a:close/>
                </a:path>
              </a:pathLst>
            </a:custGeom>
            <a:solidFill>
              <a:schemeClr val="accent1"/>
            </a:solidFill>
          </p:spPr>
          <p:style>
            <a:lnRef idx="2">
              <a:schemeClr val="lt1">
                <a:hueOff val="0"/>
                <a:satOff val="0"/>
                <a:lumOff val="0"/>
                <a:alphaOff val="0"/>
              </a:schemeClr>
            </a:lnRef>
            <a:fillRef idx="1">
              <a:schemeClr val="accent2">
                <a:shade val="80000"/>
                <a:hueOff val="0"/>
                <a:satOff val="0"/>
                <a:lumOff val="0"/>
                <a:alphaOff val="0"/>
              </a:schemeClr>
            </a:fillRef>
            <a:effectRef idx="0">
              <a:schemeClr val="accent2">
                <a:shade val="80000"/>
                <a:hueOff val="0"/>
                <a:satOff val="0"/>
                <a:lumOff val="0"/>
                <a:alphaOff val="0"/>
              </a:schemeClr>
            </a:effectRef>
            <a:fontRef idx="minor">
              <a:schemeClr val="lt1"/>
            </a:fontRef>
          </p:style>
          <p:txBody>
            <a:bodyPr spcFirstLastPara="0" vert="horz" wrap="square" lIns="76186" tIns="76186" rIns="76186" bIns="76186" numCol="1" spcCol="1270" anchor="ctr" anchorCtr="0">
              <a:noAutofit/>
            </a:bodyPr>
            <a:lstStyle/>
            <a:p>
              <a:pPr marL="0" lvl="0" indent="0" algn="l" defTabSz="622300">
                <a:lnSpc>
                  <a:spcPct val="90000"/>
                </a:lnSpc>
                <a:spcBef>
                  <a:spcPct val="0"/>
                </a:spcBef>
                <a:spcAft>
                  <a:spcPct val="35000"/>
                </a:spcAft>
                <a:buNone/>
              </a:pPr>
              <a:r>
                <a:rPr lang="zh-CN" altLang="en-US" sz="1600" b="1" kern="1200"/>
                <a:t>因管理干部原因导致员工不遵守课堂纪律</a:t>
              </a:r>
            </a:p>
          </p:txBody>
        </p:sp>
        <p:sp>
          <p:nvSpPr>
            <p:cNvPr id="13" name="任意多边形: 形状 12">
              <a:extLst>
                <a:ext uri="{FF2B5EF4-FFF2-40B4-BE49-F238E27FC236}">
                  <a16:creationId xmlns:a16="http://schemas.microsoft.com/office/drawing/2014/main" id="{BE7898BC-6A84-2247-B27D-21F97F5802E6}"/>
                </a:ext>
              </a:extLst>
            </p:cNvPr>
            <p:cNvSpPr/>
            <p:nvPr/>
          </p:nvSpPr>
          <p:spPr>
            <a:xfrm>
              <a:off x="446529" y="4114539"/>
              <a:ext cx="3580355" cy="468000"/>
            </a:xfrm>
            <a:custGeom>
              <a:avLst/>
              <a:gdLst>
                <a:gd name="connsiteX0" fmla="*/ 0 w 3580355"/>
                <a:gd name="connsiteY0" fmla="*/ 0 h 815062"/>
                <a:gd name="connsiteX1" fmla="*/ 3580355 w 3580355"/>
                <a:gd name="connsiteY1" fmla="*/ 0 h 815062"/>
                <a:gd name="connsiteX2" fmla="*/ 3580355 w 3580355"/>
                <a:gd name="connsiteY2" fmla="*/ 815062 h 815062"/>
                <a:gd name="connsiteX3" fmla="*/ 0 w 3580355"/>
                <a:gd name="connsiteY3" fmla="*/ 815062 h 815062"/>
                <a:gd name="connsiteX4" fmla="*/ 0 w 3580355"/>
                <a:gd name="connsiteY4" fmla="*/ 0 h 815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0355" h="815062">
                  <a:moveTo>
                    <a:pt x="0" y="0"/>
                  </a:moveTo>
                  <a:lnTo>
                    <a:pt x="3580355" y="0"/>
                  </a:lnTo>
                  <a:lnTo>
                    <a:pt x="3580355" y="815062"/>
                  </a:lnTo>
                  <a:lnTo>
                    <a:pt x="0" y="81506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676" tIns="15240" rIns="85344" bIns="15240" numCol="1" spcCol="1270" anchor="t" anchorCtr="0">
              <a:noAutofit/>
            </a:bodyPr>
            <a:lstStyle/>
            <a:p>
              <a:pPr marL="114300" lvl="1" indent="-114300" algn="l" defTabSz="533400">
                <a:lnSpc>
                  <a:spcPct val="90000"/>
                </a:lnSpc>
                <a:spcBef>
                  <a:spcPct val="0"/>
                </a:spcBef>
                <a:spcAft>
                  <a:spcPct val="20000"/>
                </a:spcAft>
                <a:buChar char="•"/>
              </a:pPr>
              <a:r>
                <a:rPr lang="zh-CN" altLang="en-US" sz="1400" kern="1200"/>
                <a:t>管理干部要求员工现场使用电子设备；</a:t>
              </a:r>
              <a:endParaRPr lang="en-US" altLang="zh-CN" sz="1400" kern="1200"/>
            </a:p>
            <a:p>
              <a:pPr marL="114300" lvl="1" indent="-114300" algn="l" defTabSz="533400">
                <a:lnSpc>
                  <a:spcPct val="90000"/>
                </a:lnSpc>
                <a:spcBef>
                  <a:spcPct val="0"/>
                </a:spcBef>
                <a:spcAft>
                  <a:spcPct val="20000"/>
                </a:spcAft>
                <a:buChar char="•"/>
              </a:pPr>
              <a:r>
                <a:rPr lang="zh-CN" altLang="en-US" sz="1400"/>
                <a:t>管理干部要求员工</a:t>
              </a:r>
              <a:r>
                <a:rPr lang="zh-CN" altLang="en-US" sz="1400" kern="1200"/>
                <a:t>中途离场处理工作事务。</a:t>
              </a:r>
              <a:br>
                <a:rPr lang="en-US" altLang="zh-CN" sz="1400" kern="1200"/>
              </a:br>
              <a:br>
                <a:rPr lang="en-US" altLang="zh-CN" sz="1200" kern="1200"/>
              </a:br>
              <a:endParaRPr lang="zh-CN" altLang="en-US" sz="1200" kern="1200"/>
            </a:p>
          </p:txBody>
        </p:sp>
        <p:sp>
          <p:nvSpPr>
            <p:cNvPr id="14" name="任意多边形: 形状 13">
              <a:extLst>
                <a:ext uri="{FF2B5EF4-FFF2-40B4-BE49-F238E27FC236}">
                  <a16:creationId xmlns:a16="http://schemas.microsoft.com/office/drawing/2014/main" id="{A2184EB7-67BD-33A1-18D3-C191CEAA5B64}"/>
                </a:ext>
              </a:extLst>
            </p:cNvPr>
            <p:cNvSpPr/>
            <p:nvPr/>
          </p:nvSpPr>
          <p:spPr>
            <a:xfrm>
              <a:off x="502320" y="4607110"/>
              <a:ext cx="2853511" cy="468000"/>
            </a:xfrm>
            <a:custGeom>
              <a:avLst/>
              <a:gdLst>
                <a:gd name="connsiteX0" fmla="*/ 0 w 3580355"/>
                <a:gd name="connsiteY0" fmla="*/ 78002 h 468000"/>
                <a:gd name="connsiteX1" fmla="*/ 78002 w 3580355"/>
                <a:gd name="connsiteY1" fmla="*/ 0 h 468000"/>
                <a:gd name="connsiteX2" fmla="*/ 3502353 w 3580355"/>
                <a:gd name="connsiteY2" fmla="*/ 0 h 468000"/>
                <a:gd name="connsiteX3" fmla="*/ 3580355 w 3580355"/>
                <a:gd name="connsiteY3" fmla="*/ 78002 h 468000"/>
                <a:gd name="connsiteX4" fmla="*/ 3580355 w 3580355"/>
                <a:gd name="connsiteY4" fmla="*/ 389998 h 468000"/>
                <a:gd name="connsiteX5" fmla="*/ 3502353 w 3580355"/>
                <a:gd name="connsiteY5" fmla="*/ 468000 h 468000"/>
                <a:gd name="connsiteX6" fmla="*/ 78002 w 3580355"/>
                <a:gd name="connsiteY6" fmla="*/ 468000 h 468000"/>
                <a:gd name="connsiteX7" fmla="*/ 0 w 3580355"/>
                <a:gd name="connsiteY7" fmla="*/ 389998 h 468000"/>
                <a:gd name="connsiteX8" fmla="*/ 0 w 3580355"/>
                <a:gd name="connsiteY8" fmla="*/ 78002 h 4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0355" h="468000">
                  <a:moveTo>
                    <a:pt x="0" y="78002"/>
                  </a:moveTo>
                  <a:cubicBezTo>
                    <a:pt x="0" y="34923"/>
                    <a:pt x="34923" y="0"/>
                    <a:pt x="78002" y="0"/>
                  </a:cubicBezTo>
                  <a:lnTo>
                    <a:pt x="3502353" y="0"/>
                  </a:lnTo>
                  <a:cubicBezTo>
                    <a:pt x="3545432" y="0"/>
                    <a:pt x="3580355" y="34923"/>
                    <a:pt x="3580355" y="78002"/>
                  </a:cubicBezTo>
                  <a:lnTo>
                    <a:pt x="3580355" y="389998"/>
                  </a:lnTo>
                  <a:cubicBezTo>
                    <a:pt x="3580355" y="433077"/>
                    <a:pt x="3545432" y="468000"/>
                    <a:pt x="3502353" y="468000"/>
                  </a:cubicBezTo>
                  <a:lnTo>
                    <a:pt x="78002" y="468000"/>
                  </a:lnTo>
                  <a:cubicBezTo>
                    <a:pt x="34923" y="468000"/>
                    <a:pt x="0" y="433077"/>
                    <a:pt x="0" y="389998"/>
                  </a:cubicBezTo>
                  <a:lnTo>
                    <a:pt x="0" y="78002"/>
                  </a:lnTo>
                  <a:close/>
                </a:path>
              </a:pathLst>
            </a:custGeom>
            <a:solidFill>
              <a:schemeClr val="accent1"/>
            </a:solidFill>
          </p:spPr>
          <p:style>
            <a:lnRef idx="2">
              <a:schemeClr val="lt1">
                <a:hueOff val="0"/>
                <a:satOff val="0"/>
                <a:lumOff val="0"/>
                <a:alphaOff val="0"/>
              </a:schemeClr>
            </a:lnRef>
            <a:fillRef idx="1">
              <a:scrgbClr r="0" g="0" b="0"/>
            </a:fillRef>
            <a:effectRef idx="0">
              <a:schemeClr val="accent2">
                <a:shade val="80000"/>
                <a:hueOff val="728672"/>
                <a:satOff val="-55476"/>
                <a:lumOff val="36555"/>
                <a:alphaOff val="0"/>
              </a:schemeClr>
            </a:effectRef>
            <a:fontRef idx="minor">
              <a:schemeClr val="lt1"/>
            </a:fontRef>
          </p:style>
          <p:txBody>
            <a:bodyPr spcFirstLastPara="0" vert="horz" wrap="square" lIns="76186" tIns="76186" rIns="76186" bIns="76186" numCol="1" spcCol="1270" anchor="ctr" anchorCtr="0">
              <a:noAutofit/>
            </a:bodyPr>
            <a:lstStyle/>
            <a:p>
              <a:pPr marL="0" lvl="0" indent="0" algn="l" defTabSz="622300">
                <a:lnSpc>
                  <a:spcPct val="90000"/>
                </a:lnSpc>
                <a:spcBef>
                  <a:spcPct val="0"/>
                </a:spcBef>
                <a:spcAft>
                  <a:spcPct val="35000"/>
                </a:spcAft>
                <a:buNone/>
              </a:pPr>
              <a:r>
                <a:rPr lang="zh-CN" altLang="en-US" sz="1600" b="1" kern="1200"/>
                <a:t>因员工个人原因不遵守学习分享课堂纪律</a:t>
              </a:r>
            </a:p>
          </p:txBody>
        </p:sp>
        <p:sp>
          <p:nvSpPr>
            <p:cNvPr id="15" name="任意多边形: 形状 14">
              <a:extLst>
                <a:ext uri="{FF2B5EF4-FFF2-40B4-BE49-F238E27FC236}">
                  <a16:creationId xmlns:a16="http://schemas.microsoft.com/office/drawing/2014/main" id="{0B25C045-A7DD-303F-1CB6-081DA2285CB0}"/>
                </a:ext>
              </a:extLst>
            </p:cNvPr>
            <p:cNvSpPr/>
            <p:nvPr/>
          </p:nvSpPr>
          <p:spPr>
            <a:xfrm>
              <a:off x="502320" y="5140705"/>
              <a:ext cx="3996126" cy="523164"/>
            </a:xfrm>
            <a:custGeom>
              <a:avLst/>
              <a:gdLst>
                <a:gd name="connsiteX0" fmla="*/ 0 w 3580355"/>
                <a:gd name="connsiteY0" fmla="*/ 0 h 465750"/>
                <a:gd name="connsiteX1" fmla="*/ 3580355 w 3580355"/>
                <a:gd name="connsiteY1" fmla="*/ 0 h 465750"/>
                <a:gd name="connsiteX2" fmla="*/ 3580355 w 3580355"/>
                <a:gd name="connsiteY2" fmla="*/ 465750 h 465750"/>
                <a:gd name="connsiteX3" fmla="*/ 0 w 3580355"/>
                <a:gd name="connsiteY3" fmla="*/ 465750 h 465750"/>
                <a:gd name="connsiteX4" fmla="*/ 0 w 3580355"/>
                <a:gd name="connsiteY4" fmla="*/ 0 h 46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0355" h="465750">
                  <a:moveTo>
                    <a:pt x="0" y="0"/>
                  </a:moveTo>
                  <a:lnTo>
                    <a:pt x="3580355" y="0"/>
                  </a:lnTo>
                  <a:lnTo>
                    <a:pt x="3580355" y="465750"/>
                  </a:lnTo>
                  <a:lnTo>
                    <a:pt x="0" y="465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3676" tIns="13970" rIns="78232" bIns="13970" numCol="1" spcCol="1270" anchor="t" anchorCtr="0">
              <a:noAutofit/>
            </a:bodyPr>
            <a:lstStyle/>
            <a:p>
              <a:pPr marL="57150" lvl="1" indent="-57150" algn="l" defTabSz="488950">
                <a:lnSpc>
                  <a:spcPct val="90000"/>
                </a:lnSpc>
                <a:spcBef>
                  <a:spcPct val="0"/>
                </a:spcBef>
                <a:spcAft>
                  <a:spcPct val="20000"/>
                </a:spcAft>
                <a:buChar char="•"/>
              </a:pPr>
              <a:r>
                <a:rPr lang="zh-CN" altLang="en-US" sz="1400" kern="1200"/>
                <a:t>员工非现场接入会议、非会场远程签到签退；</a:t>
              </a:r>
              <a:endParaRPr lang="en-US" altLang="zh-CN" sz="1400" kern="1200"/>
            </a:p>
            <a:p>
              <a:pPr marL="57150" lvl="1" indent="-57150" algn="l" defTabSz="488950">
                <a:lnSpc>
                  <a:spcPct val="90000"/>
                </a:lnSpc>
                <a:spcBef>
                  <a:spcPct val="0"/>
                </a:spcBef>
                <a:spcAft>
                  <a:spcPct val="20000"/>
                </a:spcAft>
                <a:buChar char="•"/>
              </a:pPr>
              <a:r>
                <a:rPr lang="zh-CN" altLang="en-US" sz="1400" kern="1200"/>
                <a:t>员工中途长时间离场后正常签退；</a:t>
              </a:r>
              <a:endParaRPr lang="en-US" altLang="zh-CN" sz="1400" kern="1200"/>
            </a:p>
            <a:p>
              <a:pPr marL="57150" lvl="1" indent="-57150" algn="l" defTabSz="488950">
                <a:lnSpc>
                  <a:spcPct val="90000"/>
                </a:lnSpc>
                <a:spcBef>
                  <a:spcPct val="0"/>
                </a:spcBef>
                <a:spcAft>
                  <a:spcPct val="20000"/>
                </a:spcAft>
                <a:buChar char="•"/>
              </a:pPr>
              <a:r>
                <a:rPr lang="zh-CN" altLang="en-US" sz="1400" kern="1200"/>
                <a:t>员工私自转发签到签退二维码。</a:t>
              </a:r>
            </a:p>
          </p:txBody>
        </p:sp>
        <p:sp>
          <p:nvSpPr>
            <p:cNvPr id="18" name="文本框 17">
              <a:extLst>
                <a:ext uri="{FF2B5EF4-FFF2-40B4-BE49-F238E27FC236}">
                  <a16:creationId xmlns:a16="http://schemas.microsoft.com/office/drawing/2014/main" id="{7EDA8E01-1D71-2930-993A-0D95AC92493F}"/>
                </a:ext>
              </a:extLst>
            </p:cNvPr>
            <p:cNvSpPr txBox="1"/>
            <p:nvPr/>
          </p:nvSpPr>
          <p:spPr>
            <a:xfrm>
              <a:off x="4123695" y="3773591"/>
              <a:ext cx="2000789" cy="275269"/>
            </a:xfrm>
            <a:prstGeom prst="rect">
              <a:avLst/>
            </a:prstGeom>
            <a:noFill/>
          </p:spPr>
          <p:txBody>
            <a:bodyPr wrap="square" rtlCol="0">
              <a:noAutofit/>
            </a:bodyPr>
            <a:lstStyle/>
            <a:p>
              <a:pPr algn="ctr"/>
              <a:r>
                <a:rPr lang="zh-CN" altLang="en-US" sz="1600" b="1"/>
                <a:t>首问管理干部责任</a:t>
              </a:r>
            </a:p>
          </p:txBody>
        </p:sp>
        <p:sp>
          <p:nvSpPr>
            <p:cNvPr id="19" name="文本框 18">
              <a:extLst>
                <a:ext uri="{FF2B5EF4-FFF2-40B4-BE49-F238E27FC236}">
                  <a16:creationId xmlns:a16="http://schemas.microsoft.com/office/drawing/2014/main" id="{ACFCFF52-5622-1FBB-F322-9687925B648C}"/>
                </a:ext>
              </a:extLst>
            </p:cNvPr>
            <p:cNvSpPr txBox="1"/>
            <p:nvPr/>
          </p:nvSpPr>
          <p:spPr>
            <a:xfrm>
              <a:off x="4256063" y="5203630"/>
              <a:ext cx="2410067" cy="468000"/>
            </a:xfrm>
            <a:prstGeom prst="rect">
              <a:avLst/>
            </a:prstGeom>
            <a:noFill/>
          </p:spPr>
          <p:txBody>
            <a:bodyPr wrap="square" rtlCol="0">
              <a:noAutofit/>
            </a:bodyPr>
            <a:lstStyle/>
            <a:p>
              <a:pPr algn="l">
                <a:lnSpc>
                  <a:spcPct val="150000"/>
                </a:lnSpc>
              </a:pPr>
              <a:endParaRPr lang="zh-CN" altLang="en-US" sz="1400">
                <a:solidFill>
                  <a:srgbClr val="FF0000"/>
                </a:solidFill>
              </a:endParaRPr>
            </a:p>
          </p:txBody>
        </p:sp>
        <p:sp>
          <p:nvSpPr>
            <p:cNvPr id="20" name="文本框 19">
              <a:extLst>
                <a:ext uri="{FF2B5EF4-FFF2-40B4-BE49-F238E27FC236}">
                  <a16:creationId xmlns:a16="http://schemas.microsoft.com/office/drawing/2014/main" id="{B292CBFD-C2BF-2AEE-5870-993262158395}"/>
                </a:ext>
              </a:extLst>
            </p:cNvPr>
            <p:cNvSpPr txBox="1"/>
            <p:nvPr/>
          </p:nvSpPr>
          <p:spPr>
            <a:xfrm>
              <a:off x="4014163" y="4737518"/>
              <a:ext cx="2234763" cy="620154"/>
            </a:xfrm>
            <a:prstGeom prst="rect">
              <a:avLst/>
            </a:prstGeom>
            <a:noFill/>
          </p:spPr>
          <p:txBody>
            <a:bodyPr wrap="square" rtlCol="0">
              <a:noAutofit/>
            </a:bodyPr>
            <a:lstStyle/>
            <a:p>
              <a:pPr algn="ctr"/>
              <a:r>
                <a:rPr lang="zh-CN" altLang="en-US" sz="1600" b="1"/>
                <a:t>统筹管理部门问责当事人</a:t>
              </a:r>
              <a:br>
                <a:rPr lang="en-US" altLang="zh-CN" sz="1600" b="1"/>
              </a:br>
              <a:r>
                <a:rPr lang="zh-CN" altLang="en-US" sz="1600" b="1"/>
                <a:t>（违反纪律学员、实施组织方、讲师）</a:t>
              </a:r>
              <a:endParaRPr lang="en-US" altLang="zh-CN" sz="1600" b="1"/>
            </a:p>
            <a:p>
              <a:pPr algn="l"/>
              <a:endParaRPr lang="en-US" altLang="zh-CN" sz="1600"/>
            </a:p>
            <a:p>
              <a:r>
                <a:rPr lang="zh-CN" altLang="en-US" sz="1600">
                  <a:solidFill>
                    <a:srgbClr val="FF0000"/>
                  </a:solidFill>
                </a:rPr>
                <a:t>若出现大批量学员违反学习纪律行为，则追究相应统筹管理部门责任。</a:t>
              </a:r>
              <a:endParaRPr lang="zh-CN" altLang="en-US" sz="1600"/>
            </a:p>
          </p:txBody>
        </p:sp>
      </p:grpSp>
      <p:sp>
        <p:nvSpPr>
          <p:cNvPr id="6" name="文本框 5">
            <a:extLst>
              <a:ext uri="{FF2B5EF4-FFF2-40B4-BE49-F238E27FC236}">
                <a16:creationId xmlns:a16="http://schemas.microsoft.com/office/drawing/2014/main" id="{BB25B989-D6C8-8EE3-84BD-6EE11D5FB2A3}"/>
              </a:ext>
            </a:extLst>
          </p:cNvPr>
          <p:cNvSpPr txBox="1"/>
          <p:nvPr/>
        </p:nvSpPr>
        <p:spPr>
          <a:xfrm>
            <a:off x="690147" y="1436821"/>
            <a:ext cx="10572125" cy="369332"/>
          </a:xfrm>
          <a:prstGeom prst="rect">
            <a:avLst/>
          </a:prstGeom>
          <a:noFill/>
        </p:spPr>
        <p:txBody>
          <a:bodyPr wrap="none" rtlCol="0">
            <a:spAutoFit/>
          </a:bodyPr>
          <a:lstStyle/>
          <a:p>
            <a:r>
              <a:rPr lang="zh-CN" altLang="en-US" b="1"/>
              <a:t>根据处分管理分层问责原则，针对三勤管理专项核查发现的问题，首问统筹管理部门、管理干部责任。</a:t>
            </a:r>
          </a:p>
        </p:txBody>
      </p:sp>
    </p:spTree>
    <p:custDataLst>
      <p:tags r:id="rId1"/>
    </p:custDataLst>
    <p:extLst>
      <p:ext uri="{BB962C8B-B14F-4D97-AF65-F5344CB8AC3E}">
        <p14:creationId xmlns:p14="http://schemas.microsoft.com/office/powerpoint/2010/main" val="3092932180"/>
      </p:ext>
    </p:extLst>
  </p:cSld>
  <p:clrMapOvr>
    <a:masterClrMapping/>
  </p:clrMapOvr>
  <mc:AlternateContent xmlns:mc="http://schemas.openxmlformats.org/markup-compatibility/2006">
    <mc:Choice xmlns:p14="http://schemas.microsoft.com/office/powerpoint/2010/main" Requires="p14">
      <p:transition spd="slow" p14:dur="2250"/>
    </mc:Choice>
    <mc:Fallback>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267123" y="198985"/>
            <a:ext cx="651171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0070C0"/>
                </a:solidFill>
                <a:effectLst/>
                <a:uLnTx/>
                <a:uFillTx/>
                <a:latin typeface="Arial"/>
                <a:ea typeface="微软雅黑"/>
                <a:cs typeface="+mn-cs"/>
              </a:rPr>
              <a:t>四、关于“</a:t>
            </a:r>
            <a:r>
              <a:rPr kumimoji="0" lang="en-US" altLang="zh-CN" sz="2400" b="1" i="0" u="none" strike="noStrike" kern="1200" cap="none" spc="0" normalizeH="0" baseline="0" noProof="0">
                <a:ln>
                  <a:noFill/>
                </a:ln>
                <a:solidFill>
                  <a:srgbClr val="0070C0"/>
                </a:solidFill>
                <a:effectLst/>
                <a:uLnTx/>
                <a:uFillTx/>
                <a:latin typeface="Arial"/>
                <a:ea typeface="微软雅黑"/>
                <a:cs typeface="+mn-cs"/>
              </a:rPr>
              <a:t>MD</a:t>
            </a:r>
            <a:r>
              <a:rPr lang="zh-CN" altLang="en-US" sz="2400" b="1">
                <a:solidFill>
                  <a:srgbClr val="0070C0"/>
                </a:solidFill>
                <a:latin typeface="Arial"/>
                <a:ea typeface="微软雅黑"/>
              </a:rPr>
              <a:t>员工</a:t>
            </a:r>
            <a:r>
              <a:rPr kumimoji="0" lang="zh-CN" altLang="en-US" sz="2400" b="1" i="0" u="none" strike="noStrike" kern="1200" cap="none" spc="0" normalizeH="0" baseline="0" noProof="0">
                <a:ln>
                  <a:noFill/>
                </a:ln>
                <a:solidFill>
                  <a:srgbClr val="0070C0"/>
                </a:solidFill>
                <a:effectLst/>
                <a:uLnTx/>
                <a:uFillTx/>
                <a:latin typeface="Arial"/>
                <a:ea typeface="微软雅黑"/>
                <a:cs typeface="+mn-cs"/>
              </a:rPr>
              <a:t>违反学习纪律”的问责方案</a:t>
            </a:r>
            <a:endParaRPr kumimoji="0" lang="zh-CN" altLang="en-US" sz="2000" b="1" i="0" u="none" strike="noStrike" kern="1200" cap="none" spc="0" normalizeH="0" baseline="0" noProof="0">
              <a:ln>
                <a:noFill/>
              </a:ln>
              <a:solidFill>
                <a:srgbClr val="0070C0"/>
              </a:solidFill>
              <a:effectLst/>
              <a:uLnTx/>
              <a:uFillTx/>
              <a:latin typeface="Arial"/>
              <a:ea typeface="微软雅黑"/>
              <a:cs typeface="+mn-cs"/>
            </a:endParaRPr>
          </a:p>
        </p:txBody>
      </p:sp>
      <p:cxnSp>
        <p:nvCxnSpPr>
          <p:cNvPr id="28" name="直接连接符 27"/>
          <p:cNvCxnSpPr/>
          <p:nvPr/>
        </p:nvCxnSpPr>
        <p:spPr>
          <a:xfrm>
            <a:off x="276300" y="836691"/>
            <a:ext cx="3033430" cy="0"/>
          </a:xfrm>
          <a:prstGeom prst="line">
            <a:avLst/>
          </a:prstGeom>
          <a:ln w="38100">
            <a:solidFill>
              <a:schemeClr val="accent5">
                <a:lumMod val="50000"/>
              </a:schemeClr>
            </a:solidFill>
          </a:ln>
        </p:spPr>
        <p:style>
          <a:lnRef idx="1">
            <a:schemeClr val="accent6"/>
          </a:lnRef>
          <a:fillRef idx="0">
            <a:schemeClr val="accent6"/>
          </a:fillRef>
          <a:effectRef idx="0">
            <a:schemeClr val="accent6"/>
          </a:effectRef>
          <a:fontRef idx="minor">
            <a:schemeClr val="tx1"/>
          </a:fontRef>
        </p:style>
      </p:cxnSp>
      <p:pic>
        <p:nvPicPr>
          <p:cNvPr id="1026" name="Picture 2">
            <a:extLst>
              <a:ext uri="{FF2B5EF4-FFF2-40B4-BE49-F238E27FC236}">
                <a16:creationId xmlns:a16="http://schemas.microsoft.com/office/drawing/2014/main" id="{45EBEC72-E7A5-6267-7E33-E3B384AD0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622911"/>
            <a:ext cx="5513294" cy="318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98683C38-1E10-89D3-D928-308EC5D4EDFD}"/>
              </a:ext>
            </a:extLst>
          </p:cNvPr>
          <p:cNvSpPr txBox="1"/>
          <p:nvPr/>
        </p:nvSpPr>
        <p:spPr>
          <a:xfrm>
            <a:off x="412375" y="1051326"/>
            <a:ext cx="11152095" cy="830997"/>
          </a:xfrm>
          <a:prstGeom prst="rect">
            <a:avLst/>
          </a:prstGeom>
          <a:noFill/>
        </p:spPr>
        <p:txBody>
          <a:bodyPr wrap="square">
            <a:spAutoFit/>
          </a:bodyPr>
          <a:lstStyle/>
          <a:p>
            <a:r>
              <a:rPr lang="zh-CN" altLang="en-US" sz="1600"/>
              <a:t>经学习发展部主动巡检发现，</a:t>
            </a:r>
            <a:r>
              <a:rPr lang="en-US" altLang="zh-CN" sz="1600"/>
              <a:t>7</a:t>
            </a:r>
            <a:r>
              <a:rPr lang="zh-CN" altLang="en-US" sz="1600"/>
              <a:t>月</a:t>
            </a:r>
            <a:r>
              <a:rPr lang="en-US" altLang="zh-CN" sz="1600"/>
              <a:t>26</a:t>
            </a:r>
            <a:r>
              <a:rPr lang="zh-CN" altLang="en-US" sz="1600"/>
              <a:t>日</a:t>
            </a:r>
            <a:r>
              <a:rPr lang="en-US" altLang="zh-CN" sz="1600"/>
              <a:t>MD</a:t>
            </a:r>
            <a:r>
              <a:rPr lang="zh-CN" altLang="en-US" sz="1600"/>
              <a:t>事业部的培训分享会议期间存在</a:t>
            </a:r>
            <a:r>
              <a:rPr lang="zh-CN" altLang="en-US" sz="1600" b="1"/>
              <a:t>多名学员</a:t>
            </a:r>
            <a:r>
              <a:rPr lang="zh-CN" altLang="en-US" sz="1600"/>
              <a:t>违反学习纪律的行为，</a:t>
            </a:r>
            <a:r>
              <a:rPr lang="zh-CN" altLang="en-US" sz="1600" b="1">
                <a:solidFill>
                  <a:srgbClr val="FF0000"/>
                </a:solidFill>
              </a:rPr>
              <a:t>包括学员在会议期间违规使用电脑、学员中途离场且未返回、学员远程扫码签退（实际未听课）等</a:t>
            </a:r>
            <a:r>
              <a:rPr lang="zh-CN" altLang="en-US" sz="1600"/>
              <a:t>。鉴于</a:t>
            </a:r>
            <a:r>
              <a:rPr lang="en-US" altLang="zh-CN" sz="1600"/>
              <a:t>MD</a:t>
            </a:r>
            <a:r>
              <a:rPr lang="zh-CN" altLang="en-US" sz="1600"/>
              <a:t>事业部秦长熙主动向公司申请处分，</a:t>
            </a:r>
            <a:r>
              <a:rPr lang="zh-CN" altLang="en-US" sz="1600" b="1"/>
              <a:t>建议从轻问责给予秦长熙“</a:t>
            </a:r>
            <a:r>
              <a:rPr lang="zh-CN" altLang="en-US" sz="1600" b="1">
                <a:solidFill>
                  <a:srgbClr val="FF0000"/>
                </a:solidFill>
              </a:rPr>
              <a:t>诫勉谈话</a:t>
            </a:r>
            <a:r>
              <a:rPr lang="zh-CN" altLang="en-US" sz="1600" b="1"/>
              <a:t>”处分，但后续若再次发现</a:t>
            </a:r>
            <a:r>
              <a:rPr lang="en-US" altLang="zh-CN" sz="1600" b="1"/>
              <a:t>MD</a:t>
            </a:r>
            <a:r>
              <a:rPr lang="zh-CN" altLang="en-US" sz="1600" b="1"/>
              <a:t>事业部存在违反学习纪律的行为，一律从严处置。</a:t>
            </a:r>
            <a:endParaRPr lang="en-US" altLang="zh-CN" sz="1600" b="1"/>
          </a:p>
        </p:txBody>
      </p:sp>
      <p:sp>
        <p:nvSpPr>
          <p:cNvPr id="2" name="文本框 1">
            <a:extLst>
              <a:ext uri="{FF2B5EF4-FFF2-40B4-BE49-F238E27FC236}">
                <a16:creationId xmlns:a16="http://schemas.microsoft.com/office/drawing/2014/main" id="{9C00AF86-6FF4-CC97-2FBD-B5E5CC3BF05B}"/>
              </a:ext>
            </a:extLst>
          </p:cNvPr>
          <p:cNvSpPr txBox="1"/>
          <p:nvPr/>
        </p:nvSpPr>
        <p:spPr>
          <a:xfrm>
            <a:off x="412375" y="2449042"/>
            <a:ext cx="5247761" cy="3323987"/>
          </a:xfrm>
          <a:prstGeom prst="rect">
            <a:avLst/>
          </a:prstGeom>
          <a:noFill/>
        </p:spPr>
        <p:txBody>
          <a:bodyPr wrap="square">
            <a:spAutoFit/>
          </a:bodyPr>
          <a:lstStyle/>
          <a:p>
            <a:endParaRPr lang="en-US" altLang="zh-CN" sz="1400" b="1"/>
          </a:p>
          <a:p>
            <a:r>
              <a:rPr lang="zh-CN" altLang="en-US" sz="1400" b="1"/>
              <a:t>秦长熙回复：</a:t>
            </a:r>
            <a:endParaRPr lang="en-US" altLang="zh-CN" sz="1400" b="1"/>
          </a:p>
          <a:p>
            <a:r>
              <a:rPr lang="zh-CN" altLang="zh-CN" sz="1400"/>
              <a:t>针对本次事件，个人进行了深刻的反思</a:t>
            </a:r>
            <a:r>
              <a:rPr lang="zh-CN" altLang="en-US" sz="1400"/>
              <a:t>，后续将组织相关人员进行复盘反思，并组织 </a:t>
            </a:r>
            <a:r>
              <a:rPr lang="en-US" altLang="zh-CN" sz="1400"/>
              <a:t>MD </a:t>
            </a:r>
            <a:r>
              <a:rPr lang="zh-CN" altLang="en-US" sz="1400"/>
              <a:t>干部进行研讨及相关政策的再次宣贯解读，做到在后续的学习分享工作开展中坚决杜绝：</a:t>
            </a:r>
            <a:endParaRPr lang="en-US" altLang="zh-CN" sz="1400"/>
          </a:p>
          <a:p>
            <a:r>
              <a:rPr lang="en-US" altLang="zh-CN" sz="1400"/>
              <a:t>1</a:t>
            </a:r>
            <a:r>
              <a:rPr lang="zh-CN" altLang="en-US" sz="1400"/>
              <a:t>、未将学习分享与部门其他工作事项按重要程度、优先级的明确并加以合理引导，未针对学习请假可以免扣积分的政策宣贯到位；</a:t>
            </a:r>
          </a:p>
          <a:p>
            <a:r>
              <a:rPr lang="en-US" altLang="zh-CN" sz="1400"/>
              <a:t>2</a:t>
            </a:r>
            <a:r>
              <a:rPr lang="zh-CN" altLang="en-US" sz="1400"/>
              <a:t>、虽有在部门内部强调学习时效性问题，但从事件表现来看仍未形成共识，导致部分员工仍存在认知偏差；</a:t>
            </a:r>
          </a:p>
          <a:p>
            <a:r>
              <a:rPr lang="en-US" altLang="zh-CN" sz="1400"/>
              <a:t>3</a:t>
            </a:r>
            <a:r>
              <a:rPr lang="zh-CN" altLang="en-US" sz="1400"/>
              <a:t>、</a:t>
            </a:r>
            <a:r>
              <a:rPr lang="zh-CN" altLang="en-US" sz="1400" b="1"/>
              <a:t>未能旗帜鲜明针对以学习分享为代表的诚信红线问题进行严正声明，导致部门员工面临与工作相关的事项冲突时未作出正确选择</a:t>
            </a:r>
            <a:r>
              <a:rPr lang="zh-CN" altLang="en-US" sz="1400"/>
              <a:t>；</a:t>
            </a:r>
          </a:p>
          <a:p>
            <a:r>
              <a:rPr lang="en-US" altLang="zh-CN" sz="1400"/>
              <a:t>4</a:t>
            </a:r>
            <a:r>
              <a:rPr lang="zh-CN" altLang="en-US" sz="1400"/>
              <a:t>、部门工作事项推动过急，会议拖堂，甚至占用员工用餐时间，严重影响员工主观工作感受。</a:t>
            </a:r>
          </a:p>
        </p:txBody>
      </p:sp>
    </p:spTree>
    <p:custDataLst>
      <p:tags r:id="rId1"/>
    </p:custDataLst>
    <p:extLst>
      <p:ext uri="{BB962C8B-B14F-4D97-AF65-F5344CB8AC3E}">
        <p14:creationId xmlns:p14="http://schemas.microsoft.com/office/powerpoint/2010/main" val="3010849663"/>
      </p:ext>
    </p:extLst>
  </p:cSld>
  <p:clrMapOvr>
    <a:masterClrMapping/>
  </p:clrMapOvr>
  <mc:AlternateContent xmlns:mc="http://schemas.openxmlformats.org/markup-compatibility/2006">
    <mc:Choice xmlns:p14="http://schemas.microsoft.com/office/powerpoint/2010/main" Requires="p14">
      <p:transition spd="slow" p14:dur="2250"/>
    </mc:Choice>
    <mc:Fallback>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C10D9AF-C580-45F4-0905-66ECE1CFB74A}"/>
              </a:ext>
            </a:extLst>
          </p:cNvPr>
          <p:cNvSpPr/>
          <p:nvPr/>
        </p:nvSpPr>
        <p:spPr>
          <a:xfrm>
            <a:off x="440559" y="4586024"/>
            <a:ext cx="2501734" cy="39534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3BBF8E2C-036F-AF2D-9628-FE7C88BF82EE}"/>
              </a:ext>
            </a:extLst>
          </p:cNvPr>
          <p:cNvSpPr/>
          <p:nvPr/>
        </p:nvSpPr>
        <p:spPr>
          <a:xfrm>
            <a:off x="298848" y="962461"/>
            <a:ext cx="2501734" cy="39534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267123" y="198985"/>
            <a:ext cx="695575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a:solidFill>
                  <a:srgbClr val="0070C0"/>
                </a:solidFill>
                <a:latin typeface="Arial"/>
                <a:ea typeface="微软雅黑"/>
              </a:rPr>
              <a:t>四</a:t>
            </a:r>
            <a:r>
              <a:rPr kumimoji="0" lang="zh-CN" altLang="en-US" sz="2400" b="1" i="0" u="none" strike="noStrike" kern="1200" cap="none" spc="0" normalizeH="0" baseline="0" noProof="0">
                <a:ln>
                  <a:noFill/>
                </a:ln>
                <a:solidFill>
                  <a:srgbClr val="0070C0"/>
                </a:solidFill>
                <a:effectLst/>
                <a:uLnTx/>
                <a:uFillTx/>
                <a:latin typeface="Arial"/>
                <a:ea typeface="微软雅黑"/>
                <a:cs typeface="+mn-cs"/>
              </a:rPr>
              <a:t>、关于“员工借助</a:t>
            </a:r>
            <a:r>
              <a:rPr kumimoji="0" lang="en-US" altLang="zh-CN" sz="2400" b="1" i="0" u="none" strike="noStrike" kern="1200" cap="none" spc="0" normalizeH="0" baseline="0" noProof="0">
                <a:ln>
                  <a:noFill/>
                </a:ln>
                <a:solidFill>
                  <a:srgbClr val="0070C0"/>
                </a:solidFill>
                <a:effectLst/>
                <a:uLnTx/>
                <a:uFillTx/>
                <a:latin typeface="Arial"/>
                <a:ea typeface="微软雅黑"/>
                <a:cs typeface="+mn-cs"/>
              </a:rPr>
              <a:t>AI</a:t>
            </a:r>
            <a:r>
              <a:rPr kumimoji="0" lang="zh-CN" altLang="en-US" sz="2400" b="1" i="0" u="none" strike="noStrike" kern="1200" cap="none" spc="0" normalizeH="0" baseline="0" noProof="0">
                <a:ln>
                  <a:noFill/>
                </a:ln>
                <a:solidFill>
                  <a:srgbClr val="0070C0"/>
                </a:solidFill>
                <a:effectLst/>
                <a:uLnTx/>
                <a:uFillTx/>
                <a:latin typeface="Arial"/>
                <a:ea typeface="微软雅黑"/>
                <a:cs typeface="+mn-cs"/>
              </a:rPr>
              <a:t>输出虚假心得”的问责方案</a:t>
            </a:r>
            <a:endParaRPr kumimoji="0" lang="zh-CN" altLang="en-US" sz="2000" b="1" i="0" u="none" strike="noStrike" kern="1200" cap="none" spc="0" normalizeH="0" baseline="0" noProof="0">
              <a:ln>
                <a:noFill/>
              </a:ln>
              <a:solidFill>
                <a:srgbClr val="0070C0"/>
              </a:solidFill>
              <a:effectLst/>
              <a:uLnTx/>
              <a:uFillTx/>
              <a:latin typeface="Arial"/>
              <a:ea typeface="微软雅黑"/>
              <a:cs typeface="+mn-cs"/>
            </a:endParaRPr>
          </a:p>
        </p:txBody>
      </p:sp>
      <p:cxnSp>
        <p:nvCxnSpPr>
          <p:cNvPr id="28" name="直接连接符 27"/>
          <p:cNvCxnSpPr/>
          <p:nvPr/>
        </p:nvCxnSpPr>
        <p:spPr>
          <a:xfrm>
            <a:off x="276300" y="836691"/>
            <a:ext cx="3033430" cy="0"/>
          </a:xfrm>
          <a:prstGeom prst="line">
            <a:avLst/>
          </a:prstGeom>
          <a:ln w="38100">
            <a:solidFill>
              <a:schemeClr val="accent5">
                <a:lumMod val="50000"/>
              </a:schemeClr>
            </a:solidFill>
          </a:ln>
        </p:spPr>
        <p:style>
          <a:lnRef idx="1">
            <a:schemeClr val="accent6"/>
          </a:lnRef>
          <a:fillRef idx="0">
            <a:schemeClr val="accent6"/>
          </a:fillRef>
          <a:effectRef idx="0">
            <a:schemeClr val="accent6"/>
          </a:effectRef>
          <a:fontRef idx="minor">
            <a:schemeClr val="tx1"/>
          </a:fontRef>
        </p:style>
      </p:cxnSp>
      <p:sp>
        <p:nvSpPr>
          <p:cNvPr id="4" name="文本框 3">
            <a:extLst>
              <a:ext uri="{FF2B5EF4-FFF2-40B4-BE49-F238E27FC236}">
                <a16:creationId xmlns:a16="http://schemas.microsoft.com/office/drawing/2014/main" id="{77C725AD-93D9-42F2-8050-C5E21507A6AE}"/>
              </a:ext>
            </a:extLst>
          </p:cNvPr>
          <p:cNvSpPr txBox="1"/>
          <p:nvPr/>
        </p:nvSpPr>
        <p:spPr>
          <a:xfrm>
            <a:off x="523500" y="3402708"/>
            <a:ext cx="6607870" cy="307777"/>
          </a:xfrm>
          <a:prstGeom prst="rect">
            <a:avLst/>
          </a:prstGeom>
          <a:noFill/>
        </p:spPr>
        <p:txBody>
          <a:bodyPr wrap="square" rtlCol="0">
            <a:spAutoFit/>
          </a:bodyPr>
          <a:lstStyle/>
          <a:p>
            <a:pPr marL="285750" indent="-285750">
              <a:buFont typeface="Wingdings" panose="05000000000000000000" pitchFamily="2" charset="2"/>
              <a:buChar char="Ø"/>
            </a:pPr>
            <a:r>
              <a:rPr lang="en-US" altLang="zh-CN" sz="1400"/>
              <a:t>8</a:t>
            </a:r>
            <a:r>
              <a:rPr lang="zh-CN" altLang="en-US" sz="1400"/>
              <a:t>月</a:t>
            </a:r>
            <a:r>
              <a:rPr lang="en-US" altLang="zh-CN" sz="1400"/>
              <a:t>7</a:t>
            </a:r>
            <a:r>
              <a:rPr lang="zh-CN" altLang="en-US" sz="1400"/>
              <a:t>日前学发抽查处罚：</a:t>
            </a:r>
            <a:r>
              <a:rPr lang="en-US" altLang="zh-CN" sz="1400"/>
              <a:t>3</a:t>
            </a:r>
            <a:r>
              <a:rPr lang="zh-CN" altLang="en-US" sz="1400"/>
              <a:t>人（已扣减积分处理）；</a:t>
            </a:r>
          </a:p>
        </p:txBody>
      </p:sp>
      <p:pic>
        <p:nvPicPr>
          <p:cNvPr id="8" name="图片 7">
            <a:extLst>
              <a:ext uri="{FF2B5EF4-FFF2-40B4-BE49-F238E27FC236}">
                <a16:creationId xmlns:a16="http://schemas.microsoft.com/office/drawing/2014/main" id="{995005E4-CCF8-472F-81A8-067AB0C36793}"/>
              </a:ext>
            </a:extLst>
          </p:cNvPr>
          <p:cNvPicPr>
            <a:picLocks noChangeAspect="1"/>
          </p:cNvPicPr>
          <p:nvPr/>
        </p:nvPicPr>
        <p:blipFill>
          <a:blip r:embed="rId4"/>
          <a:stretch>
            <a:fillRect/>
          </a:stretch>
        </p:blipFill>
        <p:spPr>
          <a:xfrm>
            <a:off x="6442055" y="3427105"/>
            <a:ext cx="5084315" cy="389443"/>
          </a:xfrm>
          <a:prstGeom prst="rect">
            <a:avLst/>
          </a:prstGeom>
          <a:ln>
            <a:solidFill>
              <a:schemeClr val="accent1"/>
            </a:solidFill>
          </a:ln>
        </p:spPr>
      </p:pic>
      <p:sp>
        <p:nvSpPr>
          <p:cNvPr id="11" name="文本框 10">
            <a:extLst>
              <a:ext uri="{FF2B5EF4-FFF2-40B4-BE49-F238E27FC236}">
                <a16:creationId xmlns:a16="http://schemas.microsoft.com/office/drawing/2014/main" id="{06D5B8F1-93D5-434E-9FA1-9E88575B9938}"/>
              </a:ext>
            </a:extLst>
          </p:cNvPr>
          <p:cNvSpPr txBox="1"/>
          <p:nvPr/>
        </p:nvSpPr>
        <p:spPr>
          <a:xfrm>
            <a:off x="523500" y="3744308"/>
            <a:ext cx="6598692" cy="307777"/>
          </a:xfrm>
          <a:prstGeom prst="rect">
            <a:avLst/>
          </a:prstGeom>
          <a:noFill/>
        </p:spPr>
        <p:txBody>
          <a:bodyPr wrap="square" rtlCol="0">
            <a:spAutoFit/>
          </a:bodyPr>
          <a:lstStyle/>
          <a:p>
            <a:pPr marL="285750" indent="-285750">
              <a:buFont typeface="Wingdings" panose="05000000000000000000" pitchFamily="2" charset="2"/>
              <a:buChar char="Ø"/>
            </a:pPr>
            <a:r>
              <a:rPr lang="en-US" altLang="zh-CN" sz="1400" b="1"/>
              <a:t>8</a:t>
            </a:r>
            <a:r>
              <a:rPr lang="zh-CN" altLang="en-US" sz="1400" b="1"/>
              <a:t>月</a:t>
            </a:r>
            <a:r>
              <a:rPr lang="en-US" altLang="zh-CN" sz="1400" b="1"/>
              <a:t>7</a:t>
            </a:r>
            <a:r>
              <a:rPr lang="zh-CN" altLang="en-US" sz="1400" b="1"/>
              <a:t>日后学发盘查：</a:t>
            </a:r>
            <a:r>
              <a:rPr lang="en-US" altLang="zh-CN" sz="1400" b="1"/>
              <a:t>5</a:t>
            </a:r>
            <a:r>
              <a:rPr lang="zh-CN" altLang="en-US" sz="1400" b="1"/>
              <a:t>人，其中</a:t>
            </a:r>
            <a:r>
              <a:rPr lang="en-US" altLang="zh-CN" sz="1400" b="1"/>
              <a:t>4</a:t>
            </a:r>
            <a:r>
              <a:rPr lang="zh-CN" altLang="en-US" sz="1400" b="1"/>
              <a:t>人为校招产品经理，</a:t>
            </a:r>
            <a:r>
              <a:rPr lang="en-US" altLang="zh-CN" sz="1400" b="1"/>
              <a:t>1</a:t>
            </a:r>
            <a:r>
              <a:rPr lang="zh-CN" altLang="en-US" sz="1400" b="1"/>
              <a:t>人末端人员。</a:t>
            </a:r>
          </a:p>
        </p:txBody>
      </p:sp>
      <p:pic>
        <p:nvPicPr>
          <p:cNvPr id="9" name="图片 8">
            <a:extLst>
              <a:ext uri="{FF2B5EF4-FFF2-40B4-BE49-F238E27FC236}">
                <a16:creationId xmlns:a16="http://schemas.microsoft.com/office/drawing/2014/main" id="{A10A5913-8274-470D-815E-5EB66E0D61E6}"/>
              </a:ext>
            </a:extLst>
          </p:cNvPr>
          <p:cNvPicPr>
            <a:picLocks noChangeAspect="1"/>
          </p:cNvPicPr>
          <p:nvPr/>
        </p:nvPicPr>
        <p:blipFill>
          <a:blip r:embed="rId5"/>
          <a:stretch>
            <a:fillRect/>
          </a:stretch>
        </p:blipFill>
        <p:spPr>
          <a:xfrm>
            <a:off x="6444563" y="3989471"/>
            <a:ext cx="5084315" cy="2571506"/>
          </a:xfrm>
          <a:prstGeom prst="rect">
            <a:avLst/>
          </a:prstGeom>
          <a:ln>
            <a:solidFill>
              <a:schemeClr val="accent1"/>
            </a:solidFill>
          </a:ln>
        </p:spPr>
      </p:pic>
      <p:sp>
        <p:nvSpPr>
          <p:cNvPr id="12" name="文本框 11">
            <a:extLst>
              <a:ext uri="{FF2B5EF4-FFF2-40B4-BE49-F238E27FC236}">
                <a16:creationId xmlns:a16="http://schemas.microsoft.com/office/drawing/2014/main" id="{8EB1309B-1E96-4453-9581-25A0B53BB070}"/>
              </a:ext>
            </a:extLst>
          </p:cNvPr>
          <p:cNvSpPr txBox="1"/>
          <p:nvPr/>
        </p:nvSpPr>
        <p:spPr>
          <a:xfrm>
            <a:off x="440559" y="980604"/>
            <a:ext cx="10784789" cy="2277547"/>
          </a:xfrm>
          <a:prstGeom prst="rect">
            <a:avLst/>
          </a:prstGeom>
          <a:noFill/>
        </p:spPr>
        <p:txBody>
          <a:bodyPr wrap="square" rtlCol="0">
            <a:spAutoFit/>
          </a:bodyPr>
          <a:lstStyle/>
          <a:p>
            <a:r>
              <a:rPr lang="zh-CN" altLang="en-US" b="1">
                <a:solidFill>
                  <a:schemeClr val="bg1"/>
                </a:solidFill>
              </a:rPr>
              <a:t>学发向下问责方案：</a:t>
            </a:r>
            <a:endParaRPr lang="en-US" altLang="zh-CN" b="1">
              <a:solidFill>
                <a:schemeClr val="bg1"/>
              </a:solidFill>
            </a:endParaRPr>
          </a:p>
          <a:p>
            <a:endParaRPr lang="en-US" altLang="zh-CN" b="1"/>
          </a:p>
          <a:p>
            <a:r>
              <a:rPr lang="en-US" altLang="zh-CN" sz="1600" b="1"/>
              <a:t>1</a:t>
            </a:r>
            <a:r>
              <a:rPr lang="zh-CN" altLang="en-US" sz="1600" b="1"/>
              <a:t>、针对</a:t>
            </a:r>
            <a:r>
              <a:rPr lang="en-US" altLang="zh-CN" sz="1600" b="1"/>
              <a:t>8</a:t>
            </a:r>
            <a:r>
              <a:rPr lang="zh-CN" altLang="en-US" sz="1600" b="1"/>
              <a:t>月</a:t>
            </a:r>
            <a:r>
              <a:rPr lang="en-US" altLang="zh-CN" sz="1600" b="1"/>
              <a:t>7</a:t>
            </a:r>
            <a:r>
              <a:rPr lang="zh-CN" altLang="en-US" sz="1600" b="1"/>
              <a:t>日前盘查结果（</a:t>
            </a:r>
            <a:r>
              <a:rPr lang="en-US" altLang="zh-CN" sz="1600" b="1"/>
              <a:t>23</a:t>
            </a:r>
            <a:r>
              <a:rPr lang="zh-CN" altLang="en-US" sz="1600" b="1"/>
              <a:t>人），鉴于发生在公司处分通报之前，问责方案如下：</a:t>
            </a:r>
            <a:endParaRPr lang="en-US" altLang="zh-CN" sz="1600" b="1"/>
          </a:p>
          <a:p>
            <a:endParaRPr lang="en-US" altLang="zh-CN" sz="1600" b="1"/>
          </a:p>
          <a:p>
            <a:pPr marL="285750" indent="-285750">
              <a:buFont typeface="Wingdings" panose="05000000000000000000" pitchFamily="2" charset="2"/>
              <a:buChar char="Ø"/>
            </a:pPr>
            <a:r>
              <a:rPr lang="zh-CN" altLang="en-US" sz="1400" b="1"/>
              <a:t>所有人员输出</a:t>
            </a:r>
            <a:r>
              <a:rPr lang="en-US" altLang="zh-CN" sz="1400" b="1"/>
              <a:t>《</a:t>
            </a:r>
            <a:r>
              <a:rPr lang="zh-CN" altLang="en-US" sz="1400" b="1"/>
              <a:t>检讨书</a:t>
            </a:r>
            <a:r>
              <a:rPr lang="en-US" altLang="zh-CN" sz="1400" b="1"/>
              <a:t>》</a:t>
            </a:r>
            <a:r>
              <a:rPr lang="zh-CN" altLang="en-US" sz="1400" b="1"/>
              <a:t>，视态度情况决定后续处理</a:t>
            </a:r>
            <a:r>
              <a:rPr lang="zh-CN" altLang="en-US" sz="1400"/>
              <a:t>，认错反省态度好的人员扣除本年度学习心得积分，</a:t>
            </a:r>
            <a:r>
              <a:rPr lang="zh-CN" altLang="en-US" sz="1400" b="1">
                <a:solidFill>
                  <a:srgbClr val="FF0000"/>
                </a:solidFill>
              </a:rPr>
              <a:t>拒不出具</a:t>
            </a:r>
            <a:r>
              <a:rPr lang="en-US" altLang="zh-CN" sz="1400" b="1">
                <a:solidFill>
                  <a:srgbClr val="FF0000"/>
                </a:solidFill>
              </a:rPr>
              <a:t>《</a:t>
            </a:r>
            <a:r>
              <a:rPr lang="zh-CN" altLang="en-US" sz="1400" b="1">
                <a:solidFill>
                  <a:srgbClr val="FF0000"/>
                </a:solidFill>
              </a:rPr>
              <a:t>检讨书</a:t>
            </a:r>
            <a:r>
              <a:rPr lang="en-US" altLang="zh-CN" sz="1400" b="1">
                <a:solidFill>
                  <a:srgbClr val="FF0000"/>
                </a:solidFill>
              </a:rPr>
              <a:t>》</a:t>
            </a:r>
            <a:r>
              <a:rPr lang="zh-CN" altLang="en-US" sz="1400" b="1">
                <a:solidFill>
                  <a:srgbClr val="FF0000"/>
                </a:solidFill>
              </a:rPr>
              <a:t>或反省不深刻、态度差的人员、末端人员视情况严肃问责处理；</a:t>
            </a:r>
            <a:endParaRPr lang="en-US" altLang="zh-CN" sz="1400" b="1">
              <a:solidFill>
                <a:srgbClr val="FF0000"/>
              </a:solidFill>
            </a:endParaRPr>
          </a:p>
          <a:p>
            <a:pPr marL="285750" indent="-285750">
              <a:buFont typeface="Wingdings" panose="05000000000000000000" pitchFamily="2" charset="2"/>
              <a:buChar char="Ø"/>
            </a:pPr>
            <a:r>
              <a:rPr lang="zh-CN" altLang="en-US" sz="1400"/>
              <a:t>针对试用期人员的</a:t>
            </a:r>
            <a:r>
              <a:rPr lang="en-US" altLang="zh-CN" sz="1400"/>
              <a:t>AI</a:t>
            </a:r>
            <a:r>
              <a:rPr lang="zh-CN" altLang="en-US" sz="1400"/>
              <a:t>虚假心得，同步数据至人才发现部、试用期统筹管理部门，</a:t>
            </a:r>
            <a:r>
              <a:rPr lang="zh-CN" altLang="en-US" sz="1400" b="1"/>
              <a:t>加强后续文化匹配度的考察，试用期转正从严把关。</a:t>
            </a:r>
            <a:endParaRPr lang="en-US" altLang="zh-CN" sz="1400" b="1"/>
          </a:p>
          <a:p>
            <a:pPr marL="285750" indent="-285750">
              <a:buFont typeface="Wingdings" panose="05000000000000000000" pitchFamily="2" charset="2"/>
              <a:buChar char="Ø"/>
            </a:pPr>
            <a:endParaRPr lang="en-US" altLang="zh-CN" sz="1600"/>
          </a:p>
          <a:p>
            <a:r>
              <a:rPr lang="en-US" altLang="zh-CN" sz="1600"/>
              <a:t>2</a:t>
            </a:r>
            <a:r>
              <a:rPr lang="zh-CN" altLang="en-US" sz="1600"/>
              <a:t>、</a:t>
            </a:r>
            <a:r>
              <a:rPr lang="zh-CN" altLang="en-US" sz="1600" b="1">
                <a:solidFill>
                  <a:srgbClr val="FF0000"/>
                </a:solidFill>
              </a:rPr>
              <a:t>针对</a:t>
            </a:r>
            <a:r>
              <a:rPr lang="en-US" altLang="zh-CN" sz="1600" b="1">
                <a:solidFill>
                  <a:srgbClr val="FF0000"/>
                </a:solidFill>
              </a:rPr>
              <a:t>8</a:t>
            </a:r>
            <a:r>
              <a:rPr lang="zh-CN" altLang="en-US" sz="1600" b="1">
                <a:solidFill>
                  <a:srgbClr val="FF0000"/>
                </a:solidFill>
              </a:rPr>
              <a:t>月</a:t>
            </a:r>
            <a:r>
              <a:rPr lang="en-US" altLang="zh-CN" sz="1600" b="1">
                <a:solidFill>
                  <a:srgbClr val="FF0000"/>
                </a:solidFill>
              </a:rPr>
              <a:t>7</a:t>
            </a:r>
            <a:r>
              <a:rPr lang="zh-CN" altLang="en-US" sz="1600" b="1">
                <a:solidFill>
                  <a:srgbClr val="FF0000"/>
                </a:solidFill>
              </a:rPr>
              <a:t>日后盘查结果（</a:t>
            </a:r>
            <a:r>
              <a:rPr lang="en-US" altLang="zh-CN" sz="1600" b="1">
                <a:solidFill>
                  <a:srgbClr val="FF0000"/>
                </a:solidFill>
              </a:rPr>
              <a:t>5</a:t>
            </a:r>
            <a:r>
              <a:rPr lang="zh-CN" altLang="en-US" sz="1600" b="1">
                <a:solidFill>
                  <a:srgbClr val="FF0000"/>
                </a:solidFill>
              </a:rPr>
              <a:t>人），从重处理：进行警告处分，并清除所有学习心得积分，下半年不再发放。</a:t>
            </a:r>
            <a:endParaRPr lang="en-US" altLang="zh-CN" sz="1600" b="1">
              <a:solidFill>
                <a:srgbClr val="FF0000"/>
              </a:solidFill>
            </a:endParaRPr>
          </a:p>
        </p:txBody>
      </p:sp>
      <p:sp>
        <p:nvSpPr>
          <p:cNvPr id="5" name="文本框 4">
            <a:extLst>
              <a:ext uri="{FF2B5EF4-FFF2-40B4-BE49-F238E27FC236}">
                <a16:creationId xmlns:a16="http://schemas.microsoft.com/office/drawing/2014/main" id="{E13FABBB-5025-9A92-4A1D-A5705410FD10}"/>
              </a:ext>
            </a:extLst>
          </p:cNvPr>
          <p:cNvSpPr txBox="1"/>
          <p:nvPr/>
        </p:nvSpPr>
        <p:spPr>
          <a:xfrm>
            <a:off x="523500" y="4605902"/>
            <a:ext cx="4885509" cy="1877437"/>
          </a:xfrm>
          <a:prstGeom prst="rect">
            <a:avLst/>
          </a:prstGeom>
          <a:noFill/>
        </p:spPr>
        <p:txBody>
          <a:bodyPr wrap="square" rtlCol="0">
            <a:spAutoFit/>
          </a:bodyPr>
          <a:lstStyle/>
          <a:p>
            <a:r>
              <a:rPr lang="zh-CN" altLang="en-US" b="1">
                <a:solidFill>
                  <a:schemeClr val="bg1"/>
                </a:solidFill>
              </a:rPr>
              <a:t>学发后续整改方案：</a:t>
            </a:r>
            <a:endParaRPr lang="en-US" altLang="zh-CN" b="1">
              <a:solidFill>
                <a:schemeClr val="bg1"/>
              </a:solidFill>
            </a:endParaRPr>
          </a:p>
          <a:p>
            <a:endParaRPr lang="en-US" altLang="zh-CN" b="1"/>
          </a:p>
          <a:p>
            <a:r>
              <a:rPr lang="en-US" altLang="zh-CN" sz="1600"/>
              <a:t>1</a:t>
            </a:r>
            <a:r>
              <a:rPr lang="zh-CN" altLang="en-US" sz="1600"/>
              <a:t>、学习心得定期抽查改为定期盘查，一旦发现，从严从重处理；</a:t>
            </a:r>
            <a:endParaRPr lang="en-US" altLang="zh-CN" sz="1600"/>
          </a:p>
          <a:p>
            <a:r>
              <a:rPr lang="en-US" altLang="zh-CN" sz="1600"/>
              <a:t>2</a:t>
            </a:r>
            <a:r>
              <a:rPr lang="zh-CN" altLang="en-US" sz="1600"/>
              <a:t>、后续加强组织实施与宣贯落地，赋能召开专题学习纪律说明会。</a:t>
            </a:r>
          </a:p>
          <a:p>
            <a:endParaRPr lang="zh-CN" altLang="en-US" sz="1600"/>
          </a:p>
        </p:txBody>
      </p:sp>
      <p:sp>
        <p:nvSpPr>
          <p:cNvPr id="6" name="箭头: 右 5">
            <a:extLst>
              <a:ext uri="{FF2B5EF4-FFF2-40B4-BE49-F238E27FC236}">
                <a16:creationId xmlns:a16="http://schemas.microsoft.com/office/drawing/2014/main" id="{FB4B4E3E-40C3-DA25-5145-FC8477F75A41}"/>
              </a:ext>
            </a:extLst>
          </p:cNvPr>
          <p:cNvSpPr/>
          <p:nvPr/>
        </p:nvSpPr>
        <p:spPr>
          <a:xfrm>
            <a:off x="5439309" y="3467939"/>
            <a:ext cx="583474" cy="307777"/>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直角上 9">
            <a:extLst>
              <a:ext uri="{FF2B5EF4-FFF2-40B4-BE49-F238E27FC236}">
                <a16:creationId xmlns:a16="http://schemas.microsoft.com/office/drawing/2014/main" id="{9A3D459B-378B-4801-D2EB-AFDF38696090}"/>
              </a:ext>
            </a:extLst>
          </p:cNvPr>
          <p:cNvSpPr/>
          <p:nvPr/>
        </p:nvSpPr>
        <p:spPr>
          <a:xfrm rot="5400000">
            <a:off x="5509579" y="4273380"/>
            <a:ext cx="888276" cy="625289"/>
          </a:xfrm>
          <a:prstGeom prst="bentUp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822647802"/>
      </p:ext>
    </p:extLst>
  </p:cSld>
  <p:clrMapOvr>
    <a:masterClrMapping/>
  </p:clrMapOvr>
  <mc:AlternateContent xmlns:mc="http://schemas.openxmlformats.org/markup-compatibility/2006">
    <mc:Choice xmlns:p14="http://schemas.microsoft.com/office/powerpoint/2010/main" Requires="p14">
      <p:transition spd="slow" p14:dur="2250"/>
    </mc:Choice>
    <mc:Fallback>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267123" y="198985"/>
            <a:ext cx="331372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a:solidFill>
                  <a:srgbClr val="0070C0"/>
                </a:solidFill>
                <a:latin typeface="Arial"/>
                <a:ea typeface="微软雅黑"/>
              </a:rPr>
              <a:t>四</a:t>
            </a:r>
            <a:r>
              <a:rPr kumimoji="0" lang="zh-CN" altLang="en-US" sz="2400" b="1" i="0" u="none" strike="noStrike" kern="1200" cap="none" spc="0" normalizeH="0" baseline="0" noProof="0">
                <a:ln>
                  <a:noFill/>
                </a:ln>
                <a:solidFill>
                  <a:srgbClr val="0070C0"/>
                </a:solidFill>
                <a:effectLst/>
                <a:uLnTx/>
                <a:uFillTx/>
                <a:latin typeface="Arial"/>
                <a:ea typeface="微软雅黑"/>
                <a:cs typeface="+mn-cs"/>
              </a:rPr>
              <a:t>、内控办的问责方案</a:t>
            </a:r>
            <a:endParaRPr kumimoji="0" lang="zh-CN" altLang="en-US" sz="2000" b="1" i="0" u="none" strike="noStrike" kern="1200" cap="none" spc="0" normalizeH="0" baseline="0" noProof="0">
              <a:ln>
                <a:noFill/>
              </a:ln>
              <a:solidFill>
                <a:srgbClr val="0070C0"/>
              </a:solidFill>
              <a:effectLst/>
              <a:uLnTx/>
              <a:uFillTx/>
              <a:latin typeface="Arial"/>
              <a:ea typeface="微软雅黑"/>
              <a:cs typeface="+mn-cs"/>
            </a:endParaRPr>
          </a:p>
        </p:txBody>
      </p:sp>
      <p:cxnSp>
        <p:nvCxnSpPr>
          <p:cNvPr id="28" name="直接连接符 27"/>
          <p:cNvCxnSpPr/>
          <p:nvPr/>
        </p:nvCxnSpPr>
        <p:spPr>
          <a:xfrm>
            <a:off x="276300" y="836691"/>
            <a:ext cx="3033430" cy="0"/>
          </a:xfrm>
          <a:prstGeom prst="line">
            <a:avLst/>
          </a:prstGeom>
          <a:ln w="38100">
            <a:solidFill>
              <a:schemeClr val="accent5">
                <a:lumMod val="50000"/>
              </a:schemeClr>
            </a:solidFill>
          </a:ln>
        </p:spPr>
        <p:style>
          <a:lnRef idx="1">
            <a:schemeClr val="accent6"/>
          </a:lnRef>
          <a:fillRef idx="0">
            <a:schemeClr val="accent6"/>
          </a:fillRef>
          <a:effectRef idx="0">
            <a:schemeClr val="accent6"/>
          </a:effectRef>
          <a:fontRef idx="minor">
            <a:schemeClr val="tx1"/>
          </a:fontRef>
        </p:style>
      </p:cxnSp>
      <p:sp>
        <p:nvSpPr>
          <p:cNvPr id="2" name="文本框 1">
            <a:extLst>
              <a:ext uri="{FF2B5EF4-FFF2-40B4-BE49-F238E27FC236}">
                <a16:creationId xmlns:a16="http://schemas.microsoft.com/office/drawing/2014/main" id="{1B5CE19B-5F19-19BF-5FD6-62C7285C4278}"/>
              </a:ext>
            </a:extLst>
          </p:cNvPr>
          <p:cNvSpPr txBox="1"/>
          <p:nvPr/>
        </p:nvSpPr>
        <p:spPr>
          <a:xfrm>
            <a:off x="770708" y="1599680"/>
            <a:ext cx="10650583" cy="3436197"/>
          </a:xfrm>
          <a:prstGeom prst="rect">
            <a:avLst/>
          </a:prstGeom>
          <a:noFill/>
        </p:spPr>
        <p:txBody>
          <a:bodyPr wrap="square" rtlCol="0">
            <a:spAutoFit/>
          </a:bodyPr>
          <a:lstStyle/>
          <a:p>
            <a:pPr>
              <a:lnSpc>
                <a:spcPct val="250000"/>
              </a:lnSpc>
            </a:pPr>
            <a:r>
              <a:rPr lang="zh-CN" altLang="en-US"/>
              <a:t>针对本次三勤积分落地执行检查中发现的</a:t>
            </a:r>
            <a:r>
              <a:rPr lang="zh-CN" altLang="en-US" b="1"/>
              <a:t>学习分享积分发放异常问题（课件逾期完成未扣减积分、导师积分未及时发放）、外训转化不及时、以及大批量员工借助</a:t>
            </a:r>
            <a:r>
              <a:rPr lang="en-US" altLang="zh-CN" b="1"/>
              <a:t>AI</a:t>
            </a:r>
            <a:r>
              <a:rPr lang="zh-CN" altLang="en-US" b="1"/>
              <a:t>工具输出虚假心得事宜</a:t>
            </a:r>
            <a:r>
              <a:rPr lang="zh-CN" altLang="en-US"/>
              <a:t>，人才发展中心学习发展部应首问统筹管理责任。</a:t>
            </a:r>
            <a:endParaRPr lang="en-US" altLang="zh-CN"/>
          </a:p>
          <a:p>
            <a:pPr>
              <a:lnSpc>
                <a:spcPct val="250000"/>
              </a:lnSpc>
            </a:pPr>
            <a:r>
              <a:rPr lang="zh-CN" altLang="en-US"/>
              <a:t>鉴于人才发展中心学习发展部前期已履行抽检职责，且事后联合内控办主动开展员工</a:t>
            </a:r>
            <a:r>
              <a:rPr lang="en-US" altLang="zh-CN"/>
              <a:t>AI</a:t>
            </a:r>
            <a:r>
              <a:rPr lang="zh-CN" altLang="en-US"/>
              <a:t>虚假心得的排查，并出具向下问责方案，</a:t>
            </a:r>
            <a:r>
              <a:rPr lang="zh-CN" altLang="en-US" b="1"/>
              <a:t>建议从轻给予梁君仪“</a:t>
            </a:r>
            <a:r>
              <a:rPr lang="zh-CN" altLang="en-US" b="1">
                <a:solidFill>
                  <a:srgbClr val="FF0000"/>
                </a:solidFill>
              </a:rPr>
              <a:t>诫勉谈话</a:t>
            </a:r>
            <a:r>
              <a:rPr lang="zh-CN" altLang="en-US" b="1"/>
              <a:t>”处分。</a:t>
            </a:r>
          </a:p>
        </p:txBody>
      </p:sp>
    </p:spTree>
    <p:custDataLst>
      <p:tags r:id="rId1"/>
    </p:custDataLst>
    <p:extLst>
      <p:ext uri="{BB962C8B-B14F-4D97-AF65-F5344CB8AC3E}">
        <p14:creationId xmlns:p14="http://schemas.microsoft.com/office/powerpoint/2010/main" val="1708542293"/>
      </p:ext>
    </p:extLst>
  </p:cSld>
  <p:clrMapOvr>
    <a:masterClrMapping/>
  </p:clrMapOvr>
  <mc:AlternateContent xmlns:mc="http://schemas.openxmlformats.org/markup-compatibility/2006">
    <mc:Choice xmlns:p14="http://schemas.microsoft.com/office/powerpoint/2010/main" Requires="p14">
      <p:transition spd="slow" p14:dur="2250"/>
    </mc:Choice>
    <mc:Fallback>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CEA27E3-FA17-4B2A-9F0B-AAC6BB6A4B28}"/>
              </a:ext>
            </a:extLst>
          </p:cNvPr>
          <p:cNvSpPr>
            <a:spLocks noGrp="1"/>
          </p:cNvSpPr>
          <p:nvPr>
            <p:ph type="title"/>
          </p:nvPr>
        </p:nvSpPr>
        <p:spPr>
          <a:xfrm>
            <a:off x="660400" y="1495425"/>
            <a:ext cx="9353550" cy="1933575"/>
          </a:xfrm>
        </p:spPr>
        <p:txBody>
          <a:bodyPr/>
          <a:lstStyle/>
          <a:p>
            <a:br>
              <a:rPr lang="en-US" altLang="zh-CN"/>
            </a:br>
            <a:r>
              <a:rPr lang="zh-CN" altLang="en-US"/>
              <a:t>请总裁指示！</a:t>
            </a:r>
          </a:p>
        </p:txBody>
      </p:sp>
      <p:pic>
        <p:nvPicPr>
          <p:cNvPr id="8" name="图片 7" descr="文本&#10;&#10;描述已自动生成">
            <a:extLst>
              <a:ext uri="{FF2B5EF4-FFF2-40B4-BE49-F238E27FC236}">
                <a16:creationId xmlns:a16="http://schemas.microsoft.com/office/drawing/2014/main" id="{9D6532FD-4DFE-F49E-20A5-F176B628C5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400" y="1425125"/>
            <a:ext cx="2687869" cy="572560"/>
          </a:xfrm>
          <a:prstGeom prst="rect">
            <a:avLst/>
          </a:prstGeom>
        </p:spPr>
      </p:pic>
    </p:spTree>
    <p:extLst>
      <p:ext uri="{BB962C8B-B14F-4D97-AF65-F5344CB8AC3E}">
        <p14:creationId xmlns:p14="http://schemas.microsoft.com/office/powerpoint/2010/main" val="1460404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a:off x="276300" y="836691"/>
            <a:ext cx="3033430" cy="0"/>
          </a:xfrm>
          <a:prstGeom prst="line">
            <a:avLst/>
          </a:prstGeom>
          <a:ln w="38100">
            <a:solidFill>
              <a:schemeClr val="accent5">
                <a:lumMod val="50000"/>
              </a:schemeClr>
            </a:solidFill>
          </a:ln>
        </p:spPr>
        <p:style>
          <a:lnRef idx="1">
            <a:schemeClr val="accent6"/>
          </a:lnRef>
          <a:fillRef idx="0">
            <a:schemeClr val="accent6"/>
          </a:fillRef>
          <a:effectRef idx="0">
            <a:schemeClr val="accent6"/>
          </a:effectRef>
          <a:fontRef idx="minor">
            <a:schemeClr val="tx1"/>
          </a:fontRef>
        </p:style>
      </p:cxnSp>
      <p:sp>
        <p:nvSpPr>
          <p:cNvPr id="30" name="矩形 29"/>
          <p:cNvSpPr/>
          <p:nvPr/>
        </p:nvSpPr>
        <p:spPr>
          <a:xfrm>
            <a:off x="276300" y="157441"/>
            <a:ext cx="3794709" cy="525016"/>
          </a:xfrm>
          <a:prstGeom prst="rect">
            <a:avLst/>
          </a:prstGeom>
        </p:spPr>
        <p:txBody>
          <a:bodyPr wrap="square">
            <a:spAutoFit/>
          </a:bodyPr>
          <a:lstStyle/>
          <a:p>
            <a:pPr>
              <a:lnSpc>
                <a:spcPct val="130000"/>
              </a:lnSpc>
            </a:pPr>
            <a:r>
              <a:rPr lang="zh-CN" altLang="en-US" sz="2400" b="1">
                <a:solidFill>
                  <a:srgbClr val="0070C0"/>
                </a:solidFill>
                <a:cs typeface="+mn-ea"/>
                <a:sym typeface="+mn-lt"/>
              </a:rPr>
              <a:t>一、背景概述</a:t>
            </a:r>
          </a:p>
        </p:txBody>
      </p:sp>
      <p:graphicFrame>
        <p:nvGraphicFramePr>
          <p:cNvPr id="4" name="表格 3"/>
          <p:cNvGraphicFramePr>
            <a:graphicFrameLocks noGrp="1"/>
          </p:cNvGraphicFramePr>
          <p:nvPr>
            <p:extLst>
              <p:ext uri="{D42A27DB-BD31-4B8C-83A1-F6EECF244321}">
                <p14:modId xmlns:p14="http://schemas.microsoft.com/office/powerpoint/2010/main" val="1886387544"/>
              </p:ext>
            </p:extLst>
          </p:nvPr>
        </p:nvGraphicFramePr>
        <p:xfrm>
          <a:off x="1002281" y="1554888"/>
          <a:ext cx="3672132" cy="2047680"/>
        </p:xfrm>
        <a:graphic>
          <a:graphicData uri="http://schemas.openxmlformats.org/drawingml/2006/table">
            <a:tbl>
              <a:tblPr/>
              <a:tblGrid>
                <a:gridCol w="612022">
                  <a:extLst>
                    <a:ext uri="{9D8B030D-6E8A-4147-A177-3AD203B41FA5}">
                      <a16:colId xmlns:a16="http://schemas.microsoft.com/office/drawing/2014/main" val="20000"/>
                    </a:ext>
                  </a:extLst>
                </a:gridCol>
                <a:gridCol w="612022">
                  <a:extLst>
                    <a:ext uri="{9D8B030D-6E8A-4147-A177-3AD203B41FA5}">
                      <a16:colId xmlns:a16="http://schemas.microsoft.com/office/drawing/2014/main" val="20001"/>
                    </a:ext>
                  </a:extLst>
                </a:gridCol>
                <a:gridCol w="2448088">
                  <a:extLst>
                    <a:ext uri="{9D8B030D-6E8A-4147-A177-3AD203B41FA5}">
                      <a16:colId xmlns:a16="http://schemas.microsoft.com/office/drawing/2014/main" val="20002"/>
                    </a:ext>
                  </a:extLst>
                </a:gridCol>
              </a:tblGrid>
              <a:tr h="283526">
                <a:tc>
                  <a:txBody>
                    <a:bodyPr/>
                    <a:lstStyle/>
                    <a:p>
                      <a:pPr algn="ctr" fontAlgn="ctr"/>
                      <a:r>
                        <a:rPr lang="zh-CN" altLang="en-US" sz="1100" b="1" i="0" u="none" strike="noStrike">
                          <a:solidFill>
                            <a:srgbClr val="000000"/>
                          </a:solidFill>
                          <a:effectLst/>
                          <a:latin typeface="+mn-ea"/>
                          <a:ea typeface="+mn-ea"/>
                        </a:rPr>
                        <a:t>调研类型</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fontAlgn="ctr"/>
                      <a:r>
                        <a:rPr lang="zh-CN" altLang="en-US" sz="1100" b="1" i="0" u="none" strike="noStrike">
                          <a:solidFill>
                            <a:srgbClr val="000000"/>
                          </a:solidFill>
                          <a:effectLst/>
                          <a:latin typeface="+mn-ea"/>
                          <a:ea typeface="+mn-ea"/>
                        </a:rPr>
                        <a:t>反馈数量</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fontAlgn="ctr"/>
                      <a:r>
                        <a:rPr lang="zh-CN" altLang="en-US" sz="1100" b="1" i="0" u="none" strike="noStrike">
                          <a:solidFill>
                            <a:srgbClr val="000000"/>
                          </a:solidFill>
                          <a:effectLst/>
                          <a:latin typeface="+mn-ea"/>
                          <a:ea typeface="+mn-ea"/>
                        </a:rPr>
                        <a:t>主要聚焦点</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0000"/>
                  </a:ext>
                </a:extLst>
              </a:tr>
              <a:tr h="252022">
                <a:tc rowSpan="3">
                  <a:txBody>
                    <a:bodyPr/>
                    <a:lstStyle/>
                    <a:p>
                      <a:pPr algn="ctr" fontAlgn="ctr"/>
                      <a:r>
                        <a:rPr lang="zh-CN" altLang="en-US" sz="1100" b="0" i="0" u="none" strike="noStrike">
                          <a:solidFill>
                            <a:srgbClr val="000000"/>
                          </a:solidFill>
                          <a:effectLst/>
                          <a:latin typeface="+mn-ea"/>
                          <a:ea typeface="+mn-ea"/>
                        </a:rPr>
                        <a:t>问题</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ctr" fontAlgn="ctr"/>
                      <a:r>
                        <a:rPr lang="en-US" altLang="zh-CN" sz="1100" b="0" i="0" u="none" strike="noStrike">
                          <a:solidFill>
                            <a:srgbClr val="000000"/>
                          </a:solidFill>
                          <a:effectLst/>
                          <a:latin typeface="+mn-ea"/>
                          <a:ea typeface="+mn-ea"/>
                        </a:rPr>
                        <a:t>100</a:t>
                      </a:r>
                      <a:r>
                        <a:rPr lang="zh-CN" altLang="en-US" sz="1100" b="0" i="0" u="none" strike="noStrike">
                          <a:solidFill>
                            <a:srgbClr val="000000"/>
                          </a:solidFill>
                          <a:effectLst/>
                          <a:latin typeface="+mn-ea"/>
                          <a:ea typeface="+mn-ea"/>
                        </a:rPr>
                        <a:t>条</a:t>
                      </a:r>
                      <a:r>
                        <a:rPr lang="en-US" altLang="zh-CN" sz="1100" b="0" i="0" u="none" strike="noStrike">
                          <a:solidFill>
                            <a:srgbClr val="000000"/>
                          </a:solidFill>
                          <a:effectLst/>
                          <a:latin typeface="+mn-ea"/>
                          <a:ea typeface="+mn-ea"/>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mn-ea"/>
                          <a:ea typeface="+mn-ea"/>
                        </a:rPr>
                        <a:t>学习分享实施过程体验不佳的问题</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52022">
                <a:tc vMerge="1">
                  <a:txBody>
                    <a:bodyPr/>
                    <a:lstStyle/>
                    <a:p>
                      <a:endParaRPr lang="zh-CN"/>
                    </a:p>
                  </a:txBody>
                  <a:tcPr/>
                </a:tc>
                <a:tc vMerge="1">
                  <a:txBody>
                    <a:bodyPr/>
                    <a:lstStyle/>
                    <a:p>
                      <a:endParaRPr lang="zh-CN"/>
                    </a:p>
                  </a:txBody>
                  <a:tcPr/>
                </a:tc>
                <a:tc>
                  <a:txBody>
                    <a:bodyPr/>
                    <a:lstStyle/>
                    <a:p>
                      <a:pPr algn="ctr" fontAlgn="ctr"/>
                      <a:r>
                        <a:rPr lang="zh-CN" altLang="en-US" sz="1100" b="0" i="0" u="none" strike="noStrike">
                          <a:solidFill>
                            <a:srgbClr val="000000"/>
                          </a:solidFill>
                          <a:effectLst/>
                          <a:latin typeface="+mn-ea"/>
                          <a:ea typeface="+mn-ea"/>
                        </a:rPr>
                        <a:t>制度规则与流程待优化的问题</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52022">
                <a:tc vMerge="1">
                  <a:txBody>
                    <a:bodyPr/>
                    <a:lstStyle/>
                    <a:p>
                      <a:endParaRPr lang="zh-CN"/>
                    </a:p>
                  </a:txBody>
                  <a:tcPr/>
                </a:tc>
                <a:tc vMerge="1">
                  <a:txBody>
                    <a:bodyPr/>
                    <a:lstStyle/>
                    <a:p>
                      <a:endParaRPr lang="zh-CN"/>
                    </a:p>
                  </a:txBody>
                  <a:tcPr/>
                </a:tc>
                <a:tc>
                  <a:txBody>
                    <a:bodyPr/>
                    <a:lstStyle/>
                    <a:p>
                      <a:pPr algn="ctr" fontAlgn="ctr"/>
                      <a:r>
                        <a:rPr lang="zh-CN" altLang="en-US" sz="1100" b="0" i="0" u="none" strike="noStrike">
                          <a:solidFill>
                            <a:srgbClr val="000000"/>
                          </a:solidFill>
                          <a:effectLst/>
                          <a:latin typeface="+mn-ea"/>
                          <a:ea typeface="+mn-ea"/>
                        </a:rPr>
                        <a:t>项目管理机会及积分分配不公的问题</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52022">
                <a:tc rowSpan="4">
                  <a:txBody>
                    <a:bodyPr/>
                    <a:lstStyle/>
                    <a:p>
                      <a:pPr algn="ctr" fontAlgn="ctr"/>
                      <a:r>
                        <a:rPr lang="zh-CN" altLang="en-US" sz="1100" b="0" i="0" u="none" strike="noStrike">
                          <a:solidFill>
                            <a:srgbClr val="000000"/>
                          </a:solidFill>
                          <a:effectLst/>
                          <a:latin typeface="+mn-ea"/>
                          <a:ea typeface="+mn-ea"/>
                        </a:rPr>
                        <a:t>建议</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ctr" fontAlgn="ctr"/>
                      <a:r>
                        <a:rPr lang="en-US" altLang="zh-CN" sz="1100" b="0" i="0" u="none" strike="noStrike">
                          <a:solidFill>
                            <a:srgbClr val="000000"/>
                          </a:solidFill>
                          <a:effectLst/>
                          <a:latin typeface="+mn-ea"/>
                          <a:ea typeface="+mn-ea"/>
                        </a:rPr>
                        <a:t>130</a:t>
                      </a:r>
                      <a:r>
                        <a:rPr lang="zh-CN" altLang="en-US" sz="1100" b="0" i="0" u="none" strike="noStrike">
                          <a:solidFill>
                            <a:srgbClr val="000000"/>
                          </a:solidFill>
                          <a:effectLst/>
                          <a:latin typeface="+mn-ea"/>
                          <a:ea typeface="+mn-ea"/>
                        </a:rPr>
                        <a:t>条</a:t>
                      </a:r>
                      <a:r>
                        <a:rPr lang="en-US" altLang="zh-CN" sz="1100" b="0" i="0" u="none" strike="noStrike">
                          <a:solidFill>
                            <a:srgbClr val="000000"/>
                          </a:solidFill>
                          <a:effectLst/>
                          <a:latin typeface="+mn-ea"/>
                          <a:ea typeface="+mn-ea"/>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mn-ea"/>
                          <a:ea typeface="+mn-ea"/>
                        </a:rPr>
                        <a:t>培训系统化、进阶化</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52022">
                <a:tc vMerge="1">
                  <a:txBody>
                    <a:bodyPr/>
                    <a:lstStyle/>
                    <a:p>
                      <a:endParaRPr lang="zh-CN"/>
                    </a:p>
                  </a:txBody>
                  <a:tcPr/>
                </a:tc>
                <a:tc vMerge="1">
                  <a:txBody>
                    <a:bodyPr/>
                    <a:lstStyle/>
                    <a:p>
                      <a:endParaRPr lang="zh-CN"/>
                    </a:p>
                  </a:txBody>
                  <a:tcPr/>
                </a:tc>
                <a:tc>
                  <a:txBody>
                    <a:bodyPr/>
                    <a:lstStyle/>
                    <a:p>
                      <a:pPr algn="ctr" fontAlgn="ctr"/>
                      <a:r>
                        <a:rPr lang="zh-CN" altLang="en-US" sz="1100" b="0" i="0" u="none" strike="noStrike">
                          <a:solidFill>
                            <a:srgbClr val="000000"/>
                          </a:solidFill>
                          <a:effectLst/>
                          <a:latin typeface="+mn-ea"/>
                          <a:ea typeface="+mn-ea"/>
                        </a:rPr>
                        <a:t>缩小专项积分的标准差距</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52022">
                <a:tc vMerge="1">
                  <a:txBody>
                    <a:bodyPr/>
                    <a:lstStyle/>
                    <a:p>
                      <a:endParaRPr lang="zh-CN"/>
                    </a:p>
                  </a:txBody>
                  <a:tcPr/>
                </a:tc>
                <a:tc vMerge="1">
                  <a:txBody>
                    <a:bodyPr/>
                    <a:lstStyle/>
                    <a:p>
                      <a:endParaRPr lang="zh-CN"/>
                    </a:p>
                  </a:txBody>
                  <a:tcPr/>
                </a:tc>
                <a:tc>
                  <a:txBody>
                    <a:bodyPr/>
                    <a:lstStyle/>
                    <a:p>
                      <a:pPr algn="ctr" fontAlgn="ctr"/>
                      <a:r>
                        <a:rPr lang="zh-CN" altLang="en-US" sz="1100" b="0" i="0" u="none" strike="noStrike">
                          <a:solidFill>
                            <a:srgbClr val="000000"/>
                          </a:solidFill>
                          <a:effectLst/>
                          <a:latin typeface="+mn-ea"/>
                          <a:ea typeface="+mn-ea"/>
                        </a:rPr>
                        <a:t>增加正向激励</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52022">
                <a:tc vMerge="1">
                  <a:txBody>
                    <a:bodyPr/>
                    <a:lstStyle/>
                    <a:p>
                      <a:endParaRPr lang="zh-CN"/>
                    </a:p>
                  </a:txBody>
                  <a:tcPr/>
                </a:tc>
                <a:tc vMerge="1">
                  <a:txBody>
                    <a:bodyPr/>
                    <a:lstStyle/>
                    <a:p>
                      <a:endParaRPr lang="zh-CN"/>
                    </a:p>
                  </a:txBody>
                  <a:tcPr/>
                </a:tc>
                <a:tc>
                  <a:txBody>
                    <a:bodyPr/>
                    <a:lstStyle/>
                    <a:p>
                      <a:pPr algn="ctr" fontAlgn="ctr"/>
                      <a:r>
                        <a:rPr lang="zh-CN" altLang="en-US" sz="1100" b="0" i="0" u="none" strike="noStrike">
                          <a:solidFill>
                            <a:srgbClr val="000000"/>
                          </a:solidFill>
                          <a:effectLst/>
                          <a:latin typeface="+mn-ea"/>
                          <a:ea typeface="+mn-ea"/>
                        </a:rPr>
                        <a:t>通过限制上限内卷</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5" name="文本框 4"/>
          <p:cNvSpPr txBox="1"/>
          <p:nvPr/>
        </p:nvSpPr>
        <p:spPr>
          <a:xfrm>
            <a:off x="1646940" y="1219247"/>
            <a:ext cx="2236510" cy="338554"/>
          </a:xfrm>
          <a:prstGeom prst="rect">
            <a:avLst/>
          </a:prstGeom>
          <a:noFill/>
        </p:spPr>
        <p:txBody>
          <a:bodyPr wrap="none" rtlCol="0">
            <a:spAutoFit/>
          </a:bodyPr>
          <a:lstStyle/>
          <a:p>
            <a:r>
              <a:rPr lang="zh-CN" altLang="en-US" sz="1600" b="1"/>
              <a:t>三勤积分内部成效调研</a:t>
            </a:r>
          </a:p>
        </p:txBody>
      </p:sp>
      <p:graphicFrame>
        <p:nvGraphicFramePr>
          <p:cNvPr id="33" name="图表 32"/>
          <p:cNvGraphicFramePr/>
          <p:nvPr/>
        </p:nvGraphicFramePr>
        <p:xfrm>
          <a:off x="982725" y="4052943"/>
          <a:ext cx="3711244" cy="2500338"/>
        </p:xfrm>
        <a:graphic>
          <a:graphicData uri="http://schemas.openxmlformats.org/drawingml/2006/chart">
            <c:chart xmlns:c="http://schemas.openxmlformats.org/drawingml/2006/chart" xmlns:r="http://schemas.openxmlformats.org/officeDocument/2006/relationships" r:id="rId3"/>
          </a:graphicData>
        </a:graphic>
      </p:graphicFrame>
      <p:sp>
        <p:nvSpPr>
          <p:cNvPr id="34" name="文本框 33"/>
          <p:cNvSpPr txBox="1"/>
          <p:nvPr/>
        </p:nvSpPr>
        <p:spPr>
          <a:xfrm>
            <a:off x="1485084" y="3725074"/>
            <a:ext cx="2646878" cy="338554"/>
          </a:xfrm>
          <a:prstGeom prst="rect">
            <a:avLst/>
          </a:prstGeom>
          <a:noFill/>
        </p:spPr>
        <p:txBody>
          <a:bodyPr wrap="none" rtlCol="0">
            <a:spAutoFit/>
          </a:bodyPr>
          <a:lstStyle/>
          <a:p>
            <a:r>
              <a:rPr lang="zh-CN" altLang="en-US" sz="1600" b="1"/>
              <a:t>三勤积分兴声力量反馈情况</a:t>
            </a:r>
          </a:p>
        </p:txBody>
      </p:sp>
      <p:graphicFrame>
        <p:nvGraphicFramePr>
          <p:cNvPr id="39" name="表格 38"/>
          <p:cNvGraphicFramePr>
            <a:graphicFrameLocks noGrp="1"/>
          </p:cNvGraphicFramePr>
          <p:nvPr>
            <p:extLst>
              <p:ext uri="{D42A27DB-BD31-4B8C-83A1-F6EECF244321}">
                <p14:modId xmlns:p14="http://schemas.microsoft.com/office/powerpoint/2010/main" val="1719689750"/>
              </p:ext>
            </p:extLst>
          </p:nvPr>
        </p:nvGraphicFramePr>
        <p:xfrm>
          <a:off x="6489700" y="1554887"/>
          <a:ext cx="4840355" cy="4872038"/>
        </p:xfrm>
        <a:graphic>
          <a:graphicData uri="http://schemas.openxmlformats.org/drawingml/2006/table">
            <a:tbl>
              <a:tblPr firstRow="1" firstCol="1" bandRow="1"/>
              <a:tblGrid>
                <a:gridCol w="485882">
                  <a:extLst>
                    <a:ext uri="{9D8B030D-6E8A-4147-A177-3AD203B41FA5}">
                      <a16:colId xmlns:a16="http://schemas.microsoft.com/office/drawing/2014/main" val="20000"/>
                    </a:ext>
                  </a:extLst>
                </a:gridCol>
                <a:gridCol w="1785827">
                  <a:extLst>
                    <a:ext uri="{9D8B030D-6E8A-4147-A177-3AD203B41FA5}">
                      <a16:colId xmlns:a16="http://schemas.microsoft.com/office/drawing/2014/main" val="20001"/>
                    </a:ext>
                  </a:extLst>
                </a:gridCol>
                <a:gridCol w="675569">
                  <a:extLst>
                    <a:ext uri="{9D8B030D-6E8A-4147-A177-3AD203B41FA5}">
                      <a16:colId xmlns:a16="http://schemas.microsoft.com/office/drawing/2014/main" val="20002"/>
                    </a:ext>
                  </a:extLst>
                </a:gridCol>
                <a:gridCol w="631026">
                  <a:extLst>
                    <a:ext uri="{9D8B030D-6E8A-4147-A177-3AD203B41FA5}">
                      <a16:colId xmlns:a16="http://schemas.microsoft.com/office/drawing/2014/main" val="20003"/>
                    </a:ext>
                  </a:extLst>
                </a:gridCol>
                <a:gridCol w="660721">
                  <a:extLst>
                    <a:ext uri="{9D8B030D-6E8A-4147-A177-3AD203B41FA5}">
                      <a16:colId xmlns:a16="http://schemas.microsoft.com/office/drawing/2014/main" val="20004"/>
                    </a:ext>
                  </a:extLst>
                </a:gridCol>
                <a:gridCol w="601330">
                  <a:extLst>
                    <a:ext uri="{9D8B030D-6E8A-4147-A177-3AD203B41FA5}">
                      <a16:colId xmlns:a16="http://schemas.microsoft.com/office/drawing/2014/main" val="20005"/>
                    </a:ext>
                  </a:extLst>
                </a:gridCol>
              </a:tblGrid>
              <a:tr h="447565">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zh-CN" sz="1100" b="1" kern="100">
                          <a:effectLst/>
                          <a:latin typeface="微软雅黑" panose="020B0503020204020204" pitchFamily="34" charset="-122"/>
                          <a:ea typeface="微软雅黑" panose="020B0503020204020204" pitchFamily="34" charset="-122"/>
                          <a:cs typeface="Times New Roman" panose="02020603050405020304" pitchFamily="18" charset="0"/>
                        </a:rPr>
                        <a:t>序号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4F81BD">
                        <a:lumMod val="40000"/>
                        <a:lumOff val="60000"/>
                      </a:srgb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zh-CN" sz="1100" b="1" kern="100">
                          <a:effectLst/>
                          <a:latin typeface="微软雅黑" panose="020B0503020204020204" pitchFamily="34" charset="-122"/>
                          <a:ea typeface="微软雅黑" panose="020B0503020204020204" pitchFamily="34" charset="-122"/>
                          <a:cs typeface="Times New Roman" panose="02020603050405020304" pitchFamily="18" charset="0"/>
                        </a:rPr>
                        <a:t>主题</a:t>
                      </a:r>
                      <a:endParaRPr lang="zh-CN" sz="11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4F81BD">
                        <a:lumMod val="40000"/>
                        <a:lumOff val="60000"/>
                      </a:srgb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zh-CN" sz="1100" b="1" kern="100">
                          <a:effectLst/>
                          <a:latin typeface="微软雅黑" panose="020B0503020204020204" pitchFamily="34" charset="-122"/>
                          <a:ea typeface="微软雅黑" panose="020B0503020204020204" pitchFamily="34" charset="-122"/>
                          <a:cs typeface="Times New Roman" panose="02020603050405020304" pitchFamily="18" charset="0"/>
                        </a:rPr>
                        <a:t>日期</a:t>
                      </a:r>
                      <a:endParaRPr lang="zh-CN" sz="11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4F81BD">
                        <a:lumMod val="40000"/>
                        <a:lumOff val="60000"/>
                      </a:srgb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zh-CN" sz="1100" b="1" kern="100">
                          <a:effectLst/>
                          <a:latin typeface="微软雅黑" panose="020B0503020204020204" pitchFamily="34" charset="-122"/>
                          <a:ea typeface="微软雅黑" panose="020B0503020204020204" pitchFamily="34" charset="-122"/>
                          <a:cs typeface="Times New Roman" panose="02020603050405020304" pitchFamily="18" charset="0"/>
                        </a:rPr>
                        <a:t>评论数</a:t>
                      </a:r>
                      <a:endParaRPr lang="zh-CN" sz="11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4F81BD">
                        <a:lumMod val="40000"/>
                        <a:lumOff val="60000"/>
                      </a:srgb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zh-CN" sz="1100" b="1" kern="100">
                          <a:effectLst/>
                          <a:latin typeface="微软雅黑" panose="020B0503020204020204" pitchFamily="34" charset="-122"/>
                          <a:ea typeface="微软雅黑" panose="020B0503020204020204" pitchFamily="34" charset="-122"/>
                          <a:cs typeface="Times New Roman" panose="02020603050405020304" pitchFamily="18" charset="0"/>
                        </a:rPr>
                        <a:t>转发量</a:t>
                      </a:r>
                      <a:endParaRPr lang="zh-CN" sz="11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4F81BD">
                        <a:lumMod val="40000"/>
                        <a:lumOff val="60000"/>
                      </a:srgbClr>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zh-CN" sz="1100" b="1" kern="100">
                          <a:effectLst/>
                          <a:latin typeface="微软雅黑" panose="020B0503020204020204" pitchFamily="34" charset="-122"/>
                          <a:ea typeface="微软雅黑" panose="020B0503020204020204" pitchFamily="34" charset="-122"/>
                          <a:cs typeface="Times New Roman" panose="02020603050405020304" pitchFamily="18" charset="0"/>
                        </a:rPr>
                        <a:t>点赞数</a:t>
                      </a:r>
                      <a:endParaRPr lang="zh-CN" sz="11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4F81BD">
                        <a:lumMod val="40000"/>
                        <a:lumOff val="60000"/>
                      </a:srgbClr>
                    </a:solidFill>
                  </a:tcPr>
                </a:tc>
                <a:extLst>
                  <a:ext uri="{0D108BD9-81ED-4DB2-BD59-A6C34878D82A}">
                    <a16:rowId xmlns:a16="http://schemas.microsoft.com/office/drawing/2014/main" val="10000"/>
                  </a:ext>
                </a:extLst>
              </a:tr>
              <a:tr h="519738">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en-US" sz="1200" kern="100">
                          <a:effectLst/>
                          <a:latin typeface="微软雅黑" panose="020B0503020204020204" pitchFamily="34" charset="-122"/>
                          <a:ea typeface="微软雅黑" panose="020B0503020204020204" pitchFamily="34" charset="-122"/>
                          <a:cs typeface="Times New Roman" panose="02020603050405020304" pitchFamily="18" charset="0"/>
                        </a:rPr>
                        <a:t>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l"/>
                      <a:r>
                        <a:rPr lang="zh-CN" sz="1000" kern="100">
                          <a:effectLst/>
                          <a:latin typeface="微软雅黑" panose="020B0503020204020204" pitchFamily="34" charset="-122"/>
                          <a:ea typeface="微软雅黑" panose="020B0503020204020204" pitchFamily="34" charset="-122"/>
                          <a:cs typeface="Times New Roman" panose="02020603050405020304" pitchFamily="18" charset="0"/>
                        </a:rPr>
                        <a:t>学习</a:t>
                      </a:r>
                      <a:r>
                        <a:rPr lang="zh-CN" sz="1000" b="1"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报名机制</a:t>
                      </a:r>
                      <a:r>
                        <a:rPr lang="zh-CN" sz="1000" kern="100">
                          <a:effectLst/>
                          <a:latin typeface="微软雅黑" panose="020B0503020204020204" pitchFamily="34" charset="-122"/>
                          <a:ea typeface="微软雅黑" panose="020B0503020204020204" pitchFamily="34" charset="-122"/>
                          <a:cs typeface="Times New Roman" panose="02020603050405020304" pitchFamily="18" charset="0"/>
                        </a:rPr>
                        <a:t>不公平，高职级比低职级通过率高</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en-US" sz="1000" kern="100">
                          <a:effectLst/>
                          <a:latin typeface="微软雅黑" panose="020B0503020204020204" pitchFamily="34" charset="-122"/>
                          <a:ea typeface="微软雅黑" panose="020B0503020204020204" pitchFamily="34" charset="-122"/>
                          <a:cs typeface="Times New Roman" panose="02020603050405020304" pitchFamily="18" charset="0"/>
                        </a:rPr>
                        <a:t>3</a:t>
                      </a:r>
                      <a:r>
                        <a:rPr lang="zh-CN" sz="1000" kern="100">
                          <a:effectLst/>
                          <a:latin typeface="微软雅黑" panose="020B0503020204020204" pitchFamily="34" charset="-122"/>
                          <a:ea typeface="微软雅黑" panose="020B0503020204020204" pitchFamily="34" charset="-122"/>
                          <a:cs typeface="Times New Roman" panose="02020603050405020304" pitchFamily="18" charset="0"/>
                        </a:rPr>
                        <a:t>月</a:t>
                      </a:r>
                      <a:r>
                        <a:rPr lang="en-US" sz="1000" kern="100">
                          <a:effectLst/>
                          <a:latin typeface="微软雅黑" panose="020B0503020204020204" pitchFamily="34" charset="-122"/>
                          <a:ea typeface="微软雅黑" panose="020B0503020204020204" pitchFamily="34" charset="-122"/>
                          <a:cs typeface="Times New Roman" panose="02020603050405020304" pitchFamily="18" charset="0"/>
                        </a:rPr>
                        <a:t>25</a:t>
                      </a:r>
                      <a:r>
                        <a:rPr lang="zh-CN" sz="1000" kern="100">
                          <a:effectLst/>
                          <a:latin typeface="微软雅黑" panose="020B0503020204020204" pitchFamily="34" charset="-122"/>
                          <a:ea typeface="微软雅黑" panose="020B0503020204020204" pitchFamily="34" charset="-122"/>
                          <a:cs typeface="Times New Roman" panose="02020603050405020304" pitchFamily="18" charset="0"/>
                        </a:rPr>
                        <a:t>日</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en-US" sz="1200" kern="100">
                          <a:effectLst/>
                          <a:latin typeface="微软雅黑" panose="020B0503020204020204" pitchFamily="34" charset="-122"/>
                          <a:ea typeface="微软雅黑" panose="020B0503020204020204" pitchFamily="34" charset="-122"/>
                          <a:cs typeface="Times New Roman" panose="02020603050405020304" pitchFamily="18" charset="0"/>
                        </a:rPr>
                        <a:t>4</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en-US" sz="1200" kern="100">
                          <a:effectLst/>
                          <a:latin typeface="微软雅黑" panose="020B0503020204020204" pitchFamily="34" charset="-122"/>
                          <a:ea typeface="微软雅黑" panose="020B0503020204020204" pitchFamily="34" charset="-122"/>
                          <a:cs typeface="Times New Roman" panose="02020603050405020304" pitchFamily="18" charset="0"/>
                        </a:rPr>
                        <a:t>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en-US" sz="1200" kern="100">
                          <a:effectLst/>
                          <a:latin typeface="微软雅黑" panose="020B0503020204020204" pitchFamily="34" charset="-122"/>
                          <a:ea typeface="微软雅黑" panose="020B0503020204020204" pitchFamily="34" charset="-122"/>
                          <a:cs typeface="Times New Roman" panose="02020603050405020304" pitchFamily="18" charset="0"/>
                        </a:rPr>
                        <a:t>11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12599">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en-US" altLang="zh-CN" sz="1200" kern="100">
                          <a:effectLst/>
                          <a:latin typeface="微软雅黑" panose="020B0503020204020204" pitchFamily="34" charset="-122"/>
                          <a:ea typeface="微软雅黑" panose="020B0503020204020204" pitchFamily="34" charset="-122"/>
                          <a:cs typeface="Times New Roman" panose="02020603050405020304" pitchFamily="18" charset="0"/>
                        </a:rPr>
                        <a:t>2</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l"/>
                      <a:r>
                        <a:rPr lang="zh-CN" sz="1000" kern="100">
                          <a:effectLst/>
                          <a:latin typeface="微软雅黑" panose="020B0503020204020204" pitchFamily="34" charset="-122"/>
                          <a:ea typeface="微软雅黑" panose="020B0503020204020204" pitchFamily="34" charset="-122"/>
                          <a:cs typeface="Times New Roman" panose="02020603050405020304" pitchFamily="18" charset="0"/>
                        </a:rPr>
                        <a:t>积分总体</a:t>
                      </a:r>
                      <a:r>
                        <a:rPr lang="zh-CN" sz="1000" b="1"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评价不合理</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en-US" sz="1000" kern="100">
                          <a:effectLst/>
                          <a:latin typeface="微软雅黑" panose="020B0503020204020204" pitchFamily="34" charset="-122"/>
                          <a:ea typeface="微软雅黑" panose="020B0503020204020204" pitchFamily="34" charset="-122"/>
                          <a:cs typeface="Times New Roman" panose="02020603050405020304" pitchFamily="18" charset="0"/>
                        </a:rPr>
                        <a:t>3</a:t>
                      </a:r>
                      <a:r>
                        <a:rPr lang="zh-CN" sz="1000" kern="100">
                          <a:effectLst/>
                          <a:latin typeface="微软雅黑" panose="020B0503020204020204" pitchFamily="34" charset="-122"/>
                          <a:ea typeface="微软雅黑" panose="020B0503020204020204" pitchFamily="34" charset="-122"/>
                          <a:cs typeface="Times New Roman" panose="02020603050405020304" pitchFamily="18" charset="0"/>
                        </a:rPr>
                        <a:t>月</a:t>
                      </a:r>
                      <a:r>
                        <a:rPr lang="en-US" sz="1000" kern="100">
                          <a:effectLst/>
                          <a:latin typeface="微软雅黑" panose="020B0503020204020204" pitchFamily="34" charset="-122"/>
                          <a:ea typeface="微软雅黑" panose="020B0503020204020204" pitchFamily="34" charset="-122"/>
                          <a:cs typeface="Times New Roman" panose="02020603050405020304" pitchFamily="18" charset="0"/>
                        </a:rPr>
                        <a:t>30</a:t>
                      </a:r>
                      <a:r>
                        <a:rPr lang="zh-CN" sz="1000" kern="100">
                          <a:effectLst/>
                          <a:latin typeface="微软雅黑" panose="020B0503020204020204" pitchFamily="34" charset="-122"/>
                          <a:ea typeface="微软雅黑" panose="020B0503020204020204" pitchFamily="34" charset="-122"/>
                          <a:cs typeface="Times New Roman" panose="02020603050405020304" pitchFamily="18" charset="0"/>
                        </a:rPr>
                        <a:t>日</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en-US" sz="1200" kern="100">
                          <a:effectLst/>
                          <a:latin typeface="微软雅黑" panose="020B0503020204020204" pitchFamily="34" charset="-122"/>
                          <a:ea typeface="微软雅黑" panose="020B0503020204020204" pitchFamily="34" charset="-122"/>
                          <a:cs typeface="Times New Roman" panose="02020603050405020304" pitchFamily="18" charset="0"/>
                        </a:rPr>
                        <a:t>13</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en-US" sz="1200" kern="100">
                          <a:effectLst/>
                          <a:latin typeface="微软雅黑" panose="020B0503020204020204" pitchFamily="34" charset="-122"/>
                          <a:ea typeface="微软雅黑" panose="020B0503020204020204" pitchFamily="34" charset="-122"/>
                          <a:cs typeface="Times New Roman" panose="02020603050405020304" pitchFamily="18" charset="0"/>
                        </a:rPr>
                        <a:t>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en-US" sz="1200" kern="100">
                          <a:effectLst/>
                          <a:latin typeface="微软雅黑" panose="020B0503020204020204" pitchFamily="34" charset="-122"/>
                          <a:ea typeface="微软雅黑" panose="020B0503020204020204" pitchFamily="34" charset="-122"/>
                          <a:cs typeface="Times New Roman" panose="02020603050405020304" pitchFamily="18" charset="0"/>
                        </a:rPr>
                        <a:t>35</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35428">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en-US" altLang="zh-CN" sz="1200" kern="100">
                          <a:effectLst/>
                          <a:latin typeface="微软雅黑" panose="020B0503020204020204" pitchFamily="34" charset="-122"/>
                          <a:ea typeface="微软雅黑" panose="020B0503020204020204" pitchFamily="34" charset="-122"/>
                          <a:cs typeface="Times New Roman" panose="02020603050405020304" pitchFamily="18" charset="0"/>
                        </a:rPr>
                        <a:t>3</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l"/>
                      <a:r>
                        <a:rPr lang="zh-CN" sz="1000" kern="100">
                          <a:effectLst/>
                          <a:latin typeface="微软雅黑" panose="020B0503020204020204" pitchFamily="34" charset="-122"/>
                          <a:ea typeface="微软雅黑" panose="020B0503020204020204" pitchFamily="34" charset="-122"/>
                          <a:cs typeface="Times New Roman" panose="02020603050405020304" pitchFamily="18" charset="0"/>
                        </a:rPr>
                        <a:t>积分</a:t>
                      </a:r>
                      <a:r>
                        <a:rPr lang="zh-CN" sz="1000" b="1"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贫富差距大</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en-US" sz="1000" kern="100">
                          <a:effectLst/>
                          <a:latin typeface="微软雅黑" panose="020B0503020204020204" pitchFamily="34" charset="-122"/>
                          <a:ea typeface="微软雅黑" panose="020B0503020204020204" pitchFamily="34" charset="-122"/>
                          <a:cs typeface="Times New Roman" panose="02020603050405020304" pitchFamily="18" charset="0"/>
                        </a:rPr>
                        <a:t>4</a:t>
                      </a:r>
                      <a:r>
                        <a:rPr lang="zh-CN" sz="1000" kern="100">
                          <a:effectLst/>
                          <a:latin typeface="微软雅黑" panose="020B0503020204020204" pitchFamily="34" charset="-122"/>
                          <a:ea typeface="微软雅黑" panose="020B0503020204020204" pitchFamily="34" charset="-122"/>
                          <a:cs typeface="Times New Roman" panose="02020603050405020304" pitchFamily="18" charset="0"/>
                        </a:rPr>
                        <a:t>月</a:t>
                      </a:r>
                      <a:r>
                        <a:rPr lang="en-US" sz="1000" kern="100">
                          <a:effectLst/>
                          <a:latin typeface="微软雅黑" panose="020B0503020204020204" pitchFamily="34" charset="-122"/>
                          <a:ea typeface="微软雅黑" panose="020B0503020204020204" pitchFamily="34" charset="-122"/>
                          <a:cs typeface="Times New Roman" panose="02020603050405020304" pitchFamily="18" charset="0"/>
                        </a:rPr>
                        <a:t>7</a:t>
                      </a:r>
                      <a:r>
                        <a:rPr lang="zh-CN" sz="1000" kern="100">
                          <a:effectLst/>
                          <a:latin typeface="微软雅黑" panose="020B0503020204020204" pitchFamily="34" charset="-122"/>
                          <a:ea typeface="微软雅黑" panose="020B0503020204020204" pitchFamily="34" charset="-122"/>
                          <a:cs typeface="Times New Roman" panose="02020603050405020304" pitchFamily="18" charset="0"/>
                        </a:rPr>
                        <a:t>日</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en-US" sz="1200" kern="100">
                          <a:effectLst/>
                          <a:latin typeface="微软雅黑" panose="020B0503020204020204" pitchFamily="34" charset="-122"/>
                          <a:ea typeface="微软雅黑" panose="020B0503020204020204" pitchFamily="34" charset="-122"/>
                          <a:cs typeface="Times New Roman" panose="02020603050405020304" pitchFamily="18" charset="0"/>
                        </a:rPr>
                        <a:t>17</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en-US" sz="1200" kern="100">
                          <a:effectLst/>
                          <a:latin typeface="微软雅黑" panose="020B0503020204020204" pitchFamily="34" charset="-122"/>
                          <a:ea typeface="微软雅黑" panose="020B0503020204020204" pitchFamily="34" charset="-122"/>
                          <a:cs typeface="Times New Roman" panose="02020603050405020304" pitchFamily="18" charset="0"/>
                        </a:rPr>
                        <a:t>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en-US" sz="1200" kern="100">
                          <a:effectLst/>
                          <a:latin typeface="微软雅黑" panose="020B0503020204020204" pitchFamily="34" charset="-122"/>
                          <a:ea typeface="微软雅黑" panose="020B0503020204020204" pitchFamily="34" charset="-122"/>
                          <a:cs typeface="Times New Roman" panose="02020603050405020304" pitchFamily="18" charset="0"/>
                        </a:rPr>
                        <a:t>6</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35428">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en-US" altLang="zh-CN" sz="1200" kern="100">
                          <a:effectLst/>
                          <a:latin typeface="微软雅黑" panose="020B0503020204020204" pitchFamily="34" charset="-122"/>
                          <a:ea typeface="微软雅黑" panose="020B0503020204020204" pitchFamily="34" charset="-122"/>
                          <a:cs typeface="Times New Roman" panose="02020603050405020304" pitchFamily="18" charset="0"/>
                        </a:rPr>
                        <a:t>4</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l"/>
                      <a:r>
                        <a:rPr lang="zh-CN" sz="1000" b="0" kern="100">
                          <a:effectLst/>
                          <a:latin typeface="微软雅黑" panose="020B0503020204020204" pitchFamily="34" charset="-122"/>
                          <a:ea typeface="微软雅黑" panose="020B0503020204020204" pitchFamily="34" charset="-122"/>
                          <a:cs typeface="Times New Roman" panose="02020603050405020304" pitchFamily="18" charset="0"/>
                        </a:rPr>
                        <a:t>学习分享与业务精进的时间冲突</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en-US" sz="1000" b="0" kern="100">
                          <a:effectLst/>
                          <a:latin typeface="微软雅黑" panose="020B0503020204020204" pitchFamily="34" charset="-122"/>
                          <a:ea typeface="微软雅黑" panose="020B0503020204020204" pitchFamily="34" charset="-122"/>
                          <a:cs typeface="Times New Roman" panose="02020603050405020304" pitchFamily="18" charset="0"/>
                        </a:rPr>
                        <a:t>7</a:t>
                      </a:r>
                      <a:r>
                        <a:rPr lang="zh-CN" sz="1000" b="0" kern="100">
                          <a:effectLst/>
                          <a:latin typeface="微软雅黑" panose="020B0503020204020204" pitchFamily="34" charset="-122"/>
                          <a:ea typeface="微软雅黑" panose="020B0503020204020204" pitchFamily="34" charset="-122"/>
                          <a:cs typeface="Times New Roman" panose="02020603050405020304" pitchFamily="18" charset="0"/>
                        </a:rPr>
                        <a:t>月</a:t>
                      </a:r>
                      <a:r>
                        <a:rPr lang="en-US" sz="1000" b="0" kern="100">
                          <a:effectLst/>
                          <a:latin typeface="微软雅黑" panose="020B0503020204020204" pitchFamily="34" charset="-122"/>
                          <a:ea typeface="微软雅黑" panose="020B0503020204020204" pitchFamily="34" charset="-122"/>
                          <a:cs typeface="Times New Roman" panose="02020603050405020304" pitchFamily="18" charset="0"/>
                        </a:rPr>
                        <a:t>28</a:t>
                      </a:r>
                      <a:r>
                        <a:rPr lang="zh-CN" sz="1000" b="0" kern="100">
                          <a:effectLst/>
                          <a:latin typeface="微软雅黑" panose="020B0503020204020204" pitchFamily="34" charset="-122"/>
                          <a:ea typeface="微软雅黑" panose="020B0503020204020204" pitchFamily="34" charset="-122"/>
                          <a:cs typeface="Times New Roman" panose="02020603050405020304" pitchFamily="18" charset="0"/>
                        </a:rPr>
                        <a:t>日</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en-US" sz="1200" b="0" kern="100">
                          <a:effectLst/>
                          <a:latin typeface="微软雅黑" panose="020B0503020204020204" pitchFamily="34" charset="-122"/>
                          <a:ea typeface="微软雅黑" panose="020B0503020204020204" pitchFamily="34" charset="-122"/>
                          <a:cs typeface="Times New Roman" panose="02020603050405020304" pitchFamily="18" charset="0"/>
                        </a:rPr>
                        <a:t>4</a:t>
                      </a:r>
                      <a:endParaRPr lang="zh-CN" sz="12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en-US" sz="1200" b="0" kern="100">
                          <a:effectLst/>
                          <a:latin typeface="微软雅黑" panose="020B0503020204020204" pitchFamily="34" charset="-122"/>
                          <a:ea typeface="微软雅黑" panose="020B0503020204020204" pitchFamily="34" charset="-122"/>
                          <a:cs typeface="Times New Roman" panose="02020603050405020304" pitchFamily="18" charset="0"/>
                        </a:rPr>
                        <a:t>0</a:t>
                      </a:r>
                      <a:endParaRPr lang="zh-CN" sz="12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en-US" sz="1200" b="0" kern="100">
                          <a:effectLst/>
                          <a:latin typeface="微软雅黑" panose="020B0503020204020204" pitchFamily="34" charset="-122"/>
                          <a:ea typeface="微软雅黑" panose="020B0503020204020204" pitchFamily="34" charset="-122"/>
                          <a:cs typeface="Times New Roman" panose="02020603050405020304" pitchFamily="18" charset="0"/>
                        </a:rPr>
                        <a:t>2</a:t>
                      </a:r>
                      <a:endParaRPr lang="zh-CN" sz="12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647047"/>
                  </a:ext>
                </a:extLst>
              </a:tr>
              <a:tr h="470286">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en-US" altLang="zh-CN" sz="1200" kern="100">
                          <a:effectLst/>
                          <a:latin typeface="微软雅黑" panose="020B0503020204020204" pitchFamily="34" charset="-122"/>
                          <a:ea typeface="微软雅黑" panose="020B0503020204020204" pitchFamily="34" charset="-122"/>
                          <a:cs typeface="Times New Roman" panose="02020603050405020304" pitchFamily="18" charset="0"/>
                        </a:rPr>
                        <a:t>5</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l"/>
                      <a:r>
                        <a:rPr lang="zh-CN" sz="1000" kern="100">
                          <a:effectLst/>
                          <a:latin typeface="微软雅黑" panose="020B0503020204020204" pitchFamily="34" charset="-122"/>
                          <a:ea typeface="微软雅黑" panose="020B0503020204020204" pitchFamily="34" charset="-122"/>
                          <a:cs typeface="Times New Roman" panose="02020603050405020304" pitchFamily="18" charset="0"/>
                        </a:rPr>
                        <a:t>让想干实事的人，去拼</a:t>
                      </a:r>
                      <a:r>
                        <a:rPr lang="zh-CN" sz="1000" b="1"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形式主义</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en-US" sz="1000" kern="100">
                          <a:effectLst/>
                          <a:latin typeface="微软雅黑" panose="020B0503020204020204" pitchFamily="34" charset="-122"/>
                          <a:ea typeface="微软雅黑" panose="020B0503020204020204" pitchFamily="34" charset="-122"/>
                          <a:cs typeface="Times New Roman" panose="02020603050405020304" pitchFamily="18" charset="0"/>
                        </a:rPr>
                        <a:t>6</a:t>
                      </a:r>
                      <a:r>
                        <a:rPr lang="zh-CN" sz="1000" kern="100">
                          <a:effectLst/>
                          <a:latin typeface="微软雅黑" panose="020B0503020204020204" pitchFamily="34" charset="-122"/>
                          <a:ea typeface="微软雅黑" panose="020B0503020204020204" pitchFamily="34" charset="-122"/>
                          <a:cs typeface="Times New Roman" panose="02020603050405020304" pitchFamily="18" charset="0"/>
                        </a:rPr>
                        <a:t>月</a:t>
                      </a:r>
                      <a:r>
                        <a:rPr lang="en-US" sz="1000" kern="100">
                          <a:effectLst/>
                          <a:latin typeface="微软雅黑" panose="020B0503020204020204" pitchFamily="34" charset="-122"/>
                          <a:ea typeface="微软雅黑" panose="020B0503020204020204" pitchFamily="34" charset="-122"/>
                          <a:cs typeface="Times New Roman" panose="02020603050405020304" pitchFamily="18" charset="0"/>
                        </a:rPr>
                        <a:t>15</a:t>
                      </a:r>
                      <a:r>
                        <a:rPr lang="zh-CN" sz="1000" kern="100">
                          <a:effectLst/>
                          <a:latin typeface="微软雅黑" panose="020B0503020204020204" pitchFamily="34" charset="-122"/>
                          <a:ea typeface="微软雅黑" panose="020B0503020204020204" pitchFamily="34" charset="-122"/>
                          <a:cs typeface="Times New Roman" panose="02020603050405020304" pitchFamily="18" charset="0"/>
                        </a:rPr>
                        <a:t>日</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en-US" sz="1200" kern="100">
                          <a:effectLst/>
                          <a:latin typeface="微软雅黑" panose="020B0503020204020204" pitchFamily="34" charset="-122"/>
                          <a:ea typeface="微软雅黑" panose="020B0503020204020204" pitchFamily="34" charset="-122"/>
                          <a:cs typeface="Times New Roman" panose="02020603050405020304" pitchFamily="18" charset="0"/>
                        </a:rPr>
                        <a:t>14</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en-US" sz="1200" kern="100">
                          <a:effectLst/>
                          <a:latin typeface="微软雅黑" panose="020B0503020204020204" pitchFamily="34" charset="-122"/>
                          <a:ea typeface="微软雅黑" panose="020B0503020204020204" pitchFamily="34" charset="-122"/>
                          <a:cs typeface="Times New Roman" panose="02020603050405020304" pitchFamily="18" charset="0"/>
                        </a:rPr>
                        <a:t>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en-US" sz="1200" kern="100">
                          <a:effectLst/>
                          <a:latin typeface="微软雅黑" panose="020B0503020204020204" pitchFamily="34" charset="-122"/>
                          <a:ea typeface="微软雅黑" panose="020B0503020204020204" pitchFamily="34" charset="-122"/>
                          <a:cs typeface="Times New Roman" panose="02020603050405020304" pitchFamily="18" charset="0"/>
                        </a:rPr>
                        <a:t>18</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57029">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en-US" altLang="zh-CN" sz="1200" kern="100">
                          <a:effectLst/>
                          <a:latin typeface="微软雅黑" panose="020B0503020204020204" pitchFamily="34" charset="-122"/>
                          <a:ea typeface="微软雅黑" panose="020B0503020204020204" pitchFamily="34" charset="-122"/>
                          <a:cs typeface="Times New Roman" panose="02020603050405020304" pitchFamily="18" charset="0"/>
                        </a:rPr>
                        <a:t>6</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l"/>
                      <a:r>
                        <a:rPr lang="zh-CN" altLang="en-US" sz="1000" b="1"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质疑</a:t>
                      </a:r>
                      <a:r>
                        <a:rPr lang="zh-CN" sz="1000" b="1"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制度体系</a:t>
                      </a:r>
                      <a:r>
                        <a:rPr lang="zh-CN" sz="1000" kern="100">
                          <a:effectLst/>
                          <a:latin typeface="微软雅黑" panose="020B0503020204020204" pitchFamily="34" charset="-122"/>
                          <a:ea typeface="微软雅黑" panose="020B0503020204020204" pitchFamily="34" charset="-122"/>
                          <a:cs typeface="Times New Roman" panose="02020603050405020304" pitchFamily="18" charset="0"/>
                        </a:rPr>
                        <a:t>，煽风点火</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en-US" sz="1000" kern="100">
                          <a:effectLst/>
                          <a:latin typeface="微软雅黑" panose="020B0503020204020204" pitchFamily="34" charset="-122"/>
                          <a:ea typeface="微软雅黑" panose="020B0503020204020204" pitchFamily="34" charset="-122"/>
                          <a:cs typeface="Times New Roman" panose="02020603050405020304" pitchFamily="18" charset="0"/>
                        </a:rPr>
                        <a:t>7</a:t>
                      </a:r>
                      <a:r>
                        <a:rPr lang="zh-CN" sz="1000" kern="100">
                          <a:effectLst/>
                          <a:latin typeface="微软雅黑" panose="020B0503020204020204" pitchFamily="34" charset="-122"/>
                          <a:ea typeface="微软雅黑" panose="020B0503020204020204" pitchFamily="34" charset="-122"/>
                          <a:cs typeface="Times New Roman" panose="02020603050405020304" pitchFamily="18" charset="0"/>
                        </a:rPr>
                        <a:t>月</a:t>
                      </a:r>
                      <a:r>
                        <a:rPr lang="en-US" sz="1000" kern="100">
                          <a:effectLst/>
                          <a:latin typeface="微软雅黑" panose="020B0503020204020204" pitchFamily="34" charset="-122"/>
                          <a:ea typeface="微软雅黑" panose="020B0503020204020204" pitchFamily="34" charset="-122"/>
                          <a:cs typeface="Times New Roman" panose="02020603050405020304" pitchFamily="18" charset="0"/>
                        </a:rPr>
                        <a:t>7</a:t>
                      </a:r>
                      <a:r>
                        <a:rPr lang="zh-CN" sz="1000" kern="100">
                          <a:effectLst/>
                          <a:latin typeface="微软雅黑" panose="020B0503020204020204" pitchFamily="34" charset="-122"/>
                          <a:ea typeface="微软雅黑" panose="020B0503020204020204" pitchFamily="34" charset="-122"/>
                          <a:cs typeface="Times New Roman" panose="02020603050405020304" pitchFamily="18" charset="0"/>
                        </a:rPr>
                        <a:t>日</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en-US" sz="1200" kern="100">
                          <a:effectLst/>
                          <a:latin typeface="微软雅黑" panose="020B0503020204020204" pitchFamily="34" charset="-122"/>
                          <a:ea typeface="微软雅黑" panose="020B0503020204020204" pitchFamily="34" charset="-122"/>
                          <a:cs typeface="Times New Roman" panose="02020603050405020304" pitchFamily="18" charset="0"/>
                        </a:rPr>
                        <a:t>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en-US" sz="1200" kern="100">
                          <a:effectLst/>
                          <a:latin typeface="微软雅黑" panose="020B0503020204020204" pitchFamily="34" charset="-122"/>
                          <a:ea typeface="微软雅黑" panose="020B0503020204020204" pitchFamily="34" charset="-122"/>
                          <a:cs typeface="Times New Roman" panose="02020603050405020304" pitchFamily="18" charset="0"/>
                        </a:rPr>
                        <a:t>3</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en-US" sz="1200" kern="100">
                          <a:effectLst/>
                          <a:latin typeface="微软雅黑" panose="020B0503020204020204" pitchFamily="34" charset="-122"/>
                          <a:ea typeface="微软雅黑" panose="020B0503020204020204" pitchFamily="34" charset="-122"/>
                          <a:cs typeface="Times New Roman" panose="02020603050405020304" pitchFamily="18" charset="0"/>
                        </a:rPr>
                        <a:t>11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574765">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en-US" altLang="zh-CN" sz="1200" kern="100">
                          <a:effectLst/>
                          <a:latin typeface="微软雅黑" panose="020B0503020204020204" pitchFamily="34" charset="-122"/>
                          <a:ea typeface="微软雅黑" panose="020B0503020204020204" pitchFamily="34" charset="-122"/>
                          <a:cs typeface="Times New Roman" panose="02020603050405020304" pitchFamily="18" charset="0"/>
                        </a:rPr>
                        <a:t>7</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l"/>
                      <a:r>
                        <a:rPr lang="zh-CN" sz="1000" kern="100">
                          <a:effectLst/>
                          <a:latin typeface="微软雅黑" panose="020B0503020204020204" pitchFamily="34" charset="-122"/>
                          <a:ea typeface="微软雅黑" panose="020B0503020204020204" pitchFamily="34" charset="-122"/>
                          <a:cs typeface="Times New Roman" panose="02020603050405020304" pitchFamily="18" charset="0"/>
                        </a:rPr>
                        <a:t>后台分享更容易，制度体系有问题，</a:t>
                      </a:r>
                      <a:r>
                        <a:rPr lang="zh-CN" sz="1000" b="1"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形式主义严重</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en-US" sz="1000" kern="100">
                          <a:effectLst/>
                          <a:latin typeface="微软雅黑" panose="020B0503020204020204" pitchFamily="34" charset="-122"/>
                          <a:ea typeface="微软雅黑" panose="020B0503020204020204" pitchFamily="34" charset="-122"/>
                          <a:cs typeface="Times New Roman" panose="02020603050405020304" pitchFamily="18" charset="0"/>
                        </a:rPr>
                        <a:t>7</a:t>
                      </a:r>
                      <a:r>
                        <a:rPr lang="zh-CN" sz="1000" kern="100">
                          <a:effectLst/>
                          <a:latin typeface="微软雅黑" panose="020B0503020204020204" pitchFamily="34" charset="-122"/>
                          <a:ea typeface="微软雅黑" panose="020B0503020204020204" pitchFamily="34" charset="-122"/>
                          <a:cs typeface="Times New Roman" panose="02020603050405020304" pitchFamily="18" charset="0"/>
                        </a:rPr>
                        <a:t>月</a:t>
                      </a:r>
                      <a:r>
                        <a:rPr lang="en-US" sz="1000" kern="100">
                          <a:effectLst/>
                          <a:latin typeface="微软雅黑" panose="020B0503020204020204" pitchFamily="34" charset="-122"/>
                          <a:ea typeface="微软雅黑" panose="020B0503020204020204" pitchFamily="34" charset="-122"/>
                          <a:cs typeface="Times New Roman" panose="02020603050405020304" pitchFamily="18" charset="0"/>
                        </a:rPr>
                        <a:t>17</a:t>
                      </a:r>
                      <a:r>
                        <a:rPr lang="zh-CN" sz="1000" kern="100">
                          <a:effectLst/>
                          <a:latin typeface="微软雅黑" panose="020B0503020204020204" pitchFamily="34" charset="-122"/>
                          <a:ea typeface="微软雅黑" panose="020B0503020204020204" pitchFamily="34" charset="-122"/>
                          <a:cs typeface="Times New Roman" panose="02020603050405020304" pitchFamily="18" charset="0"/>
                        </a:rPr>
                        <a:t>日</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en-US" sz="1200" kern="100">
                          <a:effectLst/>
                          <a:latin typeface="微软雅黑" panose="020B0503020204020204" pitchFamily="34" charset="-122"/>
                          <a:ea typeface="微软雅黑" panose="020B0503020204020204" pitchFamily="34" charset="-122"/>
                          <a:cs typeface="Times New Roman" panose="02020603050405020304" pitchFamily="18" charset="0"/>
                        </a:rPr>
                        <a:t>44</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en-US" sz="1200" kern="100">
                          <a:effectLst/>
                          <a:latin typeface="微软雅黑" panose="020B0503020204020204" pitchFamily="34" charset="-122"/>
                          <a:ea typeface="微软雅黑" panose="020B0503020204020204" pitchFamily="34" charset="-122"/>
                          <a:cs typeface="Times New Roman" panose="02020603050405020304" pitchFamily="18" charset="0"/>
                        </a:rPr>
                        <a:t>3</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en-US" sz="1200" kern="100">
                          <a:effectLst/>
                          <a:latin typeface="微软雅黑" panose="020B0503020204020204" pitchFamily="34" charset="-122"/>
                          <a:ea typeface="微软雅黑" panose="020B0503020204020204" pitchFamily="34" charset="-122"/>
                          <a:cs typeface="Times New Roman" panose="02020603050405020304" pitchFamily="18" charset="0"/>
                        </a:rPr>
                        <a:t>22</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60960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en-US" altLang="zh-CN" sz="1200" kern="100">
                          <a:effectLst/>
                          <a:latin typeface="微软雅黑" panose="020B0503020204020204" pitchFamily="34" charset="-122"/>
                          <a:ea typeface="微软雅黑" panose="020B0503020204020204" pitchFamily="34" charset="-122"/>
                          <a:cs typeface="Times New Roman" panose="02020603050405020304" pitchFamily="18" charset="0"/>
                        </a:rPr>
                        <a:t>8</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l"/>
                      <a:r>
                        <a:rPr lang="zh-CN" sz="1000" kern="100">
                          <a:effectLst/>
                          <a:latin typeface="微软雅黑" panose="020B0503020204020204" pitchFamily="34" charset="-122"/>
                          <a:ea typeface="微软雅黑" panose="020B0503020204020204" pitchFamily="34" charset="-122"/>
                          <a:cs typeface="Times New Roman" panose="02020603050405020304" pitchFamily="18" charset="0"/>
                        </a:rPr>
                        <a:t>质疑三勤积分体系的作用，认为</a:t>
                      </a:r>
                      <a:r>
                        <a:rPr lang="zh-CN" sz="1000" b="1"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弊大于利</a:t>
                      </a:r>
                      <a:endParaRPr lang="zh-CN" sz="1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en-US" sz="1000" kern="100">
                          <a:effectLst/>
                          <a:latin typeface="微软雅黑" panose="020B0503020204020204" pitchFamily="34" charset="-122"/>
                          <a:ea typeface="微软雅黑" panose="020B0503020204020204" pitchFamily="34" charset="-122"/>
                          <a:cs typeface="Times New Roman" panose="02020603050405020304" pitchFamily="18" charset="0"/>
                        </a:rPr>
                        <a:t>7</a:t>
                      </a:r>
                      <a:r>
                        <a:rPr lang="zh-CN" sz="1000" kern="100">
                          <a:effectLst/>
                          <a:latin typeface="微软雅黑" panose="020B0503020204020204" pitchFamily="34" charset="-122"/>
                          <a:ea typeface="微软雅黑" panose="020B0503020204020204" pitchFamily="34" charset="-122"/>
                          <a:cs typeface="Times New Roman" panose="02020603050405020304" pitchFamily="18" charset="0"/>
                        </a:rPr>
                        <a:t>月</a:t>
                      </a:r>
                      <a:r>
                        <a:rPr lang="en-US" sz="1000" kern="100">
                          <a:effectLst/>
                          <a:latin typeface="微软雅黑" panose="020B0503020204020204" pitchFamily="34" charset="-122"/>
                          <a:ea typeface="微软雅黑" panose="020B0503020204020204" pitchFamily="34" charset="-122"/>
                          <a:cs typeface="Times New Roman" panose="02020603050405020304" pitchFamily="18" charset="0"/>
                        </a:rPr>
                        <a:t>18</a:t>
                      </a:r>
                      <a:r>
                        <a:rPr lang="zh-CN" sz="1000" kern="100">
                          <a:effectLst/>
                          <a:latin typeface="微软雅黑" panose="020B0503020204020204" pitchFamily="34" charset="-122"/>
                          <a:ea typeface="微软雅黑" panose="020B0503020204020204" pitchFamily="34" charset="-122"/>
                          <a:cs typeface="Times New Roman" panose="02020603050405020304" pitchFamily="18" charset="0"/>
                        </a:rPr>
                        <a:t>日</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en-US" sz="1200" kern="100">
                          <a:effectLst/>
                          <a:latin typeface="微软雅黑" panose="020B0503020204020204" pitchFamily="34" charset="-122"/>
                          <a:ea typeface="微软雅黑" panose="020B0503020204020204" pitchFamily="34" charset="-122"/>
                          <a:cs typeface="Times New Roman" panose="02020603050405020304" pitchFamily="18" charset="0"/>
                        </a:rPr>
                        <a:t>19</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en-US" sz="1200" kern="100">
                          <a:effectLst/>
                          <a:latin typeface="微软雅黑" panose="020B0503020204020204" pitchFamily="34" charset="-122"/>
                          <a:ea typeface="微软雅黑" panose="020B0503020204020204" pitchFamily="34" charset="-122"/>
                          <a:cs typeface="Times New Roman" panose="02020603050405020304" pitchFamily="18" charset="0"/>
                        </a:rPr>
                        <a:t>2</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en-US" sz="1200" kern="100">
                          <a:effectLst/>
                          <a:latin typeface="微软雅黑" panose="020B0503020204020204" pitchFamily="34" charset="-122"/>
                          <a:ea typeface="微软雅黑" panose="020B0503020204020204" pitchFamily="34" charset="-122"/>
                          <a:cs typeface="Times New Roman" panose="02020603050405020304" pitchFamily="18" charset="0"/>
                        </a:rPr>
                        <a:t>10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60960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en-US" altLang="zh-CN" sz="1200" kern="100">
                          <a:effectLst/>
                          <a:latin typeface="微软雅黑" panose="020B0503020204020204" pitchFamily="34" charset="-122"/>
                          <a:ea typeface="微软雅黑" panose="020B0503020204020204" pitchFamily="34" charset="-122"/>
                          <a:cs typeface="Times New Roman" panose="02020603050405020304" pitchFamily="18" charset="0"/>
                        </a:rPr>
                        <a:t>9</a:t>
                      </a:r>
                      <a:endParaRPr lang="zh-CN" alt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l"/>
                      <a:r>
                        <a:rPr lang="zh-CN" sz="1000" kern="100">
                          <a:effectLst/>
                          <a:latin typeface="微软雅黑" panose="020B0503020204020204" pitchFamily="34" charset="-122"/>
                          <a:ea typeface="微软雅黑" panose="020B0503020204020204" pitchFamily="34" charset="-122"/>
                          <a:cs typeface="Times New Roman" panose="02020603050405020304" pitchFamily="18" charset="0"/>
                        </a:rPr>
                        <a:t>学习发展部门</a:t>
                      </a:r>
                      <a:r>
                        <a:rPr lang="zh-CN" sz="1000" b="1"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履职不当</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en-US" sz="1000" kern="100">
                          <a:effectLst/>
                          <a:latin typeface="微软雅黑" panose="020B0503020204020204" pitchFamily="34" charset="-122"/>
                          <a:ea typeface="微软雅黑" panose="020B0503020204020204" pitchFamily="34" charset="-122"/>
                          <a:cs typeface="Times New Roman" panose="02020603050405020304" pitchFamily="18" charset="0"/>
                        </a:rPr>
                        <a:t>5</a:t>
                      </a:r>
                      <a:r>
                        <a:rPr lang="zh-CN" sz="1000" kern="100">
                          <a:effectLst/>
                          <a:latin typeface="微软雅黑" panose="020B0503020204020204" pitchFamily="34" charset="-122"/>
                          <a:ea typeface="微软雅黑" panose="020B0503020204020204" pitchFamily="34" charset="-122"/>
                          <a:cs typeface="Times New Roman" panose="02020603050405020304" pitchFamily="18" charset="0"/>
                        </a:rPr>
                        <a:t>月</a:t>
                      </a:r>
                      <a:r>
                        <a:rPr lang="en-US" sz="1000" kern="100">
                          <a:effectLst/>
                          <a:latin typeface="微软雅黑" panose="020B0503020204020204" pitchFamily="34" charset="-122"/>
                          <a:ea typeface="微软雅黑" panose="020B0503020204020204" pitchFamily="34" charset="-122"/>
                          <a:cs typeface="Times New Roman" panose="02020603050405020304" pitchFamily="18" charset="0"/>
                        </a:rPr>
                        <a:t>23</a:t>
                      </a:r>
                      <a:r>
                        <a:rPr lang="zh-CN" sz="1000" kern="100">
                          <a:effectLst/>
                          <a:latin typeface="微软雅黑" panose="020B0503020204020204" pitchFamily="34" charset="-122"/>
                          <a:ea typeface="微软雅黑" panose="020B0503020204020204" pitchFamily="34" charset="-122"/>
                          <a:cs typeface="Times New Roman" panose="02020603050405020304" pitchFamily="18" charset="0"/>
                        </a:rPr>
                        <a:t>日</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en-US" sz="1200" kern="100">
                          <a:effectLst/>
                          <a:latin typeface="微软雅黑" panose="020B0503020204020204" pitchFamily="34" charset="-122"/>
                          <a:ea typeface="微软雅黑" panose="020B0503020204020204" pitchFamily="34" charset="-122"/>
                          <a:cs typeface="Times New Roman" panose="02020603050405020304" pitchFamily="18" charset="0"/>
                        </a:rPr>
                        <a:t>15</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en-US" sz="1200" kern="100">
                          <a:effectLst/>
                          <a:latin typeface="微软雅黑" panose="020B0503020204020204" pitchFamily="34" charset="-122"/>
                          <a:ea typeface="微软雅黑" panose="020B0503020204020204" pitchFamily="34" charset="-122"/>
                          <a:cs typeface="Times New Roman" panose="02020603050405020304" pitchFamily="18" charset="0"/>
                        </a:rPr>
                        <a:t>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en-US" sz="1200" kern="100">
                          <a:effectLst/>
                          <a:latin typeface="微软雅黑" panose="020B0503020204020204" pitchFamily="34" charset="-122"/>
                          <a:ea typeface="微软雅黑" panose="020B0503020204020204" pitchFamily="34" charset="-122"/>
                          <a:cs typeface="Times New Roman" panose="02020603050405020304" pitchFamily="18" charset="0"/>
                        </a:rPr>
                        <a:t>14</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18231860"/>
                  </a:ext>
                </a:extLst>
              </a:tr>
            </a:tbl>
          </a:graphicData>
        </a:graphic>
      </p:graphicFrame>
      <p:sp>
        <p:nvSpPr>
          <p:cNvPr id="6" name="文本框 5"/>
          <p:cNvSpPr txBox="1"/>
          <p:nvPr/>
        </p:nvSpPr>
        <p:spPr>
          <a:xfrm>
            <a:off x="7766306" y="1216334"/>
            <a:ext cx="2646878" cy="338554"/>
          </a:xfrm>
          <a:prstGeom prst="rect">
            <a:avLst/>
          </a:prstGeom>
          <a:noFill/>
        </p:spPr>
        <p:txBody>
          <a:bodyPr wrap="none" rtlCol="0">
            <a:spAutoFit/>
          </a:bodyPr>
          <a:lstStyle/>
          <a:p>
            <a:r>
              <a:rPr lang="zh-CN" altLang="en-US" sz="1600" b="1"/>
              <a:t>三勤积分外部平台讨论情况</a:t>
            </a:r>
          </a:p>
        </p:txBody>
      </p:sp>
      <p:sp>
        <p:nvSpPr>
          <p:cNvPr id="7" name="十字形 6"/>
          <p:cNvSpPr/>
          <p:nvPr/>
        </p:nvSpPr>
        <p:spPr>
          <a:xfrm>
            <a:off x="5208624" y="3472399"/>
            <a:ext cx="914400" cy="914400"/>
          </a:xfrm>
          <a:prstGeom prst="plus">
            <a:avLst>
              <a:gd name="adj" fmla="val 338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447085" y="854217"/>
            <a:ext cx="5023917" cy="369332"/>
          </a:xfrm>
          <a:prstGeom prst="rect">
            <a:avLst/>
          </a:prstGeom>
          <a:noFill/>
        </p:spPr>
        <p:txBody>
          <a:bodyPr wrap="square" rtlCol="0">
            <a:spAutoFit/>
          </a:bodyPr>
          <a:lstStyle/>
          <a:p>
            <a:r>
              <a:rPr lang="zh-CN" altLang="en-US" b="1"/>
              <a:t>内外部对三勤积分体系持续完善提出了较多建议</a:t>
            </a:r>
          </a:p>
        </p:txBody>
      </p:sp>
    </p:spTree>
  </p:cSld>
  <p:clrMapOvr>
    <a:masterClrMapping/>
  </p:clrMapOvr>
  <mc:AlternateContent xmlns:mc="http://schemas.openxmlformats.org/markup-compatibility/2006">
    <mc:Choice xmlns:p14="http://schemas.microsoft.com/office/powerpoint/2010/main" Requires="p14">
      <p:transition spd="slow" p14:dur="225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493776" y="2302529"/>
            <a:ext cx="834033" cy="3966445"/>
          </a:xfrm>
          <a:prstGeom prst="rect">
            <a:avLst/>
          </a:prstGeom>
          <a:solidFill>
            <a:schemeClr val="accent5">
              <a:lumMod val="20000"/>
              <a:lumOff val="80000"/>
            </a:schemeClr>
          </a:solidFill>
          <a:ln>
            <a:solidFill>
              <a:srgbClr val="7F7F7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spc="600">
                <a:solidFill>
                  <a:schemeClr val="tx1"/>
                </a:solidFill>
                <a:latin typeface="+mn-ea"/>
              </a:rPr>
              <a:t>检</a:t>
            </a:r>
            <a:endParaRPr lang="en-US" altLang="zh-CN" sz="1400" b="1" spc="600">
              <a:solidFill>
                <a:schemeClr val="tx1"/>
              </a:solidFill>
              <a:latin typeface="+mn-ea"/>
            </a:endParaRPr>
          </a:p>
          <a:p>
            <a:pPr algn="ctr"/>
            <a:r>
              <a:rPr lang="zh-CN" altLang="en-US" sz="1400" b="1" spc="600">
                <a:solidFill>
                  <a:schemeClr val="tx1"/>
                </a:solidFill>
                <a:latin typeface="+mn-ea"/>
              </a:rPr>
              <a:t>查</a:t>
            </a:r>
            <a:endParaRPr lang="en-US" altLang="zh-CN" sz="1400" b="1" spc="600">
              <a:solidFill>
                <a:schemeClr val="tx1"/>
              </a:solidFill>
              <a:latin typeface="+mn-ea"/>
            </a:endParaRPr>
          </a:p>
          <a:p>
            <a:pPr algn="ctr"/>
            <a:r>
              <a:rPr lang="zh-CN" altLang="en-US" sz="1400" b="1" spc="600">
                <a:solidFill>
                  <a:schemeClr val="tx1"/>
                </a:solidFill>
                <a:latin typeface="+mn-ea"/>
              </a:rPr>
              <a:t>方</a:t>
            </a:r>
            <a:endParaRPr lang="en-US" altLang="zh-CN" sz="1400" b="1" spc="600">
              <a:solidFill>
                <a:schemeClr val="tx1"/>
              </a:solidFill>
              <a:latin typeface="+mn-ea"/>
            </a:endParaRPr>
          </a:p>
          <a:p>
            <a:pPr algn="ctr"/>
            <a:r>
              <a:rPr lang="zh-CN" altLang="en-US" sz="1400" b="1" spc="600">
                <a:solidFill>
                  <a:schemeClr val="tx1"/>
                </a:solidFill>
                <a:latin typeface="+mn-ea"/>
              </a:rPr>
              <a:t>案</a:t>
            </a:r>
            <a:endParaRPr lang="en-US" altLang="zh-CN" sz="1400" b="1" spc="600">
              <a:solidFill>
                <a:schemeClr val="tx1"/>
              </a:solidFill>
              <a:latin typeface="+mn-ea"/>
            </a:endParaRPr>
          </a:p>
        </p:txBody>
      </p:sp>
      <p:cxnSp>
        <p:nvCxnSpPr>
          <p:cNvPr id="29" name="直接连接符 28"/>
          <p:cNvCxnSpPr/>
          <p:nvPr/>
        </p:nvCxnSpPr>
        <p:spPr>
          <a:xfrm>
            <a:off x="276300" y="836691"/>
            <a:ext cx="3033430" cy="0"/>
          </a:xfrm>
          <a:prstGeom prst="line">
            <a:avLst/>
          </a:prstGeom>
          <a:ln w="38100">
            <a:solidFill>
              <a:schemeClr val="accent5">
                <a:lumMod val="50000"/>
              </a:schemeClr>
            </a:solidFill>
          </a:ln>
        </p:spPr>
        <p:style>
          <a:lnRef idx="1">
            <a:schemeClr val="accent6"/>
          </a:lnRef>
          <a:fillRef idx="0">
            <a:schemeClr val="accent6"/>
          </a:fillRef>
          <a:effectRef idx="0">
            <a:schemeClr val="accent6"/>
          </a:effectRef>
          <a:fontRef idx="minor">
            <a:schemeClr val="tx1"/>
          </a:fontRef>
        </p:style>
      </p:cxnSp>
      <p:sp>
        <p:nvSpPr>
          <p:cNvPr id="30" name="矩形 29"/>
          <p:cNvSpPr/>
          <p:nvPr/>
        </p:nvSpPr>
        <p:spPr>
          <a:xfrm>
            <a:off x="276300" y="157441"/>
            <a:ext cx="3794709" cy="525016"/>
          </a:xfrm>
          <a:prstGeom prst="rect">
            <a:avLst/>
          </a:prstGeom>
        </p:spPr>
        <p:txBody>
          <a:bodyPr wrap="square">
            <a:spAutoFit/>
          </a:bodyPr>
          <a:lstStyle/>
          <a:p>
            <a:pPr>
              <a:lnSpc>
                <a:spcPct val="130000"/>
              </a:lnSpc>
            </a:pPr>
            <a:r>
              <a:rPr lang="zh-CN" altLang="en-US" sz="2400" b="1">
                <a:solidFill>
                  <a:srgbClr val="0070C0"/>
                </a:solidFill>
                <a:cs typeface="+mn-ea"/>
                <a:sym typeface="+mn-lt"/>
              </a:rPr>
              <a:t>一、检查依据</a:t>
            </a:r>
          </a:p>
        </p:txBody>
      </p:sp>
      <p:graphicFrame>
        <p:nvGraphicFramePr>
          <p:cNvPr id="35" name="表格 34"/>
          <p:cNvGraphicFramePr>
            <a:graphicFrameLocks noGrp="1"/>
          </p:cNvGraphicFramePr>
          <p:nvPr>
            <p:extLst>
              <p:ext uri="{D42A27DB-BD31-4B8C-83A1-F6EECF244321}">
                <p14:modId xmlns:p14="http://schemas.microsoft.com/office/powerpoint/2010/main" val="3810579526"/>
              </p:ext>
            </p:extLst>
          </p:nvPr>
        </p:nvGraphicFramePr>
        <p:xfrm>
          <a:off x="1348733" y="2302528"/>
          <a:ext cx="3921993" cy="3966446"/>
        </p:xfrm>
        <a:graphic>
          <a:graphicData uri="http://schemas.openxmlformats.org/drawingml/2006/table">
            <a:tbl>
              <a:tblPr/>
              <a:tblGrid>
                <a:gridCol w="831335">
                  <a:extLst>
                    <a:ext uri="{9D8B030D-6E8A-4147-A177-3AD203B41FA5}">
                      <a16:colId xmlns:a16="http://schemas.microsoft.com/office/drawing/2014/main" val="20000"/>
                    </a:ext>
                  </a:extLst>
                </a:gridCol>
                <a:gridCol w="3090658">
                  <a:extLst>
                    <a:ext uri="{9D8B030D-6E8A-4147-A177-3AD203B41FA5}">
                      <a16:colId xmlns:a16="http://schemas.microsoft.com/office/drawing/2014/main" val="20001"/>
                    </a:ext>
                  </a:extLst>
                </a:gridCol>
              </a:tblGrid>
              <a:tr h="1332261">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algn="ctr" fontAlgn="ctr">
                        <a:lnSpc>
                          <a:spcPct val="114000"/>
                        </a:lnSpc>
                        <a:spcBef>
                          <a:spcPts val="600"/>
                        </a:spcBef>
                        <a:spcAft>
                          <a:spcPts val="600"/>
                        </a:spcAft>
                      </a:pPr>
                      <a:r>
                        <a:rPr lang="zh-CN" altLang="en-US" sz="1400" b="1" u="none" strike="noStrike">
                          <a:effectLst/>
                        </a:rPr>
                        <a:t>检查对象</a:t>
                      </a:r>
                      <a:endParaRPr lang="zh-CN" altLang="en-US" sz="1400" b="1"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mpd="sng">
                      <a:solidFill>
                        <a:srgbClr val="000000"/>
                      </a:solidFill>
                    </a:lnL>
                    <a:lnR w="12700" cap="flat" cmpd="sng" algn="ctr">
                      <a:solidFill>
                        <a:srgbClr val="000000"/>
                      </a:solidFill>
                      <a:prstDash val="solid"/>
                      <a:round/>
                      <a:headEnd type="none" w="med" len="med"/>
                      <a:tailEnd type="none" w="med" len="med"/>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07950" indent="0" algn="l" fontAlgn="ctr">
                        <a:lnSpc>
                          <a:spcPct val="114000"/>
                        </a:lnSpc>
                        <a:spcBef>
                          <a:spcPts val="600"/>
                        </a:spcBef>
                        <a:spcAft>
                          <a:spcPts val="0"/>
                        </a:spcAft>
                      </a:pPr>
                      <a:r>
                        <a:rPr lang="zh-CN" altLang="en-US" sz="1200" b="1" i="0" u="none" strike="noStrike">
                          <a:solidFill>
                            <a:schemeClr val="tx1"/>
                          </a:solidFill>
                          <a:effectLst/>
                          <a:latin typeface="+mn-ea"/>
                          <a:ea typeface="+mn-ea"/>
                        </a:rPr>
                        <a:t>三勤积分相关职能管理部门</a:t>
                      </a:r>
                      <a:endParaRPr lang="en-US" altLang="zh-CN" sz="1200" b="1" i="0" u="none" strike="noStrike">
                        <a:solidFill>
                          <a:schemeClr val="tx1"/>
                        </a:solidFill>
                        <a:effectLst/>
                        <a:latin typeface="+mn-ea"/>
                        <a:ea typeface="+mn-ea"/>
                      </a:endParaRPr>
                    </a:p>
                    <a:p>
                      <a:pPr marL="107950" indent="0" algn="l" fontAlgn="ctr">
                        <a:lnSpc>
                          <a:spcPct val="114000"/>
                        </a:lnSpc>
                        <a:spcBef>
                          <a:spcPts val="600"/>
                        </a:spcBef>
                        <a:spcAft>
                          <a:spcPts val="0"/>
                        </a:spcAft>
                      </a:pPr>
                      <a:r>
                        <a:rPr lang="zh-CN" altLang="en-US" sz="1100" b="0" i="0" u="none" strike="noStrike">
                          <a:solidFill>
                            <a:schemeClr val="tx1"/>
                          </a:solidFill>
                          <a:effectLst/>
                          <a:latin typeface="+mn-ea"/>
                          <a:ea typeface="+mn-ea"/>
                        </a:rPr>
                        <a:t>（学习发展部、项目管理部、任职资格管理部、人才发现部、组织发展办公室等）</a:t>
                      </a:r>
                      <a:endParaRPr lang="zh-CN" altLang="en-US" sz="1100" b="0" i="0" u="none" strike="noStrike">
                        <a:solidFill>
                          <a:srgbClr val="FF0000"/>
                        </a:solidFill>
                        <a:effectLst/>
                        <a:latin typeface="+mn-ea"/>
                        <a:ea typeface="+mn-ea"/>
                      </a:endParaRPr>
                    </a:p>
                  </a:txBody>
                  <a:tcPr marL="9525" marR="9525" marT="9525" marB="0" anchor="ctr">
                    <a:lnL w="12700" cap="flat" cmpd="sng" algn="ctr">
                      <a:solidFill>
                        <a:srgbClr val="000000"/>
                      </a:solidFill>
                      <a:prstDash val="solid"/>
                      <a:round/>
                      <a:headEnd type="none" w="med" len="med"/>
                      <a:tailEnd type="none" w="med" len="med"/>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372277">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algn="ctr" fontAlgn="ctr">
                        <a:lnSpc>
                          <a:spcPct val="114000"/>
                        </a:lnSpc>
                        <a:spcBef>
                          <a:spcPts val="600"/>
                        </a:spcBef>
                        <a:spcAft>
                          <a:spcPts val="600"/>
                        </a:spcAft>
                      </a:pPr>
                      <a:r>
                        <a:rPr lang="zh-CN" altLang="en-US" sz="1400" b="1" u="none" strike="noStrike">
                          <a:effectLst/>
                        </a:rPr>
                        <a:t>检查期间</a:t>
                      </a:r>
                      <a:endParaRPr lang="zh-CN" altLang="en-US" sz="1400" b="1"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07950" indent="0" algn="l" fontAlgn="ctr">
                        <a:lnSpc>
                          <a:spcPct val="114000"/>
                        </a:lnSpc>
                        <a:spcBef>
                          <a:spcPts val="600"/>
                        </a:spcBef>
                        <a:spcAft>
                          <a:spcPts val="0"/>
                        </a:spcAft>
                      </a:pPr>
                      <a:r>
                        <a:rPr lang="en-US" altLang="zh-CN" sz="1200" u="none" strike="noStrike">
                          <a:effectLst/>
                          <a:latin typeface="+mn-ea"/>
                          <a:ea typeface="+mn-ea"/>
                        </a:rPr>
                        <a:t>2023.1—2022.7.31</a:t>
                      </a:r>
                      <a:r>
                        <a:rPr lang="zh-CN" altLang="en-US" sz="1200" u="none" strike="noStrike">
                          <a:effectLst/>
                          <a:latin typeface="+mn-ea"/>
                          <a:ea typeface="+mn-ea"/>
                        </a:rPr>
                        <a:t>期间的</a:t>
                      </a:r>
                      <a:endParaRPr lang="en-US" altLang="zh-CN" sz="1200" u="none" strike="noStrike">
                        <a:effectLst/>
                        <a:latin typeface="+mn-ea"/>
                        <a:ea typeface="+mn-ea"/>
                      </a:endParaRPr>
                    </a:p>
                    <a:p>
                      <a:pPr marL="107950" indent="0" algn="l" fontAlgn="ctr">
                        <a:lnSpc>
                          <a:spcPct val="114000"/>
                        </a:lnSpc>
                        <a:spcBef>
                          <a:spcPts val="600"/>
                        </a:spcBef>
                        <a:spcAft>
                          <a:spcPts val="0"/>
                        </a:spcAft>
                      </a:pPr>
                      <a:r>
                        <a:rPr lang="zh-CN" altLang="en-US" sz="1200" u="none" strike="noStrike">
                          <a:effectLst/>
                          <a:latin typeface="+mn-ea"/>
                          <a:ea typeface="+mn-ea"/>
                        </a:rPr>
                        <a:t>三勤积分相关制度执行成效</a:t>
                      </a:r>
                      <a:endParaRPr lang="zh-CN" altLang="en-US" sz="1200" b="0" i="0" u="none" strike="noStrike">
                        <a:solidFill>
                          <a:srgbClr val="000000"/>
                        </a:solidFill>
                        <a:effectLst/>
                        <a:latin typeface="+mn-ea"/>
                        <a:ea typeface="+mn-ea"/>
                      </a:endParaRPr>
                    </a:p>
                  </a:txBody>
                  <a:tcPr marL="9525" marR="9525" marT="9525"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261908">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algn="ctr" fontAlgn="ctr">
                        <a:lnSpc>
                          <a:spcPct val="114000"/>
                        </a:lnSpc>
                        <a:spcBef>
                          <a:spcPts val="600"/>
                        </a:spcBef>
                        <a:spcAft>
                          <a:spcPts val="600"/>
                        </a:spcAft>
                      </a:pPr>
                      <a:r>
                        <a:rPr lang="zh-CN" altLang="en-US" sz="1400" b="1" u="none" strike="noStrike">
                          <a:effectLst/>
                        </a:rPr>
                        <a:t>检查方式</a:t>
                      </a:r>
                      <a:endParaRPr lang="zh-CN" altLang="en-US" sz="1400" b="1"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107950" indent="0" algn="l" fontAlgn="ctr">
                        <a:lnSpc>
                          <a:spcPct val="114000"/>
                        </a:lnSpc>
                        <a:spcBef>
                          <a:spcPts val="600"/>
                        </a:spcBef>
                        <a:spcAft>
                          <a:spcPts val="0"/>
                        </a:spcAft>
                      </a:pPr>
                      <a:r>
                        <a:rPr lang="zh-CN" altLang="en-US" sz="1200" u="none" strike="noStrike">
                          <a:effectLst/>
                          <a:latin typeface="+mn-ea"/>
                          <a:ea typeface="+mn-ea"/>
                        </a:rPr>
                        <a:t>内控办抽查测试；</a:t>
                      </a:r>
                      <a:endParaRPr lang="en-US" altLang="zh-CN" sz="1200" u="none" strike="noStrike">
                        <a:effectLst/>
                        <a:latin typeface="+mn-ea"/>
                        <a:ea typeface="+mn-ea"/>
                      </a:endParaRPr>
                    </a:p>
                    <a:p>
                      <a:pPr marL="107950" indent="0" algn="l" fontAlgn="ctr">
                        <a:lnSpc>
                          <a:spcPct val="114000"/>
                        </a:lnSpc>
                        <a:spcBef>
                          <a:spcPts val="600"/>
                        </a:spcBef>
                        <a:spcAft>
                          <a:spcPts val="0"/>
                        </a:spcAft>
                      </a:pPr>
                      <a:r>
                        <a:rPr lang="zh-CN" altLang="en-US" sz="1200" u="none" strike="noStrike">
                          <a:effectLst/>
                          <a:latin typeface="+mn-ea"/>
                          <a:ea typeface="+mn-ea"/>
                        </a:rPr>
                        <a:t>职能部门自行举证；</a:t>
                      </a:r>
                      <a:endParaRPr lang="en-US" altLang="zh-CN" sz="1200" u="none" strike="noStrike">
                        <a:effectLst/>
                        <a:latin typeface="+mn-ea"/>
                        <a:ea typeface="+mn-ea"/>
                      </a:endParaRPr>
                    </a:p>
                    <a:p>
                      <a:pPr marL="107950" indent="0" algn="l" fontAlgn="ctr">
                        <a:lnSpc>
                          <a:spcPct val="114000"/>
                        </a:lnSpc>
                        <a:spcBef>
                          <a:spcPts val="600"/>
                        </a:spcBef>
                        <a:spcAft>
                          <a:spcPts val="0"/>
                        </a:spcAft>
                      </a:pPr>
                      <a:r>
                        <a:rPr lang="zh-CN" altLang="en-US" sz="1200" u="none" strike="noStrike">
                          <a:effectLst/>
                          <a:latin typeface="+mn-ea"/>
                          <a:ea typeface="+mn-ea"/>
                        </a:rPr>
                        <a:t>针对性的员工访谈。</a:t>
                      </a:r>
                      <a:endParaRPr lang="zh-CN" altLang="en-US" sz="1200" b="0" i="0" u="none" strike="noStrike">
                        <a:solidFill>
                          <a:srgbClr val="000000"/>
                        </a:solidFill>
                        <a:effectLst/>
                        <a:latin typeface="+mn-ea"/>
                        <a:ea typeface="+mn-ea"/>
                      </a:endParaRPr>
                    </a:p>
                  </a:txBody>
                  <a:tcPr marL="9525" marR="9525" marT="9525"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aphicFrame>
        <p:nvGraphicFramePr>
          <p:cNvPr id="36" name="表格 35"/>
          <p:cNvGraphicFramePr>
            <a:graphicFrameLocks noGrp="1"/>
          </p:cNvGraphicFramePr>
          <p:nvPr>
            <p:extLst>
              <p:ext uri="{D42A27DB-BD31-4B8C-83A1-F6EECF244321}">
                <p14:modId xmlns:p14="http://schemas.microsoft.com/office/powerpoint/2010/main" val="1806540812"/>
              </p:ext>
            </p:extLst>
          </p:nvPr>
        </p:nvGraphicFramePr>
        <p:xfrm>
          <a:off x="6551401" y="2302528"/>
          <a:ext cx="4721089" cy="3966288"/>
        </p:xfrm>
        <a:graphic>
          <a:graphicData uri="http://schemas.openxmlformats.org/drawingml/2006/table">
            <a:tbl>
              <a:tblPr firstRow="1" bandRow="1">
                <a:tableStyleId>{6E25E649-3F16-4E02-A733-19D2CDBF48F0}</a:tableStyleId>
              </a:tblPr>
              <a:tblGrid>
                <a:gridCol w="909198">
                  <a:extLst>
                    <a:ext uri="{9D8B030D-6E8A-4147-A177-3AD203B41FA5}">
                      <a16:colId xmlns:a16="http://schemas.microsoft.com/office/drawing/2014/main" val="20000"/>
                    </a:ext>
                  </a:extLst>
                </a:gridCol>
                <a:gridCol w="2690562">
                  <a:extLst>
                    <a:ext uri="{9D8B030D-6E8A-4147-A177-3AD203B41FA5}">
                      <a16:colId xmlns:a16="http://schemas.microsoft.com/office/drawing/2014/main" val="20001"/>
                    </a:ext>
                  </a:extLst>
                </a:gridCol>
                <a:gridCol w="1121329">
                  <a:extLst>
                    <a:ext uri="{9D8B030D-6E8A-4147-A177-3AD203B41FA5}">
                      <a16:colId xmlns:a16="http://schemas.microsoft.com/office/drawing/2014/main" val="20002"/>
                    </a:ext>
                  </a:extLst>
                </a:gridCol>
              </a:tblGrid>
              <a:tr h="499984">
                <a:tc rowSpan="8">
                  <a:txBody>
                    <a:bodyPr/>
                    <a:lstStyle/>
                    <a:p>
                      <a:pPr algn="ctr"/>
                      <a:r>
                        <a:rPr lang="zh-CN" altLang="en-US" sz="1400">
                          <a:solidFill>
                            <a:schemeClr val="tx1"/>
                          </a:solidFill>
                          <a:latin typeface="+mn-ea"/>
                          <a:ea typeface="+mn-ea"/>
                        </a:rPr>
                        <a:t>制</a:t>
                      </a:r>
                      <a:endParaRPr lang="en-US" altLang="zh-CN" sz="1400">
                        <a:solidFill>
                          <a:schemeClr val="tx1"/>
                        </a:solidFill>
                        <a:latin typeface="+mn-ea"/>
                        <a:ea typeface="+mn-ea"/>
                      </a:endParaRPr>
                    </a:p>
                    <a:p>
                      <a:pPr algn="ctr"/>
                      <a:r>
                        <a:rPr lang="zh-CN" altLang="en-US" sz="1400">
                          <a:solidFill>
                            <a:schemeClr val="tx1"/>
                          </a:solidFill>
                          <a:latin typeface="+mn-ea"/>
                          <a:ea typeface="+mn-ea"/>
                        </a:rPr>
                        <a:t>度</a:t>
                      </a:r>
                      <a:endParaRPr lang="en-US" altLang="zh-CN" sz="1400">
                        <a:solidFill>
                          <a:schemeClr val="tx1"/>
                        </a:solidFill>
                        <a:latin typeface="+mn-ea"/>
                        <a:ea typeface="+mn-ea"/>
                      </a:endParaRPr>
                    </a:p>
                    <a:p>
                      <a:pPr algn="ctr"/>
                      <a:r>
                        <a:rPr lang="zh-CN" altLang="en-US" sz="1400">
                          <a:solidFill>
                            <a:schemeClr val="tx1"/>
                          </a:solidFill>
                          <a:latin typeface="+mn-ea"/>
                          <a:ea typeface="+mn-ea"/>
                        </a:rPr>
                        <a:t>依</a:t>
                      </a:r>
                      <a:endParaRPr lang="en-US" altLang="zh-CN" sz="1400">
                        <a:solidFill>
                          <a:schemeClr val="tx1"/>
                        </a:solidFill>
                        <a:latin typeface="+mn-ea"/>
                        <a:ea typeface="+mn-ea"/>
                      </a:endParaRPr>
                    </a:p>
                    <a:p>
                      <a:pPr algn="ctr"/>
                      <a:r>
                        <a:rPr lang="zh-CN" altLang="en-US" sz="1400">
                          <a:solidFill>
                            <a:schemeClr val="tx1"/>
                          </a:solidFill>
                          <a:latin typeface="+mn-ea"/>
                          <a:ea typeface="+mn-ea"/>
                        </a:rPr>
                        <a:t>据</a:t>
                      </a:r>
                    </a:p>
                  </a:txBody>
                  <a:tcPr marL="87939" marR="87939" marT="43970" marB="439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zh-CN" altLang="en-US" sz="1200">
                          <a:solidFill>
                            <a:schemeClr val="tx1"/>
                          </a:solidFill>
                          <a:latin typeface="+mn-ea"/>
                          <a:ea typeface="+mn-ea"/>
                        </a:rPr>
                        <a:t>制度名称</a:t>
                      </a:r>
                    </a:p>
                  </a:txBody>
                  <a:tcPr marL="87939" marR="87939" marT="43970" marB="439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200">
                          <a:solidFill>
                            <a:schemeClr val="tx1"/>
                          </a:solidFill>
                          <a:latin typeface="+mn-ea"/>
                          <a:ea typeface="+mn-ea"/>
                        </a:rPr>
                        <a:t>生效日期</a:t>
                      </a:r>
                    </a:p>
                  </a:txBody>
                  <a:tcPr marL="87939" marR="87939" marT="43970" marB="439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39680">
                <a:tc vMerge="1">
                  <a:txBody>
                    <a:bodyPr/>
                    <a:lstStyle/>
                    <a:p>
                      <a:endParaRPr lang="zh-CN"/>
                    </a:p>
                  </a:txBody>
                  <a:tcPr marL="87939" marR="87939" marT="43970" marB="439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万兴科技三勤积分管理办法</a:t>
                      </a:r>
                      <a:r>
                        <a:rPr kumimoji="0" lang="en-US" altLang="zh-CN"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》V1.1</a:t>
                      </a:r>
                      <a:endParaRPr lang="zh-CN" altLang="en-US" sz="1200" b="1">
                        <a:solidFill>
                          <a:srgbClr val="FF0000"/>
                        </a:solidFill>
                        <a:latin typeface="+mn-ea"/>
                        <a:ea typeface="+mn-ea"/>
                      </a:endParaRPr>
                    </a:p>
                  </a:txBody>
                  <a:tcPr marL="87939" marR="87939" marT="43970" marB="439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a:latin typeface="+mn-ea"/>
                          <a:ea typeface="+mn-ea"/>
                        </a:rPr>
                        <a:t>202</a:t>
                      </a:r>
                      <a:r>
                        <a:rPr lang="en-US" altLang="zh-CN" sz="1200">
                          <a:latin typeface="+mn-ea"/>
                          <a:ea typeface="+mn-ea"/>
                        </a:rPr>
                        <a:t>30320</a:t>
                      </a:r>
                      <a:endParaRPr lang="zh-CN" altLang="en-US" sz="1200">
                        <a:latin typeface="+mn-ea"/>
                        <a:ea typeface="+mn-ea"/>
                      </a:endParaRPr>
                    </a:p>
                  </a:txBody>
                  <a:tcPr marL="87939" marR="87939" marT="43970" marB="439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60858">
                <a:tc vMerge="1">
                  <a:txBody>
                    <a:bodyPr/>
                    <a:lstStyle/>
                    <a:p>
                      <a:endParaRPr lang="zh-CN"/>
                    </a:p>
                  </a:txBody>
                  <a:tcPr marL="87939" marR="87939" marT="43970" marB="439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万兴科技学习分享管理办法</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》V1.0</a:t>
                      </a:r>
                      <a:endParaRPr lang="zh-CN" altLang="en-US" sz="1200">
                        <a:latin typeface="+mn-ea"/>
                        <a:ea typeface="+mn-ea"/>
                      </a:endParaRPr>
                    </a:p>
                  </a:txBody>
                  <a:tcPr marL="87939" marR="87939" marT="43970" marB="439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200">
                          <a:latin typeface="+mn-ea"/>
                          <a:ea typeface="+mn-ea"/>
                        </a:rPr>
                        <a:t> </a:t>
                      </a:r>
                      <a:r>
                        <a:rPr lang="zh-CN" altLang="en-US" sz="1200">
                          <a:latin typeface="+mn-ea"/>
                          <a:ea typeface="+mn-ea"/>
                        </a:rPr>
                        <a:t>202</a:t>
                      </a:r>
                      <a:r>
                        <a:rPr lang="en-US" altLang="zh-CN" sz="1200">
                          <a:latin typeface="+mn-ea"/>
                          <a:ea typeface="+mn-ea"/>
                        </a:rPr>
                        <a:t>30320</a:t>
                      </a:r>
                      <a:endParaRPr lang="zh-CN" altLang="en-US" sz="1200">
                        <a:latin typeface="+mn-ea"/>
                        <a:ea typeface="+mn-ea"/>
                      </a:endParaRPr>
                    </a:p>
                  </a:txBody>
                  <a:tcPr marL="87939" marR="87939" marT="43970" marB="439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46771">
                <a:tc vMerge="1">
                  <a:txBody>
                    <a:bodyPr/>
                    <a:lstStyle/>
                    <a:p>
                      <a:endParaRPr lang="zh-CN" alt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a:latin typeface="+mn-ea"/>
                          <a:ea typeface="+mn-ea"/>
                        </a:rPr>
                        <a:t>《</a:t>
                      </a:r>
                      <a:r>
                        <a:rPr lang="zh-CN" altLang="en-US" sz="1200">
                          <a:latin typeface="+mn-ea"/>
                          <a:ea typeface="+mn-ea"/>
                        </a:rPr>
                        <a:t>万兴科技分享实施管理细则</a:t>
                      </a:r>
                      <a:r>
                        <a:rPr lang="en-US" altLang="zh-CN" sz="1200">
                          <a:latin typeface="+mn-ea"/>
                          <a:ea typeface="+mn-ea"/>
                        </a:rPr>
                        <a:t>》V1.1</a:t>
                      </a:r>
                      <a:endParaRPr lang="zh-CN" altLang="en-US" sz="1200">
                        <a:latin typeface="+mn-ea"/>
                        <a:ea typeface="+mn-ea"/>
                      </a:endParaRPr>
                    </a:p>
                  </a:txBody>
                  <a:tcPr marL="87939" marR="87939" marT="43970" marB="439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200">
                          <a:latin typeface="+mn-ea"/>
                          <a:ea typeface="+mn-ea"/>
                        </a:rPr>
                        <a:t>20230704</a:t>
                      </a:r>
                      <a:endParaRPr lang="zh-CN" altLang="en-US" sz="1200">
                        <a:latin typeface="+mn-ea"/>
                        <a:ea typeface="+mn-ea"/>
                      </a:endParaRPr>
                    </a:p>
                  </a:txBody>
                  <a:tcPr marL="87939" marR="87939" marT="43970" marB="439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30850042"/>
                  </a:ext>
                </a:extLst>
              </a:tr>
              <a:tr h="546771">
                <a:tc vMerge="1">
                  <a:txBody>
                    <a:bodyPr/>
                    <a:lstStyle/>
                    <a:p>
                      <a:endParaRPr lang="zh-CN"/>
                    </a:p>
                  </a:txBody>
                  <a:tcPr marL="87939" marR="87939" marT="43970" marB="439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万兴科技学习纪律管理规范</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》V2.0</a:t>
                      </a:r>
                      <a:endParaRPr lang="zh-CN" altLang="en-US" sz="1200">
                        <a:latin typeface="+mn-ea"/>
                        <a:ea typeface="+mn-ea"/>
                      </a:endParaRPr>
                    </a:p>
                  </a:txBody>
                  <a:tcPr marL="87939" marR="87939" marT="43970" marB="439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200">
                          <a:latin typeface="+mn-ea"/>
                          <a:ea typeface="+mn-ea"/>
                        </a:rPr>
                        <a:t> </a:t>
                      </a:r>
                      <a:r>
                        <a:rPr lang="zh-CN" altLang="en-US" sz="1200">
                          <a:latin typeface="+mn-ea"/>
                          <a:ea typeface="+mn-ea"/>
                        </a:rPr>
                        <a:t>202</a:t>
                      </a:r>
                      <a:r>
                        <a:rPr lang="en-US" altLang="zh-CN" sz="1200">
                          <a:latin typeface="+mn-ea"/>
                          <a:ea typeface="+mn-ea"/>
                        </a:rPr>
                        <a:t>30414</a:t>
                      </a:r>
                      <a:endParaRPr lang="zh-CN" altLang="en-US" sz="1200">
                        <a:latin typeface="+mn-ea"/>
                        <a:ea typeface="+mn-ea"/>
                      </a:endParaRPr>
                    </a:p>
                  </a:txBody>
                  <a:tcPr marL="87939" marR="87939" marT="43970" marB="439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91987">
                <a:tc vMerge="1">
                  <a:txBody>
                    <a:bodyPr/>
                    <a:lstStyle/>
                    <a:p>
                      <a:endParaRPr lang="zh-CN"/>
                    </a:p>
                  </a:txBody>
                  <a:tcPr marL="87939" marR="87939" marT="43970" marB="439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万兴科技课件管理规范</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》V1.0</a:t>
                      </a:r>
                      <a:endParaRPr lang="zh-CN" altLang="en-US" sz="1200">
                        <a:latin typeface="+mn-ea"/>
                        <a:ea typeface="+mn-ea"/>
                      </a:endParaRPr>
                    </a:p>
                  </a:txBody>
                  <a:tcPr marL="87939" marR="87939" marT="43970" marB="439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200">
                          <a:latin typeface="+mn-ea"/>
                          <a:ea typeface="+mn-ea"/>
                        </a:rPr>
                        <a:t> </a:t>
                      </a:r>
                      <a:r>
                        <a:rPr lang="zh-CN" altLang="en-US" sz="1200">
                          <a:latin typeface="+mn-ea"/>
                          <a:ea typeface="+mn-ea"/>
                        </a:rPr>
                        <a:t>202</a:t>
                      </a:r>
                      <a:r>
                        <a:rPr lang="en-US" altLang="zh-CN" sz="1200">
                          <a:latin typeface="+mn-ea"/>
                          <a:ea typeface="+mn-ea"/>
                        </a:rPr>
                        <a:t>30607</a:t>
                      </a:r>
                      <a:endParaRPr lang="zh-CN" altLang="en-US" sz="1200">
                        <a:latin typeface="+mn-ea"/>
                        <a:ea typeface="+mn-ea"/>
                      </a:endParaRPr>
                    </a:p>
                  </a:txBody>
                  <a:tcPr marL="87939" marR="87939" marT="43970" marB="439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53542">
                <a:tc vMerge="1">
                  <a:txBody>
                    <a:bodyPr/>
                    <a:lstStyle/>
                    <a:p>
                      <a:endParaRPr lang="zh-C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u="none" strike="noStrike" kern="1200" noProof="0">
                          <a:solidFill>
                            <a:srgbClr val="000000"/>
                          </a:solidFill>
                          <a:effectLst/>
                          <a:latin typeface="微软雅黑" panose="020B0503020204020204" pitchFamily="34" charset="-122"/>
                          <a:ea typeface="微软雅黑" panose="020B0503020204020204" pitchFamily="34" charset="-122"/>
                          <a:cs typeface="+mn-cs"/>
                        </a:rPr>
                        <a:t>2023Q2</a:t>
                      </a:r>
                      <a:r>
                        <a:rPr lang="zh-CN" altLang="en-US" sz="1200" b="0" i="0" u="none" strike="noStrike" kern="1200" noProof="0">
                          <a:solidFill>
                            <a:srgbClr val="000000"/>
                          </a:solidFill>
                          <a:effectLst/>
                          <a:latin typeface="微软雅黑" panose="020B0503020204020204" pitchFamily="34" charset="-122"/>
                          <a:ea typeface="微软雅黑" panose="020B0503020204020204" pitchFamily="34" charset="-122"/>
                          <a:cs typeface="+mn-cs"/>
                        </a:rPr>
                        <a:t>三勤积分绩效考核应用方案</a:t>
                      </a:r>
                    </a:p>
                  </a:txBody>
                  <a:tcPr marL="87939" marR="87939" marT="43970" marB="439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200">
                          <a:latin typeface="+mn-ea"/>
                          <a:ea typeface="+mn-ea"/>
                        </a:rPr>
                        <a:t>20230520</a:t>
                      </a:r>
                      <a:endParaRPr lang="zh-CN" altLang="en-US" sz="1200">
                        <a:latin typeface="+mn-ea"/>
                        <a:ea typeface="+mn-ea"/>
                      </a:endParaRPr>
                    </a:p>
                  </a:txBody>
                  <a:tcPr marL="87939" marR="87939" marT="43970" marB="439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526695">
                <a:tc vMerge="1">
                  <a:txBody>
                    <a:bodyPr/>
                    <a:lstStyle/>
                    <a:p>
                      <a:endParaRPr lang="zh-CN"/>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b="0" i="0" u="none" strike="noStrike" kern="1200" noProof="0">
                          <a:solidFill>
                            <a:srgbClr val="000000"/>
                          </a:solidFill>
                          <a:effectLst/>
                          <a:latin typeface="微软雅黑" panose="020B0503020204020204" pitchFamily="34" charset="-122"/>
                          <a:ea typeface="微软雅黑" panose="020B0503020204020204" pitchFamily="34" charset="-122"/>
                          <a:cs typeface="+mn-cs"/>
                        </a:rPr>
                        <a:t>2023</a:t>
                      </a:r>
                      <a:r>
                        <a:rPr lang="zh-CN" altLang="en-US" sz="1200" b="0" i="0" u="none" strike="noStrike" kern="1200" noProof="0">
                          <a:solidFill>
                            <a:srgbClr val="000000"/>
                          </a:solidFill>
                          <a:effectLst/>
                          <a:latin typeface="微软雅黑" panose="020B0503020204020204" pitchFamily="34" charset="-122"/>
                          <a:ea typeface="微软雅黑" panose="020B0503020204020204" pitchFamily="34" charset="-122"/>
                          <a:cs typeface="+mn-cs"/>
                        </a:rPr>
                        <a:t>年专业序列员工履职标准方案</a:t>
                      </a:r>
                    </a:p>
                  </a:txBody>
                  <a:tcPr marL="87939" marR="87939" marT="43970" marB="439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200">
                          <a:latin typeface="+mn-ea"/>
                          <a:ea typeface="+mn-ea"/>
                        </a:rPr>
                        <a:t>20230518</a:t>
                      </a:r>
                      <a:endParaRPr lang="zh-CN" altLang="en-US" sz="1200">
                        <a:latin typeface="+mn-ea"/>
                        <a:ea typeface="+mn-ea"/>
                      </a:endParaRPr>
                    </a:p>
                  </a:txBody>
                  <a:tcPr marL="87939" marR="87939" marT="43970" marB="439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11" name="文本框 10"/>
          <p:cNvSpPr txBox="1"/>
          <p:nvPr/>
        </p:nvSpPr>
        <p:spPr>
          <a:xfrm>
            <a:off x="0" y="1081986"/>
            <a:ext cx="12192000" cy="751979"/>
          </a:xfrm>
          <a:prstGeom prst="rect">
            <a:avLst/>
          </a:prstGeom>
          <a:solidFill>
            <a:schemeClr val="accent1">
              <a:lumMod val="40000"/>
              <a:lumOff val="60000"/>
            </a:schemeClr>
          </a:solidFill>
        </p:spPr>
        <p:txBody>
          <a:bodyPr wrap="square" anchor="ctr">
            <a:noAutofit/>
          </a:bodyPr>
          <a:lstStyle/>
          <a:p>
            <a:pPr marL="107950" marR="0" lvl="0" indent="0" algn="ctr" defTabSz="914400" rtl="0" eaLnBrk="1" fontAlgn="ctr"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总体而言，当前三勤积分管理体系运行已逐步步入正轨，但员工对该体系的认同和接受度仍与预期有一定的差距，</a:t>
            </a:r>
            <a:endParaRPr kumimoji="0" lang="en-US" altLang="zh-CN"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107950" marR="0" lvl="0" indent="0" algn="ctr" defTabSz="914400" rtl="0" eaLnBrk="1" fontAlgn="ctr"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为提升三勤积分管理体系的落地成效，需全面检查制度落地</a:t>
            </a:r>
            <a:r>
              <a:rPr lang="zh-CN" altLang="en-US" sz="1400">
                <a:solidFill>
                  <a:srgbClr val="000000"/>
                </a:solidFill>
                <a:latin typeface="微软雅黑" panose="020B0503020204020204" pitchFamily="34" charset="-122"/>
                <a:ea typeface="微软雅黑" panose="020B0503020204020204" pitchFamily="34" charset="-122"/>
              </a:rPr>
              <a:t>执行情况</a:t>
            </a:r>
            <a:r>
              <a:rPr kumimoji="0" lang="zh-CN" altLang="en-US"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，持续进行制度体系及执行实施的优化升级</a:t>
            </a:r>
          </a:p>
        </p:txBody>
      </p:sp>
    </p:spTree>
  </p:cSld>
  <p:clrMapOvr>
    <a:masterClrMapping/>
  </p:clrMapOvr>
  <mc:AlternateContent xmlns:mc="http://schemas.openxmlformats.org/markup-compatibility/2006">
    <mc:Choice xmlns:p14="http://schemas.microsoft.com/office/powerpoint/2010/main" Requires="p14">
      <p:transition spd="slow" p14:dur="225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圆角 26">
            <a:extLst>
              <a:ext uri="{FF2B5EF4-FFF2-40B4-BE49-F238E27FC236}">
                <a16:creationId xmlns:a16="http://schemas.microsoft.com/office/drawing/2014/main" id="{1606378C-9441-B31D-38DE-C34EB2FB2ED1}"/>
              </a:ext>
            </a:extLst>
          </p:cNvPr>
          <p:cNvSpPr/>
          <p:nvPr/>
        </p:nvSpPr>
        <p:spPr>
          <a:xfrm>
            <a:off x="7241177" y="1400292"/>
            <a:ext cx="3161211" cy="525016"/>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a:extLst>
              <a:ext uri="{FF2B5EF4-FFF2-40B4-BE49-F238E27FC236}">
                <a16:creationId xmlns:a16="http://schemas.microsoft.com/office/drawing/2014/main" id="{7AADB12A-4D4D-4B60-9FAD-ECE1A15908C1}"/>
              </a:ext>
            </a:extLst>
          </p:cNvPr>
          <p:cNvSpPr/>
          <p:nvPr/>
        </p:nvSpPr>
        <p:spPr>
          <a:xfrm>
            <a:off x="1672046" y="1400292"/>
            <a:ext cx="3161211" cy="52501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276300" y="836691"/>
            <a:ext cx="3033430" cy="0"/>
          </a:xfrm>
          <a:prstGeom prst="line">
            <a:avLst/>
          </a:prstGeom>
          <a:ln w="38100">
            <a:solidFill>
              <a:schemeClr val="accent5">
                <a:lumMod val="50000"/>
              </a:schemeClr>
            </a:solidFill>
          </a:ln>
        </p:spPr>
        <p:style>
          <a:lnRef idx="1">
            <a:schemeClr val="accent6"/>
          </a:lnRef>
          <a:fillRef idx="0">
            <a:schemeClr val="accent6"/>
          </a:fillRef>
          <a:effectRef idx="0">
            <a:schemeClr val="accent6"/>
          </a:effectRef>
          <a:fontRef idx="minor">
            <a:schemeClr val="tx1"/>
          </a:fontRef>
        </p:style>
      </p:cxnSp>
      <p:sp>
        <p:nvSpPr>
          <p:cNvPr id="30" name="矩形 29"/>
          <p:cNvSpPr/>
          <p:nvPr/>
        </p:nvSpPr>
        <p:spPr>
          <a:xfrm>
            <a:off x="276300" y="150461"/>
            <a:ext cx="3794709" cy="525016"/>
          </a:xfrm>
          <a:prstGeom prst="rect">
            <a:avLst/>
          </a:prstGeom>
        </p:spPr>
        <p:txBody>
          <a:bodyPr wrap="square">
            <a:spAutoFit/>
          </a:bodyPr>
          <a:lstStyle/>
          <a:p>
            <a:pPr>
              <a:lnSpc>
                <a:spcPct val="130000"/>
              </a:lnSpc>
            </a:pPr>
            <a:r>
              <a:rPr lang="zh-CN" altLang="en-US" sz="2400" b="1">
                <a:solidFill>
                  <a:srgbClr val="0070C0"/>
                </a:solidFill>
                <a:cs typeface="+mn-ea"/>
                <a:sym typeface="+mn-lt"/>
              </a:rPr>
              <a:t>一、检查范围</a:t>
            </a:r>
          </a:p>
        </p:txBody>
      </p:sp>
      <p:sp>
        <p:nvSpPr>
          <p:cNvPr id="5" name="文本框 4">
            <a:extLst>
              <a:ext uri="{FF2B5EF4-FFF2-40B4-BE49-F238E27FC236}">
                <a16:creationId xmlns:a16="http://schemas.microsoft.com/office/drawing/2014/main" id="{E5164D7A-E8C8-420E-0BE7-E5561D77A84E}"/>
              </a:ext>
            </a:extLst>
          </p:cNvPr>
          <p:cNvSpPr txBox="1"/>
          <p:nvPr/>
        </p:nvSpPr>
        <p:spPr>
          <a:xfrm>
            <a:off x="2313547" y="1478012"/>
            <a:ext cx="1757462" cy="369332"/>
          </a:xfrm>
          <a:prstGeom prst="rect">
            <a:avLst/>
          </a:prstGeom>
          <a:noFill/>
        </p:spPr>
        <p:txBody>
          <a:bodyPr wrap="square" rtlCol="0">
            <a:spAutoFit/>
          </a:bodyPr>
          <a:lstStyle/>
          <a:p>
            <a:pPr algn="ctr"/>
            <a:r>
              <a:rPr lang="zh-CN" altLang="en-US" b="1">
                <a:solidFill>
                  <a:schemeClr val="bg1"/>
                </a:solidFill>
              </a:rPr>
              <a:t>三勤行为检查</a:t>
            </a:r>
          </a:p>
        </p:txBody>
      </p:sp>
      <p:sp>
        <p:nvSpPr>
          <p:cNvPr id="7" name="文本框 6">
            <a:extLst>
              <a:ext uri="{FF2B5EF4-FFF2-40B4-BE49-F238E27FC236}">
                <a16:creationId xmlns:a16="http://schemas.microsoft.com/office/drawing/2014/main" id="{7383F70E-455B-66A5-9BDE-B9B259D25BB9}"/>
              </a:ext>
            </a:extLst>
          </p:cNvPr>
          <p:cNvSpPr txBox="1"/>
          <p:nvPr/>
        </p:nvSpPr>
        <p:spPr>
          <a:xfrm>
            <a:off x="7998822" y="1478134"/>
            <a:ext cx="1645919" cy="369332"/>
          </a:xfrm>
          <a:prstGeom prst="rect">
            <a:avLst/>
          </a:prstGeom>
          <a:noFill/>
        </p:spPr>
        <p:txBody>
          <a:bodyPr wrap="square" rtlCol="0">
            <a:spAutoFit/>
          </a:bodyPr>
          <a:lstStyle/>
          <a:p>
            <a:pPr algn="ctr"/>
            <a:r>
              <a:rPr lang="zh-CN" altLang="en-US" b="1">
                <a:solidFill>
                  <a:schemeClr val="bg1"/>
                </a:solidFill>
              </a:rPr>
              <a:t>三勤积分检查</a:t>
            </a:r>
          </a:p>
        </p:txBody>
      </p:sp>
      <p:cxnSp>
        <p:nvCxnSpPr>
          <p:cNvPr id="9" name="直接连接符 8">
            <a:extLst>
              <a:ext uri="{FF2B5EF4-FFF2-40B4-BE49-F238E27FC236}">
                <a16:creationId xmlns:a16="http://schemas.microsoft.com/office/drawing/2014/main" id="{783D0904-A339-1ECB-08C0-8826F2D605C9}"/>
              </a:ext>
            </a:extLst>
          </p:cNvPr>
          <p:cNvCxnSpPr>
            <a:cxnSpLocks/>
            <a:stCxn id="13" idx="4"/>
            <a:endCxn id="18" idx="0"/>
          </p:cNvCxnSpPr>
          <p:nvPr/>
        </p:nvCxnSpPr>
        <p:spPr>
          <a:xfrm>
            <a:off x="546389" y="3367652"/>
            <a:ext cx="0" cy="192143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9A08789E-D55A-6FEE-E7FA-5C4E8E736347}"/>
              </a:ext>
            </a:extLst>
          </p:cNvPr>
          <p:cNvGrpSpPr/>
          <p:nvPr/>
        </p:nvGrpSpPr>
        <p:grpSpPr>
          <a:xfrm>
            <a:off x="494845" y="2950408"/>
            <a:ext cx="5172531" cy="731400"/>
            <a:chOff x="729976" y="3264564"/>
            <a:chExt cx="5172531" cy="731400"/>
          </a:xfrm>
        </p:grpSpPr>
        <p:grpSp>
          <p:nvGrpSpPr>
            <p:cNvPr id="11" name="组合 10">
              <a:extLst>
                <a:ext uri="{FF2B5EF4-FFF2-40B4-BE49-F238E27FC236}">
                  <a16:creationId xmlns:a16="http://schemas.microsoft.com/office/drawing/2014/main" id="{2A34205E-43EB-E863-13DB-6F45500979F4}"/>
                </a:ext>
              </a:extLst>
            </p:cNvPr>
            <p:cNvGrpSpPr/>
            <p:nvPr/>
          </p:nvGrpSpPr>
          <p:grpSpPr>
            <a:xfrm>
              <a:off x="729976" y="3443631"/>
              <a:ext cx="1225808" cy="373267"/>
              <a:chOff x="729976" y="3055733"/>
              <a:chExt cx="1225808" cy="373267"/>
            </a:xfrm>
          </p:grpSpPr>
          <p:sp>
            <p:nvSpPr>
              <p:cNvPr id="13" name="椭圆 12">
                <a:extLst>
                  <a:ext uri="{FF2B5EF4-FFF2-40B4-BE49-F238E27FC236}">
                    <a16:creationId xmlns:a16="http://schemas.microsoft.com/office/drawing/2014/main" id="{216BAE06-487D-C48D-071A-4147FA0EC6ED}"/>
                  </a:ext>
                </a:extLst>
              </p:cNvPr>
              <p:cNvSpPr/>
              <p:nvPr/>
            </p:nvSpPr>
            <p:spPr bwMode="auto">
              <a:xfrm>
                <a:off x="729976" y="3190822"/>
                <a:ext cx="103088" cy="103088"/>
              </a:xfrm>
              <a:prstGeom prst="ellipse">
                <a:avLst/>
              </a:prstGeom>
              <a:solidFill>
                <a:schemeClr val="bg1">
                  <a:lumMod val="95000"/>
                </a:schemeClr>
              </a:solidFill>
              <a:ln w="28575">
                <a:solidFill>
                  <a:schemeClr val="accent1"/>
                </a:solidFill>
              </a:ln>
            </p:spPr>
            <p:style>
              <a:lnRef idx="2">
                <a:schemeClr val="dk1"/>
              </a:lnRef>
              <a:fillRef idx="1">
                <a:schemeClr val="lt1"/>
              </a:fillRef>
              <a:effectRef idx="0">
                <a:schemeClr val="dk1"/>
              </a:effectRef>
              <a:fontRef idx="minor">
                <a:schemeClr val="dk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ea"/>
                  <a:sym typeface="+mn-lt"/>
                </a:endParaRPr>
              </a:p>
            </p:txBody>
          </p:sp>
          <p:sp>
            <p:nvSpPr>
              <p:cNvPr id="14" name="矩形: 圆角 13">
                <a:extLst>
                  <a:ext uri="{FF2B5EF4-FFF2-40B4-BE49-F238E27FC236}">
                    <a16:creationId xmlns:a16="http://schemas.microsoft.com/office/drawing/2014/main" id="{2B0F719E-70C9-0AC6-0184-FBA85D62C6B0}"/>
                  </a:ext>
                </a:extLst>
              </p:cNvPr>
              <p:cNvSpPr/>
              <p:nvPr/>
            </p:nvSpPr>
            <p:spPr bwMode="auto">
              <a:xfrm>
                <a:off x="920999" y="3055733"/>
                <a:ext cx="1034785" cy="373267"/>
              </a:xfrm>
              <a:prstGeom prst="roundRect">
                <a:avLst/>
              </a:prstGeom>
              <a:solidFill>
                <a:schemeClr val="accent1"/>
              </a:solidFill>
              <a:ln w="38100">
                <a:noFill/>
              </a:ln>
            </p:spPr>
            <p:style>
              <a:lnRef idx="2">
                <a:schemeClr val="dk1"/>
              </a:lnRef>
              <a:fillRef idx="1">
                <a:schemeClr val="lt1"/>
              </a:fillRef>
              <a:effectRef idx="0">
                <a:schemeClr val="dk1"/>
              </a:effectRef>
              <a:fontRef idx="minor">
                <a:schemeClr val="dk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a:solidFill>
                      <a:srgbClr val="FFFFFF"/>
                    </a:solidFill>
                    <a:latin typeface="Arial"/>
                    <a:ea typeface="微软雅黑"/>
                    <a:cs typeface="+mn-ea"/>
                    <a:sym typeface="+mn-lt"/>
                  </a:rPr>
                  <a:t>学习行为</a:t>
                </a:r>
                <a:endParaRPr kumimoji="0" lang="zh-CN" altLang="en-US" sz="1600" b="0" i="0" u="none" strike="noStrike" kern="1200" cap="none" spc="0" normalizeH="0" baseline="0" noProof="0">
                  <a:ln>
                    <a:noFill/>
                  </a:ln>
                  <a:solidFill>
                    <a:srgbClr val="FFFFFF"/>
                  </a:solidFill>
                  <a:effectLst/>
                  <a:uLnTx/>
                  <a:uFillTx/>
                  <a:latin typeface="Arial"/>
                  <a:ea typeface="微软雅黑"/>
                  <a:cs typeface="+mn-ea"/>
                  <a:sym typeface="+mn-lt"/>
                </a:endParaRPr>
              </a:p>
            </p:txBody>
          </p:sp>
        </p:grpSp>
        <p:sp>
          <p:nvSpPr>
            <p:cNvPr id="12" name="矩形 11">
              <a:extLst>
                <a:ext uri="{FF2B5EF4-FFF2-40B4-BE49-F238E27FC236}">
                  <a16:creationId xmlns:a16="http://schemas.microsoft.com/office/drawing/2014/main" id="{94E067B3-49BB-B5E7-0936-1754B11303FC}"/>
                </a:ext>
              </a:extLst>
            </p:cNvPr>
            <p:cNvSpPr/>
            <p:nvPr/>
          </p:nvSpPr>
          <p:spPr bwMode="auto">
            <a:xfrm>
              <a:off x="2028146" y="3264564"/>
              <a:ext cx="3874361" cy="73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marR="0" lvl="0" indent="-171450" algn="l" defTabSz="914377" rtl="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a:ln>
                    <a:noFill/>
                  </a:ln>
                  <a:solidFill>
                    <a:srgbClr val="000000"/>
                  </a:solidFill>
                  <a:effectLst/>
                  <a:uLnTx/>
                  <a:uFillTx/>
                  <a:latin typeface="Arial"/>
                  <a:ea typeface="微软雅黑"/>
                  <a:cs typeface="+mn-ea"/>
                  <a:sym typeface="+mn-lt"/>
                </a:rPr>
                <a:t>员工学习全过程的核查（报名、参会、评价、心得、考试）</a:t>
              </a:r>
              <a:endParaRPr kumimoji="0" lang="en-US" altLang="zh-CN" sz="1100" b="0" i="0" u="none" strike="noStrike" kern="1200" cap="none" spc="0" normalizeH="0" baseline="0" noProof="0">
                <a:ln>
                  <a:noFill/>
                </a:ln>
                <a:solidFill>
                  <a:srgbClr val="000000"/>
                </a:solidFill>
                <a:effectLst/>
                <a:uLnTx/>
                <a:uFillTx/>
                <a:latin typeface="Arial"/>
                <a:ea typeface="微软雅黑"/>
                <a:cs typeface="+mn-ea"/>
                <a:sym typeface="+mn-lt"/>
              </a:endParaRPr>
            </a:p>
            <a:p>
              <a:pPr marL="171450" marR="0" lvl="0" indent="-171450" algn="l" defTabSz="914377" rtl="0" eaLnBrk="1" fontAlgn="auto" latinLnBrk="0" hangingPunct="1">
                <a:lnSpc>
                  <a:spcPct val="150000"/>
                </a:lnSpc>
                <a:spcBef>
                  <a:spcPct val="0"/>
                </a:spcBef>
                <a:spcAft>
                  <a:spcPts val="0"/>
                </a:spcAft>
                <a:buClrTx/>
                <a:buSzTx/>
                <a:buFont typeface="Arial" panose="020B0604020202020204" pitchFamily="34" charset="0"/>
                <a:buChar char="•"/>
                <a:tabLst/>
                <a:defRPr/>
              </a:pPr>
              <a:r>
                <a:rPr lang="zh-CN" altLang="en-US" sz="1100">
                  <a:solidFill>
                    <a:srgbClr val="000000"/>
                  </a:solidFill>
                  <a:latin typeface="Arial"/>
                  <a:ea typeface="微软雅黑"/>
                  <a:cs typeface="+mn-ea"/>
                  <a:sym typeface="+mn-lt"/>
                </a:rPr>
                <a:t>学习管理部门履职核查（学习内容管理、学习规则管理等）</a:t>
              </a:r>
              <a:endParaRPr lang="en-US" altLang="zh-CN" sz="1100">
                <a:solidFill>
                  <a:srgbClr val="000000"/>
                </a:solidFill>
                <a:latin typeface="Arial"/>
                <a:ea typeface="微软雅黑"/>
                <a:cs typeface="+mn-ea"/>
                <a:sym typeface="+mn-lt"/>
              </a:endParaRPr>
            </a:p>
            <a:p>
              <a:pPr marL="171450" marR="0" lvl="0" indent="-171450" algn="l" defTabSz="914377" rtl="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a:ln>
                    <a:noFill/>
                  </a:ln>
                  <a:solidFill>
                    <a:srgbClr val="000000"/>
                  </a:solidFill>
                  <a:effectLst/>
                  <a:uLnTx/>
                  <a:uFillTx/>
                  <a:latin typeface="Arial"/>
                  <a:ea typeface="微软雅黑"/>
                  <a:cs typeface="+mn-ea"/>
                  <a:sym typeface="+mn-lt"/>
                </a:rPr>
                <a:t>学习实施部门履职核查（学习安排管理、学习纪律管理等）</a:t>
              </a:r>
              <a:endParaRPr kumimoji="0" lang="en-US" altLang="zh-CN" sz="1100" b="0" i="0" u="none" strike="noStrike" kern="1200" cap="none" spc="0" normalizeH="0" baseline="0" noProof="0">
                <a:ln>
                  <a:noFill/>
                </a:ln>
                <a:solidFill>
                  <a:srgbClr val="000000"/>
                </a:solidFill>
                <a:effectLst/>
                <a:uLnTx/>
                <a:uFillTx/>
                <a:latin typeface="Arial"/>
                <a:ea typeface="微软雅黑"/>
                <a:cs typeface="+mn-ea"/>
                <a:sym typeface="+mn-lt"/>
              </a:endParaRPr>
            </a:p>
          </p:txBody>
        </p:sp>
      </p:grpSp>
      <p:grpSp>
        <p:nvGrpSpPr>
          <p:cNvPr id="15" name="组合 14">
            <a:extLst>
              <a:ext uri="{FF2B5EF4-FFF2-40B4-BE49-F238E27FC236}">
                <a16:creationId xmlns:a16="http://schemas.microsoft.com/office/drawing/2014/main" id="{3986C661-C76D-B72F-1CB1-1E59E80AA079}"/>
              </a:ext>
            </a:extLst>
          </p:cNvPr>
          <p:cNvGrpSpPr/>
          <p:nvPr/>
        </p:nvGrpSpPr>
        <p:grpSpPr>
          <a:xfrm>
            <a:off x="494845" y="4974927"/>
            <a:ext cx="5172530" cy="731400"/>
            <a:chOff x="729976" y="3264564"/>
            <a:chExt cx="5172530" cy="731400"/>
          </a:xfrm>
        </p:grpSpPr>
        <p:grpSp>
          <p:nvGrpSpPr>
            <p:cNvPr id="16" name="组合 15">
              <a:extLst>
                <a:ext uri="{FF2B5EF4-FFF2-40B4-BE49-F238E27FC236}">
                  <a16:creationId xmlns:a16="http://schemas.microsoft.com/office/drawing/2014/main" id="{98371BFA-D70D-AC99-7931-C84E98AA770E}"/>
                </a:ext>
              </a:extLst>
            </p:cNvPr>
            <p:cNvGrpSpPr/>
            <p:nvPr/>
          </p:nvGrpSpPr>
          <p:grpSpPr>
            <a:xfrm>
              <a:off x="729976" y="3443631"/>
              <a:ext cx="1225802" cy="373267"/>
              <a:chOff x="729976" y="3055733"/>
              <a:chExt cx="1225802" cy="373267"/>
            </a:xfrm>
          </p:grpSpPr>
          <p:sp>
            <p:nvSpPr>
              <p:cNvPr id="18" name="椭圆 17">
                <a:extLst>
                  <a:ext uri="{FF2B5EF4-FFF2-40B4-BE49-F238E27FC236}">
                    <a16:creationId xmlns:a16="http://schemas.microsoft.com/office/drawing/2014/main" id="{DB1B577E-F59B-6524-8346-60687AD28C97}"/>
                  </a:ext>
                </a:extLst>
              </p:cNvPr>
              <p:cNvSpPr/>
              <p:nvPr/>
            </p:nvSpPr>
            <p:spPr bwMode="auto">
              <a:xfrm>
                <a:off x="729976" y="3190822"/>
                <a:ext cx="103088" cy="103088"/>
              </a:xfrm>
              <a:prstGeom prst="ellipse">
                <a:avLst/>
              </a:prstGeom>
              <a:solidFill>
                <a:schemeClr val="bg1">
                  <a:lumMod val="95000"/>
                </a:schemeClr>
              </a:solidFill>
              <a:ln w="28575">
                <a:solidFill>
                  <a:schemeClr val="accent1"/>
                </a:solidFill>
              </a:ln>
            </p:spPr>
            <p:style>
              <a:lnRef idx="2">
                <a:schemeClr val="dk1"/>
              </a:lnRef>
              <a:fillRef idx="1">
                <a:schemeClr val="lt1"/>
              </a:fillRef>
              <a:effectRef idx="0">
                <a:schemeClr val="dk1"/>
              </a:effectRef>
              <a:fontRef idx="minor">
                <a:schemeClr val="dk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ea"/>
                  <a:sym typeface="+mn-lt"/>
                </a:endParaRPr>
              </a:p>
            </p:txBody>
          </p:sp>
          <p:sp>
            <p:nvSpPr>
              <p:cNvPr id="19" name="矩形: 圆角 18">
                <a:extLst>
                  <a:ext uri="{FF2B5EF4-FFF2-40B4-BE49-F238E27FC236}">
                    <a16:creationId xmlns:a16="http://schemas.microsoft.com/office/drawing/2014/main" id="{DDBBB9D3-BAC9-0496-30FA-E67F9C4B4EE2}"/>
                  </a:ext>
                </a:extLst>
              </p:cNvPr>
              <p:cNvSpPr/>
              <p:nvPr/>
            </p:nvSpPr>
            <p:spPr bwMode="auto">
              <a:xfrm>
                <a:off x="921000" y="3055733"/>
                <a:ext cx="1034778" cy="373267"/>
              </a:xfrm>
              <a:prstGeom prst="roundRect">
                <a:avLst/>
              </a:prstGeom>
              <a:solidFill>
                <a:schemeClr val="accent1"/>
              </a:solidFill>
              <a:ln w="38100">
                <a:noFill/>
              </a:ln>
            </p:spPr>
            <p:style>
              <a:lnRef idx="2">
                <a:schemeClr val="dk1"/>
              </a:lnRef>
              <a:fillRef idx="1">
                <a:schemeClr val="lt1"/>
              </a:fillRef>
              <a:effectRef idx="0">
                <a:schemeClr val="dk1"/>
              </a:effectRef>
              <a:fontRef idx="minor">
                <a:schemeClr val="dk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Arial"/>
                    <a:ea typeface="微软雅黑"/>
                    <a:cs typeface="+mn-ea"/>
                    <a:sym typeface="+mn-lt"/>
                  </a:rPr>
                  <a:t>项目行为</a:t>
                </a:r>
              </a:p>
            </p:txBody>
          </p:sp>
        </p:grpSp>
        <p:sp>
          <p:nvSpPr>
            <p:cNvPr id="17" name="矩形 16">
              <a:extLst>
                <a:ext uri="{FF2B5EF4-FFF2-40B4-BE49-F238E27FC236}">
                  <a16:creationId xmlns:a16="http://schemas.microsoft.com/office/drawing/2014/main" id="{D5A9F765-A5B5-D769-2523-F2DD353BD15D}"/>
                </a:ext>
              </a:extLst>
            </p:cNvPr>
            <p:cNvSpPr/>
            <p:nvPr/>
          </p:nvSpPr>
          <p:spPr bwMode="auto">
            <a:xfrm>
              <a:off x="2028145" y="3264564"/>
              <a:ext cx="3874361" cy="73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marR="0" lvl="0" indent="-171450" algn="l" defTabSz="914377" rtl="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a:ln>
                    <a:noFill/>
                  </a:ln>
                  <a:solidFill>
                    <a:srgbClr val="000000"/>
                  </a:solidFill>
                  <a:effectLst/>
                  <a:uLnTx/>
                  <a:uFillTx/>
                  <a:latin typeface="Arial"/>
                  <a:ea typeface="微软雅黑"/>
                  <a:cs typeface="+mn-ea"/>
                  <a:sym typeface="+mn-lt"/>
                </a:rPr>
                <a:t>项目全过程管理的核查（立项、过程、变更、结项、评价）</a:t>
              </a:r>
              <a:endParaRPr kumimoji="0" lang="en-US" altLang="zh-CN" sz="1100" b="0" i="0" u="none" strike="noStrike" kern="1200" cap="none" spc="0" normalizeH="0" baseline="0" noProof="0">
                <a:ln>
                  <a:noFill/>
                </a:ln>
                <a:solidFill>
                  <a:srgbClr val="000000"/>
                </a:solidFill>
                <a:effectLst/>
                <a:uLnTx/>
                <a:uFillTx/>
                <a:latin typeface="Arial"/>
                <a:ea typeface="微软雅黑"/>
                <a:cs typeface="+mn-ea"/>
                <a:sym typeface="+mn-lt"/>
              </a:endParaRPr>
            </a:p>
            <a:p>
              <a:pPr marL="171450" marR="0" lvl="0" indent="-171450" algn="l" defTabSz="914377" rtl="0" eaLnBrk="1" fontAlgn="auto" latinLnBrk="0" hangingPunct="1">
                <a:lnSpc>
                  <a:spcPct val="150000"/>
                </a:lnSpc>
                <a:spcBef>
                  <a:spcPct val="0"/>
                </a:spcBef>
                <a:spcAft>
                  <a:spcPts val="0"/>
                </a:spcAft>
                <a:buClrTx/>
                <a:buSzTx/>
                <a:buFont typeface="Arial" panose="020B0604020202020204" pitchFamily="34" charset="0"/>
                <a:buChar char="•"/>
                <a:tabLst/>
                <a:defRPr/>
              </a:pPr>
              <a:r>
                <a:rPr lang="zh-CN" altLang="en-US" sz="1100">
                  <a:solidFill>
                    <a:srgbClr val="000000"/>
                  </a:solidFill>
                  <a:latin typeface="Arial"/>
                  <a:ea typeface="微软雅黑"/>
                  <a:cs typeface="+mn-ea"/>
                  <a:sym typeface="+mn-lt"/>
                </a:rPr>
                <a:t>项目管理部门的履职核查（项目统筹、赋能、监督、复议）</a:t>
              </a:r>
              <a:endParaRPr lang="en-US" altLang="zh-CN" sz="1100">
                <a:solidFill>
                  <a:srgbClr val="000000"/>
                </a:solidFill>
                <a:latin typeface="Arial"/>
                <a:ea typeface="微软雅黑"/>
                <a:cs typeface="+mn-ea"/>
                <a:sym typeface="+mn-lt"/>
              </a:endParaRPr>
            </a:p>
          </p:txBody>
        </p:sp>
      </p:grpSp>
      <p:grpSp>
        <p:nvGrpSpPr>
          <p:cNvPr id="20" name="组合 19">
            <a:extLst>
              <a:ext uri="{FF2B5EF4-FFF2-40B4-BE49-F238E27FC236}">
                <a16:creationId xmlns:a16="http://schemas.microsoft.com/office/drawing/2014/main" id="{FF5BCA43-D9CA-7843-60B1-7D190502EDE5}"/>
              </a:ext>
            </a:extLst>
          </p:cNvPr>
          <p:cNvGrpSpPr/>
          <p:nvPr/>
        </p:nvGrpSpPr>
        <p:grpSpPr>
          <a:xfrm>
            <a:off x="494845" y="3962668"/>
            <a:ext cx="5184748" cy="731400"/>
            <a:chOff x="729976" y="3264564"/>
            <a:chExt cx="5184748" cy="731400"/>
          </a:xfrm>
        </p:grpSpPr>
        <p:grpSp>
          <p:nvGrpSpPr>
            <p:cNvPr id="21" name="组合 20">
              <a:extLst>
                <a:ext uri="{FF2B5EF4-FFF2-40B4-BE49-F238E27FC236}">
                  <a16:creationId xmlns:a16="http://schemas.microsoft.com/office/drawing/2014/main" id="{5CFB5AFF-CBF3-A7F0-5647-14E69FF756ED}"/>
                </a:ext>
              </a:extLst>
            </p:cNvPr>
            <p:cNvGrpSpPr/>
            <p:nvPr/>
          </p:nvGrpSpPr>
          <p:grpSpPr>
            <a:xfrm>
              <a:off x="729976" y="3443631"/>
              <a:ext cx="1225802" cy="373267"/>
              <a:chOff x="729976" y="3055733"/>
              <a:chExt cx="1225802" cy="373267"/>
            </a:xfrm>
          </p:grpSpPr>
          <p:sp>
            <p:nvSpPr>
              <p:cNvPr id="23" name="椭圆 22">
                <a:extLst>
                  <a:ext uri="{FF2B5EF4-FFF2-40B4-BE49-F238E27FC236}">
                    <a16:creationId xmlns:a16="http://schemas.microsoft.com/office/drawing/2014/main" id="{66DE1856-8936-0636-441B-CBF4C2ADD784}"/>
                  </a:ext>
                </a:extLst>
              </p:cNvPr>
              <p:cNvSpPr/>
              <p:nvPr/>
            </p:nvSpPr>
            <p:spPr bwMode="auto">
              <a:xfrm>
                <a:off x="729976" y="3190822"/>
                <a:ext cx="103088" cy="103088"/>
              </a:xfrm>
              <a:prstGeom prst="ellipse">
                <a:avLst/>
              </a:prstGeom>
              <a:solidFill>
                <a:schemeClr val="bg1">
                  <a:lumMod val="95000"/>
                </a:schemeClr>
              </a:solidFill>
              <a:ln w="28575">
                <a:solidFill>
                  <a:schemeClr val="accent1"/>
                </a:solidFill>
              </a:ln>
            </p:spPr>
            <p:style>
              <a:lnRef idx="2">
                <a:schemeClr val="dk1"/>
              </a:lnRef>
              <a:fillRef idx="1">
                <a:schemeClr val="lt1"/>
              </a:fillRef>
              <a:effectRef idx="0">
                <a:schemeClr val="dk1"/>
              </a:effectRef>
              <a:fontRef idx="minor">
                <a:schemeClr val="dk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ea"/>
                  <a:sym typeface="+mn-lt"/>
                </a:endParaRPr>
              </a:p>
            </p:txBody>
          </p:sp>
          <p:sp>
            <p:nvSpPr>
              <p:cNvPr id="24" name="矩形: 圆角 23">
                <a:extLst>
                  <a:ext uri="{FF2B5EF4-FFF2-40B4-BE49-F238E27FC236}">
                    <a16:creationId xmlns:a16="http://schemas.microsoft.com/office/drawing/2014/main" id="{07F4CB72-5A2B-4980-1FE7-4156FA53FF78}"/>
                  </a:ext>
                </a:extLst>
              </p:cNvPr>
              <p:cNvSpPr/>
              <p:nvPr/>
            </p:nvSpPr>
            <p:spPr bwMode="auto">
              <a:xfrm>
                <a:off x="920999" y="3055733"/>
                <a:ext cx="1034779" cy="373267"/>
              </a:xfrm>
              <a:prstGeom prst="roundRect">
                <a:avLst/>
              </a:prstGeom>
              <a:solidFill>
                <a:schemeClr val="accent1"/>
              </a:solidFill>
              <a:ln w="38100">
                <a:noFill/>
              </a:ln>
            </p:spPr>
            <p:style>
              <a:lnRef idx="2">
                <a:schemeClr val="dk1"/>
              </a:lnRef>
              <a:fillRef idx="1">
                <a:schemeClr val="lt1"/>
              </a:fillRef>
              <a:effectRef idx="0">
                <a:schemeClr val="dk1"/>
              </a:effectRef>
              <a:fontRef idx="minor">
                <a:schemeClr val="dk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Arial"/>
                    <a:ea typeface="微软雅黑"/>
                    <a:cs typeface="+mn-ea"/>
                    <a:sym typeface="+mn-lt"/>
                  </a:rPr>
                  <a:t>分享行为</a:t>
                </a:r>
              </a:p>
            </p:txBody>
          </p:sp>
        </p:grpSp>
        <p:sp>
          <p:nvSpPr>
            <p:cNvPr id="22" name="矩形 21">
              <a:extLst>
                <a:ext uri="{FF2B5EF4-FFF2-40B4-BE49-F238E27FC236}">
                  <a16:creationId xmlns:a16="http://schemas.microsoft.com/office/drawing/2014/main" id="{60B85609-6E48-493A-544C-9C268D45B34C}"/>
                </a:ext>
              </a:extLst>
            </p:cNvPr>
            <p:cNvSpPr/>
            <p:nvPr/>
          </p:nvSpPr>
          <p:spPr bwMode="auto">
            <a:xfrm>
              <a:off x="2040363" y="3264564"/>
              <a:ext cx="3874361" cy="73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marR="0" lvl="0" indent="-171450" algn="l" defTabSz="914377" rtl="0" eaLnBrk="1" fontAlgn="auto" latinLnBrk="0" hangingPunct="1">
                <a:lnSpc>
                  <a:spcPct val="160000"/>
                </a:lnSpc>
                <a:spcBef>
                  <a:spcPct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a:ln>
                    <a:noFill/>
                  </a:ln>
                  <a:solidFill>
                    <a:srgbClr val="000000"/>
                  </a:solidFill>
                  <a:effectLst/>
                  <a:uLnTx/>
                  <a:uFillTx/>
                  <a:latin typeface="Arial"/>
                  <a:ea typeface="微软雅黑"/>
                  <a:cs typeface="+mn-ea"/>
                  <a:sym typeface="+mn-lt"/>
                </a:rPr>
                <a:t>员工分享行为的核查（履职要求、应用情况</a:t>
              </a:r>
              <a:r>
                <a:rPr lang="zh-CN" altLang="en-US" sz="1100">
                  <a:solidFill>
                    <a:srgbClr val="000000"/>
                  </a:solidFill>
                  <a:latin typeface="Arial"/>
                  <a:ea typeface="微软雅黑"/>
                  <a:cs typeface="+mn-ea"/>
                  <a:sym typeface="+mn-lt"/>
                </a:rPr>
                <a:t>、管理效果）</a:t>
              </a:r>
              <a:endParaRPr kumimoji="0" lang="en-US" altLang="zh-CN" sz="1100" b="0" i="0" u="none" strike="noStrike" kern="1200" cap="none" spc="0" normalizeH="0" baseline="0" noProof="0">
                <a:ln>
                  <a:noFill/>
                </a:ln>
                <a:solidFill>
                  <a:srgbClr val="000000"/>
                </a:solidFill>
                <a:effectLst/>
                <a:uLnTx/>
                <a:uFillTx/>
                <a:latin typeface="Arial"/>
                <a:ea typeface="微软雅黑"/>
                <a:cs typeface="+mn-ea"/>
                <a:sym typeface="+mn-lt"/>
              </a:endParaRPr>
            </a:p>
            <a:p>
              <a:pPr marL="171450" marR="0" lvl="0" indent="-171450" algn="l" defTabSz="914377" rtl="0" eaLnBrk="1" fontAlgn="auto" latinLnBrk="0" hangingPunct="1">
                <a:lnSpc>
                  <a:spcPct val="160000"/>
                </a:lnSpc>
                <a:spcBef>
                  <a:spcPct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a:ln>
                    <a:noFill/>
                  </a:ln>
                  <a:solidFill>
                    <a:srgbClr val="000000"/>
                  </a:solidFill>
                  <a:effectLst/>
                  <a:uLnTx/>
                  <a:uFillTx/>
                  <a:latin typeface="Arial"/>
                  <a:ea typeface="微软雅黑"/>
                  <a:cs typeface="+mn-ea"/>
                  <a:sym typeface="+mn-lt"/>
                </a:rPr>
                <a:t>学习管理部门的履职核查（课件开发情况、分享落地情况）</a:t>
              </a:r>
              <a:endParaRPr kumimoji="0" lang="en-US" altLang="zh-CN" sz="1100" b="0" i="0" u="none" strike="noStrike" kern="1200" cap="none" spc="0" normalizeH="0" baseline="0" noProof="0">
                <a:ln>
                  <a:noFill/>
                </a:ln>
                <a:solidFill>
                  <a:srgbClr val="000000"/>
                </a:solidFill>
                <a:effectLst/>
                <a:uLnTx/>
                <a:uFillTx/>
                <a:latin typeface="Arial"/>
                <a:ea typeface="微软雅黑"/>
                <a:cs typeface="+mn-ea"/>
                <a:sym typeface="+mn-lt"/>
              </a:endParaRPr>
            </a:p>
          </p:txBody>
        </p:sp>
      </p:grpSp>
      <p:cxnSp>
        <p:nvCxnSpPr>
          <p:cNvPr id="25" name="直接连接符 24">
            <a:extLst>
              <a:ext uri="{FF2B5EF4-FFF2-40B4-BE49-F238E27FC236}">
                <a16:creationId xmlns:a16="http://schemas.microsoft.com/office/drawing/2014/main" id="{68094E7A-39B6-537B-8924-F8FBD1A6771A}"/>
              </a:ext>
            </a:extLst>
          </p:cNvPr>
          <p:cNvCxnSpPr>
            <a:cxnSpLocks/>
          </p:cNvCxnSpPr>
          <p:nvPr/>
        </p:nvCxnSpPr>
        <p:spPr>
          <a:xfrm>
            <a:off x="276300" y="2650123"/>
            <a:ext cx="5591025" cy="0"/>
          </a:xfrm>
          <a:prstGeom prst="line">
            <a:avLst/>
          </a:prstGeom>
          <a:ln w="3175" cap="rnd">
            <a:solidFill>
              <a:schemeClr val="bg2">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A1114283-9E14-80A4-21E9-0D5C9F83E6A7}"/>
              </a:ext>
            </a:extLst>
          </p:cNvPr>
          <p:cNvCxnSpPr>
            <a:cxnSpLocks/>
          </p:cNvCxnSpPr>
          <p:nvPr/>
        </p:nvCxnSpPr>
        <p:spPr>
          <a:xfrm>
            <a:off x="6283171" y="2650123"/>
            <a:ext cx="5591025" cy="0"/>
          </a:xfrm>
          <a:prstGeom prst="line">
            <a:avLst/>
          </a:prstGeom>
          <a:ln w="3175" cap="rnd">
            <a:solidFill>
              <a:schemeClr val="bg2">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783D2ADD-046B-96FA-E700-8ECD6A8FE3B3}"/>
              </a:ext>
            </a:extLst>
          </p:cNvPr>
          <p:cNvCxnSpPr>
            <a:cxnSpLocks/>
            <a:stCxn id="51" idx="4"/>
            <a:endCxn id="56" idx="0"/>
          </p:cNvCxnSpPr>
          <p:nvPr/>
        </p:nvCxnSpPr>
        <p:spPr>
          <a:xfrm>
            <a:off x="6147544" y="3316107"/>
            <a:ext cx="0" cy="192143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48" name="组合 47">
            <a:extLst>
              <a:ext uri="{FF2B5EF4-FFF2-40B4-BE49-F238E27FC236}">
                <a16:creationId xmlns:a16="http://schemas.microsoft.com/office/drawing/2014/main" id="{240DC3ED-F186-DFC9-2B63-09ECEDA41AEF}"/>
              </a:ext>
            </a:extLst>
          </p:cNvPr>
          <p:cNvGrpSpPr/>
          <p:nvPr/>
        </p:nvGrpSpPr>
        <p:grpSpPr>
          <a:xfrm>
            <a:off x="6096000" y="2898863"/>
            <a:ext cx="5172531" cy="731400"/>
            <a:chOff x="729976" y="3264564"/>
            <a:chExt cx="5172531" cy="731400"/>
          </a:xfrm>
        </p:grpSpPr>
        <p:grpSp>
          <p:nvGrpSpPr>
            <p:cNvPr id="49" name="组合 48">
              <a:extLst>
                <a:ext uri="{FF2B5EF4-FFF2-40B4-BE49-F238E27FC236}">
                  <a16:creationId xmlns:a16="http://schemas.microsoft.com/office/drawing/2014/main" id="{617A3E47-81C8-52B8-B05E-0CBBA77983FD}"/>
                </a:ext>
              </a:extLst>
            </p:cNvPr>
            <p:cNvGrpSpPr/>
            <p:nvPr/>
          </p:nvGrpSpPr>
          <p:grpSpPr>
            <a:xfrm>
              <a:off x="729976" y="3443631"/>
              <a:ext cx="1225808" cy="373267"/>
              <a:chOff x="729976" y="3055733"/>
              <a:chExt cx="1225808" cy="373267"/>
            </a:xfrm>
          </p:grpSpPr>
          <p:sp>
            <p:nvSpPr>
              <p:cNvPr id="51" name="椭圆 50">
                <a:extLst>
                  <a:ext uri="{FF2B5EF4-FFF2-40B4-BE49-F238E27FC236}">
                    <a16:creationId xmlns:a16="http://schemas.microsoft.com/office/drawing/2014/main" id="{2DA659F5-1E5C-2E09-7DC1-E72631CBCB97}"/>
                  </a:ext>
                </a:extLst>
              </p:cNvPr>
              <p:cNvSpPr/>
              <p:nvPr/>
            </p:nvSpPr>
            <p:spPr bwMode="auto">
              <a:xfrm>
                <a:off x="729976" y="3190822"/>
                <a:ext cx="103088" cy="103088"/>
              </a:xfrm>
              <a:prstGeom prst="ellipse">
                <a:avLst/>
              </a:prstGeom>
              <a:solidFill>
                <a:schemeClr val="bg1">
                  <a:lumMod val="95000"/>
                </a:schemeClr>
              </a:solidFill>
              <a:ln w="28575">
                <a:solidFill>
                  <a:srgbClr val="002060"/>
                </a:solidFill>
              </a:ln>
            </p:spPr>
            <p:style>
              <a:lnRef idx="2">
                <a:schemeClr val="dk1"/>
              </a:lnRef>
              <a:fillRef idx="1">
                <a:schemeClr val="lt1"/>
              </a:fillRef>
              <a:effectRef idx="0">
                <a:schemeClr val="dk1"/>
              </a:effectRef>
              <a:fontRef idx="minor">
                <a:schemeClr val="dk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ea"/>
                  <a:sym typeface="+mn-lt"/>
                </a:endParaRPr>
              </a:p>
            </p:txBody>
          </p:sp>
          <p:sp>
            <p:nvSpPr>
              <p:cNvPr id="52" name="矩形: 圆角 51">
                <a:extLst>
                  <a:ext uri="{FF2B5EF4-FFF2-40B4-BE49-F238E27FC236}">
                    <a16:creationId xmlns:a16="http://schemas.microsoft.com/office/drawing/2014/main" id="{4532887A-1F1E-5C57-B2F8-A572792DDBAA}"/>
                  </a:ext>
                </a:extLst>
              </p:cNvPr>
              <p:cNvSpPr/>
              <p:nvPr/>
            </p:nvSpPr>
            <p:spPr bwMode="auto">
              <a:xfrm>
                <a:off x="920999" y="3055733"/>
                <a:ext cx="1034785" cy="373267"/>
              </a:xfrm>
              <a:prstGeom prst="roundRect">
                <a:avLst/>
              </a:prstGeom>
              <a:solidFill>
                <a:srgbClr val="002060"/>
              </a:solidFill>
              <a:ln w="38100">
                <a:noFill/>
              </a:ln>
            </p:spPr>
            <p:style>
              <a:lnRef idx="2">
                <a:schemeClr val="dk1"/>
              </a:lnRef>
              <a:fillRef idx="1">
                <a:schemeClr val="lt1"/>
              </a:fillRef>
              <a:effectRef idx="0">
                <a:schemeClr val="dk1"/>
              </a:effectRef>
              <a:fontRef idx="minor">
                <a:schemeClr val="dk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Arial"/>
                    <a:ea typeface="微软雅黑"/>
                    <a:cs typeface="+mn-ea"/>
                    <a:sym typeface="+mn-lt"/>
                  </a:rPr>
                  <a:t>积分设置</a:t>
                </a:r>
              </a:p>
            </p:txBody>
          </p:sp>
        </p:grpSp>
        <p:sp>
          <p:nvSpPr>
            <p:cNvPr id="50" name="矩形 49">
              <a:extLst>
                <a:ext uri="{FF2B5EF4-FFF2-40B4-BE49-F238E27FC236}">
                  <a16:creationId xmlns:a16="http://schemas.microsoft.com/office/drawing/2014/main" id="{CF49784B-C643-7FFA-EC45-A6F2DA92746C}"/>
                </a:ext>
              </a:extLst>
            </p:cNvPr>
            <p:cNvSpPr/>
            <p:nvPr/>
          </p:nvSpPr>
          <p:spPr bwMode="auto">
            <a:xfrm>
              <a:off x="2028146" y="3264564"/>
              <a:ext cx="3874361" cy="73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marR="0" lvl="0" indent="-171450" algn="l" defTabSz="914377" rtl="0" eaLnBrk="1" fontAlgn="auto" latinLnBrk="0" hangingPunct="1">
                <a:lnSpc>
                  <a:spcPct val="150000"/>
                </a:lnSpc>
                <a:spcBef>
                  <a:spcPct val="0"/>
                </a:spcBef>
                <a:spcAft>
                  <a:spcPts val="0"/>
                </a:spcAft>
                <a:buClrTx/>
                <a:buSzTx/>
                <a:buFont typeface="Arial" panose="020B0604020202020204" pitchFamily="34" charset="0"/>
                <a:buChar char="•"/>
                <a:tabLst/>
                <a:defRPr/>
              </a:pPr>
              <a:r>
                <a:rPr lang="zh-CN" altLang="en-US" sz="1100">
                  <a:solidFill>
                    <a:srgbClr val="000000"/>
                  </a:solidFill>
                  <a:latin typeface="Arial"/>
                  <a:ea typeface="微软雅黑"/>
                  <a:cs typeface="+mn-ea"/>
                  <a:sym typeface="+mn-lt"/>
                </a:rPr>
                <a:t>三勤积分设置的核查（设置的合理性、调整的及时性）</a:t>
              </a:r>
              <a:endParaRPr lang="en-US" altLang="zh-CN" sz="1100">
                <a:solidFill>
                  <a:srgbClr val="000000"/>
                </a:solidFill>
                <a:latin typeface="Arial"/>
                <a:ea typeface="微软雅黑"/>
                <a:cs typeface="+mn-ea"/>
                <a:sym typeface="+mn-lt"/>
              </a:endParaRPr>
            </a:p>
            <a:p>
              <a:pPr marL="171450" marR="0" lvl="0" indent="-171450" algn="l" defTabSz="914377" rtl="0" eaLnBrk="1" fontAlgn="auto" latinLnBrk="0" hangingPunct="1">
                <a:lnSpc>
                  <a:spcPct val="150000"/>
                </a:lnSpc>
                <a:spcBef>
                  <a:spcPct val="0"/>
                </a:spcBef>
                <a:spcAft>
                  <a:spcPts val="0"/>
                </a:spcAft>
                <a:buClrTx/>
                <a:buSzTx/>
                <a:buFont typeface="Arial" panose="020B0604020202020204" pitchFamily="34" charset="0"/>
                <a:buChar char="•"/>
                <a:tabLst/>
                <a:defRPr/>
              </a:pPr>
              <a:r>
                <a:rPr lang="zh-CN" altLang="en-US" sz="1100">
                  <a:solidFill>
                    <a:srgbClr val="000000"/>
                  </a:solidFill>
                  <a:latin typeface="Arial"/>
                  <a:ea typeface="微软雅黑"/>
                  <a:cs typeface="+mn-ea"/>
                  <a:sym typeface="+mn-lt"/>
                </a:rPr>
                <a:t>三勤积分行为项核查（三勤行为项之间的关联和兑换）</a:t>
              </a:r>
              <a:endParaRPr lang="en-US" altLang="zh-CN" sz="1100">
                <a:solidFill>
                  <a:srgbClr val="000000"/>
                </a:solidFill>
                <a:latin typeface="Arial"/>
                <a:ea typeface="微软雅黑"/>
                <a:cs typeface="+mn-ea"/>
                <a:sym typeface="+mn-lt"/>
              </a:endParaRPr>
            </a:p>
          </p:txBody>
        </p:sp>
      </p:grpSp>
      <p:grpSp>
        <p:nvGrpSpPr>
          <p:cNvPr id="53" name="组合 52">
            <a:extLst>
              <a:ext uri="{FF2B5EF4-FFF2-40B4-BE49-F238E27FC236}">
                <a16:creationId xmlns:a16="http://schemas.microsoft.com/office/drawing/2014/main" id="{0875556F-76BA-6942-60E5-BC82CDB7541F}"/>
              </a:ext>
            </a:extLst>
          </p:cNvPr>
          <p:cNvGrpSpPr/>
          <p:nvPr/>
        </p:nvGrpSpPr>
        <p:grpSpPr>
          <a:xfrm>
            <a:off x="6096000" y="4923382"/>
            <a:ext cx="5172530" cy="731400"/>
            <a:chOff x="729976" y="3264564"/>
            <a:chExt cx="5172530" cy="731400"/>
          </a:xfrm>
        </p:grpSpPr>
        <p:grpSp>
          <p:nvGrpSpPr>
            <p:cNvPr id="54" name="组合 53">
              <a:extLst>
                <a:ext uri="{FF2B5EF4-FFF2-40B4-BE49-F238E27FC236}">
                  <a16:creationId xmlns:a16="http://schemas.microsoft.com/office/drawing/2014/main" id="{B56AA5CD-5215-4CC9-161C-33903114C728}"/>
                </a:ext>
              </a:extLst>
            </p:cNvPr>
            <p:cNvGrpSpPr/>
            <p:nvPr/>
          </p:nvGrpSpPr>
          <p:grpSpPr>
            <a:xfrm>
              <a:off x="729976" y="3443631"/>
              <a:ext cx="1225802" cy="373267"/>
              <a:chOff x="729976" y="3055733"/>
              <a:chExt cx="1225802" cy="373267"/>
            </a:xfrm>
          </p:grpSpPr>
          <p:sp>
            <p:nvSpPr>
              <p:cNvPr id="56" name="椭圆 55">
                <a:extLst>
                  <a:ext uri="{FF2B5EF4-FFF2-40B4-BE49-F238E27FC236}">
                    <a16:creationId xmlns:a16="http://schemas.microsoft.com/office/drawing/2014/main" id="{AD126D8A-2A9C-E4AF-2C9E-8DB5C298BF72}"/>
                  </a:ext>
                </a:extLst>
              </p:cNvPr>
              <p:cNvSpPr/>
              <p:nvPr/>
            </p:nvSpPr>
            <p:spPr bwMode="auto">
              <a:xfrm>
                <a:off x="729976" y="3190822"/>
                <a:ext cx="103088" cy="103088"/>
              </a:xfrm>
              <a:prstGeom prst="ellipse">
                <a:avLst/>
              </a:prstGeom>
              <a:solidFill>
                <a:schemeClr val="bg1">
                  <a:lumMod val="95000"/>
                </a:schemeClr>
              </a:solidFill>
              <a:ln w="28575">
                <a:solidFill>
                  <a:srgbClr val="002060"/>
                </a:solidFill>
              </a:ln>
            </p:spPr>
            <p:style>
              <a:lnRef idx="2">
                <a:schemeClr val="dk1"/>
              </a:lnRef>
              <a:fillRef idx="1">
                <a:schemeClr val="lt1"/>
              </a:fillRef>
              <a:effectRef idx="0">
                <a:schemeClr val="dk1"/>
              </a:effectRef>
              <a:fontRef idx="minor">
                <a:schemeClr val="dk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ea"/>
                  <a:sym typeface="+mn-lt"/>
                </a:endParaRPr>
              </a:p>
            </p:txBody>
          </p:sp>
          <p:sp>
            <p:nvSpPr>
              <p:cNvPr id="57" name="矩形: 圆角 56">
                <a:extLst>
                  <a:ext uri="{FF2B5EF4-FFF2-40B4-BE49-F238E27FC236}">
                    <a16:creationId xmlns:a16="http://schemas.microsoft.com/office/drawing/2014/main" id="{AC8BFC95-0063-05AD-96F3-EE5713BB8F1A}"/>
                  </a:ext>
                </a:extLst>
              </p:cNvPr>
              <p:cNvSpPr/>
              <p:nvPr/>
            </p:nvSpPr>
            <p:spPr bwMode="auto">
              <a:xfrm>
                <a:off x="921000" y="3055733"/>
                <a:ext cx="1034778" cy="373267"/>
              </a:xfrm>
              <a:prstGeom prst="roundRect">
                <a:avLst/>
              </a:prstGeom>
              <a:solidFill>
                <a:srgbClr val="002060"/>
              </a:solidFill>
              <a:ln w="38100">
                <a:noFill/>
              </a:ln>
            </p:spPr>
            <p:style>
              <a:lnRef idx="2">
                <a:schemeClr val="dk1"/>
              </a:lnRef>
              <a:fillRef idx="1">
                <a:schemeClr val="lt1"/>
              </a:fillRef>
              <a:effectRef idx="0">
                <a:schemeClr val="dk1"/>
              </a:effectRef>
              <a:fontRef idx="minor">
                <a:schemeClr val="dk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Arial"/>
                    <a:ea typeface="微软雅黑"/>
                    <a:cs typeface="+mn-ea"/>
                    <a:sym typeface="+mn-lt"/>
                  </a:rPr>
                  <a:t>积分应用</a:t>
                </a:r>
              </a:p>
            </p:txBody>
          </p:sp>
        </p:grpSp>
        <p:sp>
          <p:nvSpPr>
            <p:cNvPr id="55" name="矩形 54">
              <a:extLst>
                <a:ext uri="{FF2B5EF4-FFF2-40B4-BE49-F238E27FC236}">
                  <a16:creationId xmlns:a16="http://schemas.microsoft.com/office/drawing/2014/main" id="{DD5650F8-349A-408F-CA9E-29AB7E805169}"/>
                </a:ext>
              </a:extLst>
            </p:cNvPr>
            <p:cNvSpPr/>
            <p:nvPr/>
          </p:nvSpPr>
          <p:spPr bwMode="auto">
            <a:xfrm>
              <a:off x="2028145" y="3264564"/>
              <a:ext cx="3874361" cy="73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marR="0" lvl="0" indent="-171450" algn="l" defTabSz="914377" rtl="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a:ln>
                    <a:noFill/>
                  </a:ln>
                  <a:solidFill>
                    <a:srgbClr val="000000"/>
                  </a:solidFill>
                  <a:effectLst/>
                  <a:uLnTx/>
                  <a:uFillTx/>
                  <a:latin typeface="Arial"/>
                  <a:ea typeface="微软雅黑"/>
                  <a:cs typeface="+mn-ea"/>
                  <a:sym typeface="+mn-lt"/>
                </a:rPr>
                <a:t>三勤积分应用的核查（是否按照既定规则准确合规应用）</a:t>
              </a:r>
              <a:endParaRPr kumimoji="0" lang="en-US" altLang="zh-CN" sz="1100" b="0" i="0" u="none" strike="noStrike" kern="1200" cap="none" spc="0" normalizeH="0" baseline="0" noProof="0">
                <a:ln>
                  <a:noFill/>
                </a:ln>
                <a:solidFill>
                  <a:srgbClr val="000000"/>
                </a:solidFill>
                <a:effectLst/>
                <a:uLnTx/>
                <a:uFillTx/>
                <a:latin typeface="Arial"/>
                <a:ea typeface="微软雅黑"/>
                <a:cs typeface="+mn-ea"/>
                <a:sym typeface="+mn-lt"/>
              </a:endParaRPr>
            </a:p>
            <a:p>
              <a:pPr marL="171450" marR="0" lvl="0" indent="-171450" algn="l" defTabSz="914377" rtl="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a:ln>
                    <a:noFill/>
                  </a:ln>
                  <a:solidFill>
                    <a:srgbClr val="000000"/>
                  </a:solidFill>
                  <a:effectLst/>
                  <a:uLnTx/>
                  <a:uFillTx/>
                  <a:latin typeface="Arial"/>
                  <a:ea typeface="微软雅黑"/>
                  <a:cs typeface="+mn-ea"/>
                  <a:sym typeface="+mn-lt"/>
                </a:rPr>
                <a:t>三勤积分</a:t>
              </a:r>
              <a:r>
                <a:rPr lang="zh-CN" altLang="en-US" sz="1100">
                  <a:solidFill>
                    <a:srgbClr val="000000"/>
                  </a:solidFill>
                  <a:latin typeface="Arial"/>
                  <a:ea typeface="微软雅黑"/>
                  <a:cs typeface="+mn-ea"/>
                  <a:sym typeface="+mn-lt"/>
                </a:rPr>
                <a:t>效果的核查（积分分布合理性、管理干预情况）</a:t>
              </a:r>
              <a:endParaRPr kumimoji="0" lang="en-US" altLang="zh-CN" sz="1100" b="0" i="0" u="none" strike="noStrike" kern="1200" cap="none" spc="0" normalizeH="0" baseline="0" noProof="0">
                <a:ln>
                  <a:noFill/>
                </a:ln>
                <a:solidFill>
                  <a:srgbClr val="000000"/>
                </a:solidFill>
                <a:effectLst/>
                <a:uLnTx/>
                <a:uFillTx/>
                <a:latin typeface="Arial"/>
                <a:ea typeface="微软雅黑"/>
                <a:cs typeface="+mn-ea"/>
                <a:sym typeface="+mn-lt"/>
              </a:endParaRPr>
            </a:p>
          </p:txBody>
        </p:sp>
      </p:grpSp>
      <p:grpSp>
        <p:nvGrpSpPr>
          <p:cNvPr id="58" name="组合 57">
            <a:extLst>
              <a:ext uri="{FF2B5EF4-FFF2-40B4-BE49-F238E27FC236}">
                <a16:creationId xmlns:a16="http://schemas.microsoft.com/office/drawing/2014/main" id="{DB59EEE2-2781-3150-D890-F086CE072B76}"/>
              </a:ext>
            </a:extLst>
          </p:cNvPr>
          <p:cNvGrpSpPr/>
          <p:nvPr/>
        </p:nvGrpSpPr>
        <p:grpSpPr>
          <a:xfrm>
            <a:off x="6096000" y="3911123"/>
            <a:ext cx="5184748" cy="731400"/>
            <a:chOff x="729976" y="3264564"/>
            <a:chExt cx="5184748" cy="731400"/>
          </a:xfrm>
        </p:grpSpPr>
        <p:grpSp>
          <p:nvGrpSpPr>
            <p:cNvPr id="59" name="组合 58">
              <a:extLst>
                <a:ext uri="{FF2B5EF4-FFF2-40B4-BE49-F238E27FC236}">
                  <a16:creationId xmlns:a16="http://schemas.microsoft.com/office/drawing/2014/main" id="{FF6491C8-0ADF-1904-4331-A8E313481006}"/>
                </a:ext>
              </a:extLst>
            </p:cNvPr>
            <p:cNvGrpSpPr/>
            <p:nvPr/>
          </p:nvGrpSpPr>
          <p:grpSpPr>
            <a:xfrm>
              <a:off x="729976" y="3443631"/>
              <a:ext cx="1225802" cy="373267"/>
              <a:chOff x="729976" y="3055733"/>
              <a:chExt cx="1225802" cy="373267"/>
            </a:xfrm>
          </p:grpSpPr>
          <p:sp>
            <p:nvSpPr>
              <p:cNvPr id="61" name="椭圆 60">
                <a:extLst>
                  <a:ext uri="{FF2B5EF4-FFF2-40B4-BE49-F238E27FC236}">
                    <a16:creationId xmlns:a16="http://schemas.microsoft.com/office/drawing/2014/main" id="{41EAF189-23D0-DF21-7AE4-761CF5AB718A}"/>
                  </a:ext>
                </a:extLst>
              </p:cNvPr>
              <p:cNvSpPr/>
              <p:nvPr/>
            </p:nvSpPr>
            <p:spPr bwMode="auto">
              <a:xfrm>
                <a:off x="729976" y="3190822"/>
                <a:ext cx="103088" cy="103088"/>
              </a:xfrm>
              <a:prstGeom prst="ellipse">
                <a:avLst/>
              </a:prstGeom>
              <a:solidFill>
                <a:schemeClr val="bg1">
                  <a:lumMod val="95000"/>
                </a:schemeClr>
              </a:solidFill>
              <a:ln w="28575">
                <a:solidFill>
                  <a:srgbClr val="002060"/>
                </a:solidFill>
              </a:ln>
            </p:spPr>
            <p:style>
              <a:lnRef idx="2">
                <a:schemeClr val="dk1"/>
              </a:lnRef>
              <a:fillRef idx="1">
                <a:schemeClr val="lt1"/>
              </a:fillRef>
              <a:effectRef idx="0">
                <a:schemeClr val="dk1"/>
              </a:effectRef>
              <a:fontRef idx="minor">
                <a:schemeClr val="dk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ea"/>
                  <a:sym typeface="+mn-lt"/>
                </a:endParaRPr>
              </a:p>
            </p:txBody>
          </p:sp>
          <p:sp>
            <p:nvSpPr>
              <p:cNvPr id="62" name="矩形: 圆角 61">
                <a:extLst>
                  <a:ext uri="{FF2B5EF4-FFF2-40B4-BE49-F238E27FC236}">
                    <a16:creationId xmlns:a16="http://schemas.microsoft.com/office/drawing/2014/main" id="{EF20FBF2-02C8-966B-B20D-F6722F0A1E7C}"/>
                  </a:ext>
                </a:extLst>
              </p:cNvPr>
              <p:cNvSpPr/>
              <p:nvPr/>
            </p:nvSpPr>
            <p:spPr bwMode="auto">
              <a:xfrm>
                <a:off x="920999" y="3055733"/>
                <a:ext cx="1034779" cy="373267"/>
              </a:xfrm>
              <a:prstGeom prst="roundRect">
                <a:avLst/>
              </a:prstGeom>
              <a:solidFill>
                <a:srgbClr val="002060"/>
              </a:solidFill>
              <a:ln w="38100">
                <a:noFill/>
              </a:ln>
            </p:spPr>
            <p:style>
              <a:lnRef idx="2">
                <a:schemeClr val="dk1"/>
              </a:lnRef>
              <a:fillRef idx="1">
                <a:schemeClr val="lt1"/>
              </a:fillRef>
              <a:effectRef idx="0">
                <a:schemeClr val="dk1"/>
              </a:effectRef>
              <a:fontRef idx="minor">
                <a:schemeClr val="dk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Arial"/>
                    <a:ea typeface="微软雅黑"/>
                    <a:cs typeface="+mn-ea"/>
                    <a:sym typeface="+mn-lt"/>
                  </a:rPr>
                  <a:t>积分核算</a:t>
                </a:r>
              </a:p>
            </p:txBody>
          </p:sp>
        </p:grpSp>
        <p:sp>
          <p:nvSpPr>
            <p:cNvPr id="60" name="矩形 59">
              <a:extLst>
                <a:ext uri="{FF2B5EF4-FFF2-40B4-BE49-F238E27FC236}">
                  <a16:creationId xmlns:a16="http://schemas.microsoft.com/office/drawing/2014/main" id="{C4763458-1C54-07C6-C7E7-8DB417A4CD00}"/>
                </a:ext>
              </a:extLst>
            </p:cNvPr>
            <p:cNvSpPr/>
            <p:nvPr/>
          </p:nvSpPr>
          <p:spPr bwMode="auto">
            <a:xfrm>
              <a:off x="2040363" y="3264564"/>
              <a:ext cx="3874361" cy="73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marR="0" lvl="0" indent="-171450" algn="l" defTabSz="914377" rtl="0" eaLnBrk="1" fontAlgn="auto" latinLnBrk="0" hangingPunct="1">
                <a:lnSpc>
                  <a:spcPct val="160000"/>
                </a:lnSpc>
                <a:spcBef>
                  <a:spcPct val="0"/>
                </a:spcBef>
                <a:spcAft>
                  <a:spcPts val="0"/>
                </a:spcAft>
                <a:buClrTx/>
                <a:buSzTx/>
                <a:buFont typeface="Arial" panose="020B0604020202020204" pitchFamily="34" charset="0"/>
                <a:buChar char="•"/>
                <a:tabLst/>
                <a:defRPr/>
              </a:pPr>
              <a:r>
                <a:rPr lang="zh-CN" altLang="en-US" sz="1100">
                  <a:solidFill>
                    <a:srgbClr val="000000"/>
                  </a:solidFill>
                  <a:latin typeface="Arial"/>
                  <a:ea typeface="微软雅黑"/>
                  <a:cs typeface="+mn-ea"/>
                  <a:sym typeface="+mn-lt"/>
                </a:rPr>
                <a:t>三勤积分核算的核查（核算的准确性、核算的完整性）</a:t>
              </a:r>
              <a:endParaRPr lang="en-US" altLang="zh-CN" sz="1100">
                <a:solidFill>
                  <a:srgbClr val="000000"/>
                </a:solidFill>
                <a:latin typeface="Arial"/>
                <a:ea typeface="微软雅黑"/>
                <a:cs typeface="+mn-ea"/>
                <a:sym typeface="+mn-lt"/>
              </a:endParaRPr>
            </a:p>
            <a:p>
              <a:pPr marL="171450" marR="0" lvl="0" indent="-171450" algn="l" defTabSz="914377" rtl="0" eaLnBrk="1" fontAlgn="auto" latinLnBrk="0" hangingPunct="1">
                <a:lnSpc>
                  <a:spcPct val="160000"/>
                </a:lnSpc>
                <a:spcBef>
                  <a:spcPct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a:ln>
                    <a:noFill/>
                  </a:ln>
                  <a:solidFill>
                    <a:srgbClr val="000000"/>
                  </a:solidFill>
                  <a:effectLst/>
                  <a:uLnTx/>
                  <a:uFillTx/>
                  <a:latin typeface="Arial"/>
                  <a:ea typeface="微软雅黑"/>
                  <a:cs typeface="+mn-ea"/>
                  <a:sym typeface="+mn-lt"/>
                </a:rPr>
                <a:t>三</a:t>
              </a:r>
              <a:r>
                <a:rPr lang="zh-CN" altLang="en-US" sz="1100">
                  <a:solidFill>
                    <a:srgbClr val="000000"/>
                  </a:solidFill>
                  <a:latin typeface="Arial"/>
                  <a:ea typeface="微软雅黑"/>
                  <a:cs typeface="+mn-ea"/>
                  <a:sym typeface="+mn-lt"/>
                </a:rPr>
                <a:t>勤积分分配的核查（分配的准确性、合理性、及时性）</a:t>
              </a:r>
              <a:endParaRPr lang="en-US" altLang="zh-CN" sz="1100">
                <a:solidFill>
                  <a:srgbClr val="000000"/>
                </a:solidFill>
                <a:latin typeface="Arial"/>
                <a:ea typeface="微软雅黑"/>
                <a:cs typeface="+mn-ea"/>
                <a:sym typeface="+mn-lt"/>
              </a:endParaRPr>
            </a:p>
          </p:txBody>
        </p:sp>
      </p:grpSp>
    </p:spTree>
    <p:extLst>
      <p:ext uri="{BB962C8B-B14F-4D97-AF65-F5344CB8AC3E}">
        <p14:creationId xmlns:p14="http://schemas.microsoft.com/office/powerpoint/2010/main" val="1383081905"/>
      </p:ext>
    </p:extLst>
  </p:cSld>
  <p:clrMapOvr>
    <a:masterClrMapping/>
  </p:clrMapOvr>
  <mc:AlternateContent xmlns:mc="http://schemas.openxmlformats.org/markup-compatibility/2006">
    <mc:Choice xmlns:p14="http://schemas.microsoft.com/office/powerpoint/2010/main" Requires="p14">
      <p:transition spd="slow" p14:dur="225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a:off x="276300" y="836691"/>
            <a:ext cx="3033430" cy="0"/>
          </a:xfrm>
          <a:prstGeom prst="line">
            <a:avLst/>
          </a:prstGeom>
          <a:ln w="38100">
            <a:solidFill>
              <a:schemeClr val="accent5">
                <a:lumMod val="50000"/>
              </a:schemeClr>
            </a:solidFill>
          </a:ln>
        </p:spPr>
        <p:style>
          <a:lnRef idx="1">
            <a:schemeClr val="accent6"/>
          </a:lnRef>
          <a:fillRef idx="0">
            <a:schemeClr val="accent6"/>
          </a:fillRef>
          <a:effectRef idx="0">
            <a:schemeClr val="accent6"/>
          </a:effectRef>
          <a:fontRef idx="minor">
            <a:schemeClr val="tx1"/>
          </a:fontRef>
        </p:style>
      </p:cxnSp>
      <p:sp>
        <p:nvSpPr>
          <p:cNvPr id="30" name="矩形 29"/>
          <p:cNvSpPr/>
          <p:nvPr/>
        </p:nvSpPr>
        <p:spPr>
          <a:xfrm>
            <a:off x="276300" y="150461"/>
            <a:ext cx="3794709" cy="525016"/>
          </a:xfrm>
          <a:prstGeom prst="rect">
            <a:avLst/>
          </a:prstGeom>
        </p:spPr>
        <p:txBody>
          <a:bodyPr wrap="square">
            <a:spAutoFit/>
          </a:bodyPr>
          <a:lstStyle/>
          <a:p>
            <a:pPr>
              <a:lnSpc>
                <a:spcPct val="130000"/>
              </a:lnSpc>
            </a:pPr>
            <a:r>
              <a:rPr lang="zh-CN" altLang="en-US" sz="2400" b="1">
                <a:solidFill>
                  <a:srgbClr val="0070C0"/>
                </a:solidFill>
                <a:cs typeface="+mn-ea"/>
                <a:sym typeface="+mn-lt"/>
              </a:rPr>
              <a:t>一、检查总结</a:t>
            </a:r>
          </a:p>
        </p:txBody>
      </p:sp>
      <p:grpSp>
        <p:nvGrpSpPr>
          <p:cNvPr id="2" name="组合 1">
            <a:extLst>
              <a:ext uri="{FF2B5EF4-FFF2-40B4-BE49-F238E27FC236}">
                <a16:creationId xmlns:a16="http://schemas.microsoft.com/office/drawing/2014/main" id="{DF578E3C-A8C3-9DB4-0DAE-D703E6851649}"/>
              </a:ext>
            </a:extLst>
          </p:cNvPr>
          <p:cNvGrpSpPr/>
          <p:nvPr/>
        </p:nvGrpSpPr>
        <p:grpSpPr>
          <a:xfrm>
            <a:off x="1894545" y="1016438"/>
            <a:ext cx="2405229" cy="2089730"/>
            <a:chOff x="1051560" y="1510348"/>
            <a:chExt cx="3840480" cy="3840480"/>
          </a:xfrm>
        </p:grpSpPr>
        <p:sp>
          <p:nvSpPr>
            <p:cNvPr id="3" name="矩形 2">
              <a:extLst>
                <a:ext uri="{FF2B5EF4-FFF2-40B4-BE49-F238E27FC236}">
                  <a16:creationId xmlns:a16="http://schemas.microsoft.com/office/drawing/2014/main" id="{8E6AA814-465C-6D83-6B70-4BB736378162}"/>
                </a:ext>
              </a:extLst>
            </p:cNvPr>
            <p:cNvSpPr/>
            <p:nvPr/>
          </p:nvSpPr>
          <p:spPr>
            <a:xfrm>
              <a:off x="1422400" y="1881188"/>
              <a:ext cx="3098800" cy="3098800"/>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 name="矩形 3">
              <a:extLst>
                <a:ext uri="{FF2B5EF4-FFF2-40B4-BE49-F238E27FC236}">
                  <a16:creationId xmlns:a16="http://schemas.microsoft.com/office/drawing/2014/main" id="{709CD8F2-20F5-624C-7FBE-0A3A9E256652}"/>
                </a:ext>
              </a:extLst>
            </p:cNvPr>
            <p:cNvSpPr/>
            <p:nvPr/>
          </p:nvSpPr>
          <p:spPr>
            <a:xfrm>
              <a:off x="1487488" y="1946276"/>
              <a:ext cx="2968624" cy="2968624"/>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 name="矩形 5">
              <a:extLst>
                <a:ext uri="{FF2B5EF4-FFF2-40B4-BE49-F238E27FC236}">
                  <a16:creationId xmlns:a16="http://schemas.microsoft.com/office/drawing/2014/main" id="{4F57A931-64D2-0C25-9B90-AA9B2D7FF034}"/>
                </a:ext>
              </a:extLst>
            </p:cNvPr>
            <p:cNvSpPr/>
            <p:nvPr/>
          </p:nvSpPr>
          <p:spPr>
            <a:xfrm>
              <a:off x="1821656" y="2280444"/>
              <a:ext cx="2300288" cy="2300288"/>
            </a:xfrm>
            <a:prstGeom prst="rect">
              <a:avLst/>
            </a:prstGeom>
            <a:no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8" name="菱形 7">
              <a:extLst>
                <a:ext uri="{FF2B5EF4-FFF2-40B4-BE49-F238E27FC236}">
                  <a16:creationId xmlns:a16="http://schemas.microsoft.com/office/drawing/2014/main" id="{99AE6C73-0488-4584-31A1-09352B2AC506}"/>
                </a:ext>
              </a:extLst>
            </p:cNvPr>
            <p:cNvSpPr/>
            <p:nvPr/>
          </p:nvSpPr>
          <p:spPr>
            <a:xfrm>
              <a:off x="1051560" y="1510348"/>
              <a:ext cx="3840480" cy="3840480"/>
            </a:xfrm>
            <a:prstGeom prst="diamond">
              <a:avLst/>
            </a:prstGeom>
            <a:solidFill>
              <a:schemeClr val="bg1"/>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nvGrpSpPr>
          <p:cNvPr id="28" name="组合 27">
            <a:extLst>
              <a:ext uri="{FF2B5EF4-FFF2-40B4-BE49-F238E27FC236}">
                <a16:creationId xmlns:a16="http://schemas.microsoft.com/office/drawing/2014/main" id="{9C7FB175-B0A7-350A-1E5B-BA4167C7E0FB}"/>
              </a:ext>
            </a:extLst>
          </p:cNvPr>
          <p:cNvGrpSpPr/>
          <p:nvPr/>
        </p:nvGrpSpPr>
        <p:grpSpPr>
          <a:xfrm>
            <a:off x="4788296" y="1044732"/>
            <a:ext cx="2405229" cy="2089730"/>
            <a:chOff x="1048311" y="1562346"/>
            <a:chExt cx="3840480" cy="3840480"/>
          </a:xfrm>
        </p:grpSpPr>
        <p:sp>
          <p:nvSpPr>
            <p:cNvPr id="31" name="矩形 30">
              <a:extLst>
                <a:ext uri="{FF2B5EF4-FFF2-40B4-BE49-F238E27FC236}">
                  <a16:creationId xmlns:a16="http://schemas.microsoft.com/office/drawing/2014/main" id="{7E721E08-9B62-2336-2686-17A85A2D1F66}"/>
                </a:ext>
              </a:extLst>
            </p:cNvPr>
            <p:cNvSpPr/>
            <p:nvPr/>
          </p:nvSpPr>
          <p:spPr>
            <a:xfrm>
              <a:off x="1422400" y="1881188"/>
              <a:ext cx="3098800" cy="3098800"/>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2" name="矩形 31">
              <a:extLst>
                <a:ext uri="{FF2B5EF4-FFF2-40B4-BE49-F238E27FC236}">
                  <a16:creationId xmlns:a16="http://schemas.microsoft.com/office/drawing/2014/main" id="{E630F769-157F-048D-CD35-17EBB25B2AF1}"/>
                </a:ext>
              </a:extLst>
            </p:cNvPr>
            <p:cNvSpPr/>
            <p:nvPr/>
          </p:nvSpPr>
          <p:spPr>
            <a:xfrm>
              <a:off x="1487488" y="1946276"/>
              <a:ext cx="2968624" cy="2968624"/>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3" name="矩形 32">
              <a:extLst>
                <a:ext uri="{FF2B5EF4-FFF2-40B4-BE49-F238E27FC236}">
                  <a16:creationId xmlns:a16="http://schemas.microsoft.com/office/drawing/2014/main" id="{4F0E8125-C544-F232-0431-AE90B92C6A34}"/>
                </a:ext>
              </a:extLst>
            </p:cNvPr>
            <p:cNvSpPr/>
            <p:nvPr/>
          </p:nvSpPr>
          <p:spPr>
            <a:xfrm>
              <a:off x="1821656" y="2280444"/>
              <a:ext cx="2300288" cy="2300288"/>
            </a:xfrm>
            <a:prstGeom prst="rect">
              <a:avLst/>
            </a:prstGeom>
            <a:no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菱形 33">
              <a:extLst>
                <a:ext uri="{FF2B5EF4-FFF2-40B4-BE49-F238E27FC236}">
                  <a16:creationId xmlns:a16="http://schemas.microsoft.com/office/drawing/2014/main" id="{69C5F0C3-AA2A-C7F7-3FB1-86420A3A548D}"/>
                </a:ext>
              </a:extLst>
            </p:cNvPr>
            <p:cNvSpPr/>
            <p:nvPr/>
          </p:nvSpPr>
          <p:spPr>
            <a:xfrm>
              <a:off x="1048311" y="1562346"/>
              <a:ext cx="3840480" cy="3840480"/>
            </a:xfrm>
            <a:prstGeom prst="diamond">
              <a:avLst/>
            </a:prstGeom>
            <a:solidFill>
              <a:schemeClr val="bg1"/>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nvGrpSpPr>
          <p:cNvPr id="35" name="组合 34">
            <a:extLst>
              <a:ext uri="{FF2B5EF4-FFF2-40B4-BE49-F238E27FC236}">
                <a16:creationId xmlns:a16="http://schemas.microsoft.com/office/drawing/2014/main" id="{9AC15E15-E8D3-017B-F715-C8A404D30D8C}"/>
              </a:ext>
            </a:extLst>
          </p:cNvPr>
          <p:cNvGrpSpPr/>
          <p:nvPr/>
        </p:nvGrpSpPr>
        <p:grpSpPr>
          <a:xfrm>
            <a:off x="7686117" y="1016438"/>
            <a:ext cx="2405229" cy="2089730"/>
            <a:chOff x="1051560" y="1510348"/>
            <a:chExt cx="3840480" cy="3840480"/>
          </a:xfrm>
        </p:grpSpPr>
        <p:sp>
          <p:nvSpPr>
            <p:cNvPr id="36" name="矩形 35">
              <a:extLst>
                <a:ext uri="{FF2B5EF4-FFF2-40B4-BE49-F238E27FC236}">
                  <a16:creationId xmlns:a16="http://schemas.microsoft.com/office/drawing/2014/main" id="{77F11763-2A39-2EE7-9307-2B3BCFF03EF6}"/>
                </a:ext>
              </a:extLst>
            </p:cNvPr>
            <p:cNvSpPr/>
            <p:nvPr/>
          </p:nvSpPr>
          <p:spPr>
            <a:xfrm>
              <a:off x="1422400" y="1881188"/>
              <a:ext cx="3098800" cy="3098800"/>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85000"/>
                    <a:lumOff val="15000"/>
                  </a:prstClr>
                </a:solidFill>
                <a:effectLst/>
                <a:uLnTx/>
                <a:uFillTx/>
                <a:latin typeface="Arial"/>
                <a:ea typeface="微软雅黑"/>
                <a:cs typeface="+mn-cs"/>
              </a:endParaRPr>
            </a:p>
          </p:txBody>
        </p:sp>
        <p:sp>
          <p:nvSpPr>
            <p:cNvPr id="37" name="矩形 36">
              <a:extLst>
                <a:ext uri="{FF2B5EF4-FFF2-40B4-BE49-F238E27FC236}">
                  <a16:creationId xmlns:a16="http://schemas.microsoft.com/office/drawing/2014/main" id="{DCF6678D-78E2-1D3F-268A-FCBD8FF37AE5}"/>
                </a:ext>
              </a:extLst>
            </p:cNvPr>
            <p:cNvSpPr/>
            <p:nvPr/>
          </p:nvSpPr>
          <p:spPr>
            <a:xfrm>
              <a:off x="1487488" y="1946276"/>
              <a:ext cx="2968624" cy="2968624"/>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85000"/>
                    <a:lumOff val="15000"/>
                  </a:prstClr>
                </a:solidFill>
                <a:effectLst/>
                <a:uLnTx/>
                <a:uFillTx/>
                <a:latin typeface="Arial"/>
                <a:ea typeface="微软雅黑"/>
                <a:cs typeface="+mn-cs"/>
              </a:endParaRPr>
            </a:p>
          </p:txBody>
        </p:sp>
        <p:sp>
          <p:nvSpPr>
            <p:cNvPr id="38" name="矩形 37">
              <a:extLst>
                <a:ext uri="{FF2B5EF4-FFF2-40B4-BE49-F238E27FC236}">
                  <a16:creationId xmlns:a16="http://schemas.microsoft.com/office/drawing/2014/main" id="{FB0FE49E-1D28-699F-EBE9-0E85CA0FBA0E}"/>
                </a:ext>
              </a:extLst>
            </p:cNvPr>
            <p:cNvSpPr/>
            <p:nvPr/>
          </p:nvSpPr>
          <p:spPr>
            <a:xfrm>
              <a:off x="1821656" y="2280444"/>
              <a:ext cx="2300288" cy="2300288"/>
            </a:xfrm>
            <a:prstGeom prst="rect">
              <a:avLst/>
            </a:prstGeom>
            <a:no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85000"/>
                    <a:lumOff val="15000"/>
                  </a:prstClr>
                </a:solidFill>
                <a:effectLst/>
                <a:uLnTx/>
                <a:uFillTx/>
                <a:latin typeface="Arial"/>
                <a:ea typeface="微软雅黑"/>
                <a:cs typeface="+mn-cs"/>
              </a:endParaRPr>
            </a:p>
          </p:txBody>
        </p:sp>
        <p:sp>
          <p:nvSpPr>
            <p:cNvPr id="39" name="菱形 38">
              <a:extLst>
                <a:ext uri="{FF2B5EF4-FFF2-40B4-BE49-F238E27FC236}">
                  <a16:creationId xmlns:a16="http://schemas.microsoft.com/office/drawing/2014/main" id="{A7D32891-747E-E365-9E2C-DD9AC2928282}"/>
                </a:ext>
              </a:extLst>
            </p:cNvPr>
            <p:cNvSpPr/>
            <p:nvPr/>
          </p:nvSpPr>
          <p:spPr>
            <a:xfrm>
              <a:off x="1051560" y="1510348"/>
              <a:ext cx="3840480" cy="3840480"/>
            </a:xfrm>
            <a:prstGeom prst="diamond">
              <a:avLst/>
            </a:prstGeom>
            <a:solidFill>
              <a:schemeClr val="bg1"/>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85000"/>
                    <a:lumOff val="15000"/>
                  </a:prstClr>
                </a:solidFill>
                <a:effectLst/>
                <a:uLnTx/>
                <a:uFillTx/>
                <a:latin typeface="Arial"/>
                <a:ea typeface="微软雅黑"/>
                <a:cs typeface="+mn-cs"/>
              </a:endParaRPr>
            </a:p>
          </p:txBody>
        </p:sp>
      </p:grpSp>
      <p:sp>
        <p:nvSpPr>
          <p:cNvPr id="40" name="矩形 39">
            <a:extLst>
              <a:ext uri="{FF2B5EF4-FFF2-40B4-BE49-F238E27FC236}">
                <a16:creationId xmlns:a16="http://schemas.microsoft.com/office/drawing/2014/main" id="{37363B69-718A-2FB4-6241-E01103522EBB}"/>
              </a:ext>
            </a:extLst>
          </p:cNvPr>
          <p:cNvSpPr/>
          <p:nvPr/>
        </p:nvSpPr>
        <p:spPr>
          <a:xfrm>
            <a:off x="2088543" y="3050797"/>
            <a:ext cx="1895684" cy="954107"/>
          </a:xfrm>
          <a:prstGeom prst="rect">
            <a:avLst/>
          </a:prstGeom>
          <a:noFill/>
        </p:spPr>
        <p:txBody>
          <a:bodyPr wrap="square">
            <a:spAutoFit/>
          </a:bodyPr>
          <a:lstStyle/>
          <a:p>
            <a:pPr marL="285750" marR="0" lvl="0" indent="-285750" algn="ctr" defTabSz="914400" rtl="0" eaLnBrk="1" fontAlgn="ctr" latinLnBrk="0" hangingPunct="1">
              <a:lnSpc>
                <a:spcPct val="100000"/>
              </a:lnSpc>
              <a:spcBef>
                <a:spcPts val="0"/>
              </a:spcBef>
              <a:spcAft>
                <a:spcPts val="0"/>
              </a:spcAft>
              <a:buClrTx/>
              <a:buSzTx/>
              <a:buFont typeface="Wingdings" panose="05000000000000000000" pitchFamily="2" charset="2"/>
              <a:buChar char="n"/>
              <a:tabLst/>
              <a:defRPr/>
            </a:pPr>
            <a:r>
              <a:rPr kumimoji="0" lang="zh-CN" altLang="en-US" sz="14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rPr>
              <a:t>基本原则规定</a:t>
            </a: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a:p>
            <a:pPr marL="285750" marR="0" lvl="0" indent="-285750" algn="ctr"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zh-CN" altLang="en-US" sz="14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rPr>
              <a:t>三勤行为管理</a:t>
            </a:r>
            <a:endParaRPr kumimoji="0" lang="zh-CN" altLang="zh-CN" sz="1600" b="0" i="0" u="none" strike="noStrike" kern="1200" cap="none" spc="0" normalizeH="0" baseline="0" noProof="0">
              <a:ln>
                <a:noFill/>
              </a:ln>
              <a:solidFill>
                <a:prstClr val="black"/>
              </a:solidFill>
              <a:effectLst/>
              <a:uLnTx/>
              <a:uFillTx/>
              <a:latin typeface="Arial" panose="020B0604020202020204" pitchFamily="34" charset="0"/>
              <a:ea typeface="微软雅黑"/>
              <a:cs typeface="+mn-cs"/>
            </a:endParaRPr>
          </a:p>
          <a:p>
            <a:pPr marL="285750" marR="0" lvl="0" indent="-285750" algn="ctr" defTabSz="914400" rtl="0" eaLnBrk="1" fontAlgn="ctr" latinLnBrk="0" hangingPunct="1">
              <a:lnSpc>
                <a:spcPct val="100000"/>
              </a:lnSpc>
              <a:spcBef>
                <a:spcPts val="0"/>
              </a:spcBef>
              <a:spcAft>
                <a:spcPts val="0"/>
              </a:spcAft>
              <a:buClrTx/>
              <a:buSzTx/>
              <a:buFont typeface="Wingdings" panose="05000000000000000000" pitchFamily="2" charset="2"/>
              <a:buChar char="n"/>
              <a:tabLst/>
              <a:defRPr/>
            </a:pPr>
            <a:r>
              <a:rPr kumimoji="0" lang="zh-CN" altLang="en-US" sz="14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rPr>
              <a:t>专项积分管理</a:t>
            </a: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a:p>
            <a:pPr marL="285750" marR="0" lvl="0" indent="-285750" algn="ctr" defTabSz="914400" rtl="0" eaLnBrk="1" fontAlgn="ctr" latinLnBrk="0" hangingPunct="1">
              <a:lnSpc>
                <a:spcPct val="100000"/>
              </a:lnSpc>
              <a:spcBef>
                <a:spcPts val="0"/>
              </a:spcBef>
              <a:spcAft>
                <a:spcPts val="0"/>
              </a:spcAft>
              <a:buClrTx/>
              <a:buSzTx/>
              <a:buFont typeface="Wingdings" panose="05000000000000000000" pitchFamily="2" charset="2"/>
              <a:buChar char="n"/>
              <a:tabLst/>
              <a:defRPr/>
            </a:pPr>
            <a:r>
              <a:rPr kumimoji="0" lang="zh-CN" altLang="en-US" sz="14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rPr>
              <a:t>综合积分管理</a:t>
            </a:r>
            <a:endParaRPr kumimoji="0" lang="zh-CN" altLang="zh-CN" sz="1600" b="0" i="0" u="none" strike="noStrike" kern="1200" cap="none" spc="0" normalizeH="0" baseline="0" noProof="0">
              <a:ln>
                <a:noFill/>
              </a:ln>
              <a:solidFill>
                <a:prstClr val="black"/>
              </a:solidFill>
              <a:effectLst/>
              <a:uLnTx/>
              <a:uFillTx/>
              <a:latin typeface="Arial" panose="020B0604020202020204" pitchFamily="34" charset="0"/>
              <a:ea typeface="微软雅黑"/>
              <a:cs typeface="+mn-cs"/>
            </a:endParaRPr>
          </a:p>
        </p:txBody>
      </p:sp>
      <p:sp>
        <p:nvSpPr>
          <p:cNvPr id="41" name="矩形 40">
            <a:extLst>
              <a:ext uri="{FF2B5EF4-FFF2-40B4-BE49-F238E27FC236}">
                <a16:creationId xmlns:a16="http://schemas.microsoft.com/office/drawing/2014/main" id="{17934B4A-7060-19F5-F266-A4524FAA93CB}"/>
              </a:ext>
            </a:extLst>
          </p:cNvPr>
          <p:cNvSpPr/>
          <p:nvPr/>
        </p:nvSpPr>
        <p:spPr>
          <a:xfrm>
            <a:off x="4868237" y="3066987"/>
            <a:ext cx="2013811" cy="954107"/>
          </a:xfrm>
          <a:prstGeom prst="rect">
            <a:avLst/>
          </a:prstGeom>
        </p:spPr>
        <p:txBody>
          <a:bodyPr wrap="square">
            <a:spAutoFit/>
          </a:bodyPr>
          <a:lstStyle/>
          <a:p>
            <a:pPr marL="285750" marR="0" lvl="0" indent="-285750" algn="ctr"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zh-CN" altLang="en-US" sz="14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rPr>
              <a:t>基本管理规定</a:t>
            </a: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a:p>
            <a:pPr marL="285750" marR="0" lvl="0" indent="-285750" algn="ctr"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zh-CN" altLang="en-US" sz="14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rPr>
              <a:t>学习课件管理</a:t>
            </a: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a:p>
            <a:pPr marL="285750" marR="0" lvl="0" indent="-285750" algn="ctr"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zh-CN" altLang="en-US" sz="14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rPr>
              <a:t>学习积分管理</a:t>
            </a: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a:p>
            <a:pPr marL="285750" marR="0" lvl="0" indent="-285750" algn="ctr"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zh-CN" altLang="en-US" sz="14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rPr>
              <a:t>分享积分管理</a:t>
            </a:r>
            <a:endParaRPr kumimoji="0" lang="zh-CN" altLang="zh-CN" sz="14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42" name="矩形 41">
            <a:extLst>
              <a:ext uri="{FF2B5EF4-FFF2-40B4-BE49-F238E27FC236}">
                <a16:creationId xmlns:a16="http://schemas.microsoft.com/office/drawing/2014/main" id="{02DEE6E3-C605-1BC4-781B-24A2DFB25384}"/>
              </a:ext>
            </a:extLst>
          </p:cNvPr>
          <p:cNvSpPr/>
          <p:nvPr/>
        </p:nvSpPr>
        <p:spPr>
          <a:xfrm>
            <a:off x="2406006" y="2089597"/>
            <a:ext cx="1411469" cy="745845"/>
          </a:xfrm>
          <a:prstGeom prst="rect">
            <a:avLst/>
          </a:prstGeom>
        </p:spPr>
        <p:txBody>
          <a:bodyPr wrap="square">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4472C4"/>
                </a:solidFill>
                <a:effectLst/>
                <a:uLnTx/>
                <a:uFillTx/>
                <a:latin typeface="微软雅黑"/>
                <a:ea typeface="微软雅黑"/>
                <a:cs typeface="+mn-cs"/>
              </a:rPr>
              <a:t>三勤积分管理</a:t>
            </a:r>
          </a:p>
        </p:txBody>
      </p:sp>
      <p:sp>
        <p:nvSpPr>
          <p:cNvPr id="43" name="矩形 42">
            <a:extLst>
              <a:ext uri="{FF2B5EF4-FFF2-40B4-BE49-F238E27FC236}">
                <a16:creationId xmlns:a16="http://schemas.microsoft.com/office/drawing/2014/main" id="{6F29072E-05E2-704D-918C-AB160499924C}"/>
              </a:ext>
            </a:extLst>
          </p:cNvPr>
          <p:cNvSpPr/>
          <p:nvPr/>
        </p:nvSpPr>
        <p:spPr>
          <a:xfrm>
            <a:off x="5323635" y="2077399"/>
            <a:ext cx="1411469" cy="745845"/>
          </a:xfrm>
          <a:prstGeom prst="rect">
            <a:avLst/>
          </a:prstGeom>
        </p:spPr>
        <p:txBody>
          <a:bodyPr wrap="square">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ED7D31">
                    <a:lumMod val="75000"/>
                  </a:srgbClr>
                </a:solidFill>
                <a:effectLst/>
                <a:uLnTx/>
                <a:uFillTx/>
                <a:latin typeface="微软雅黑"/>
                <a:ea typeface="微软雅黑"/>
                <a:cs typeface="+mn-cs"/>
              </a:rPr>
              <a:t>学习分享管理</a:t>
            </a:r>
          </a:p>
        </p:txBody>
      </p:sp>
      <p:sp>
        <p:nvSpPr>
          <p:cNvPr id="44" name="矩形 43">
            <a:extLst>
              <a:ext uri="{FF2B5EF4-FFF2-40B4-BE49-F238E27FC236}">
                <a16:creationId xmlns:a16="http://schemas.microsoft.com/office/drawing/2014/main" id="{E1D5C694-8E98-8484-56D9-C29251EEF95C}"/>
              </a:ext>
            </a:extLst>
          </p:cNvPr>
          <p:cNvSpPr/>
          <p:nvPr/>
        </p:nvSpPr>
        <p:spPr>
          <a:xfrm>
            <a:off x="8125410" y="2097880"/>
            <a:ext cx="1655927" cy="745845"/>
          </a:xfrm>
          <a:prstGeom prst="rect">
            <a:avLst/>
          </a:prstGeom>
        </p:spPr>
        <p:txBody>
          <a:bodyPr wrap="square">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chemeClr val="accent3">
                    <a:lumMod val="50000"/>
                  </a:schemeClr>
                </a:solidFill>
                <a:effectLst/>
                <a:uLnTx/>
                <a:uFillTx/>
                <a:latin typeface="微软雅黑"/>
                <a:ea typeface="微软雅黑"/>
                <a:cs typeface="+mn-cs"/>
              </a:rPr>
              <a:t>项目</a:t>
            </a:r>
            <a:endParaRPr kumimoji="0" lang="en-US" altLang="zh-CN" sz="2000" b="1" i="0" u="none" strike="noStrike" kern="1200" cap="none" spc="0" normalizeH="0" baseline="0" noProof="0">
              <a:ln>
                <a:noFill/>
              </a:ln>
              <a:solidFill>
                <a:schemeClr val="accent3">
                  <a:lumMod val="50000"/>
                </a:schemeClr>
              </a:solidFill>
              <a:effectLst/>
              <a:uLnTx/>
              <a:uFillTx/>
              <a:latin typeface="微软雅黑"/>
              <a:ea typeface="微软雅黑"/>
              <a:cs typeface="+mn-cs"/>
            </a:endParaRPr>
          </a:p>
          <a:p>
            <a:pPr marL="0" marR="0" lvl="0" indent="0" algn="ctr" defTabSz="914400" rtl="0" eaLnBrk="1" fontAlgn="auto" latinLnBrk="0" hangingPunct="1">
              <a:lnSpc>
                <a:spcPct val="11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chemeClr val="accent3">
                    <a:lumMod val="50000"/>
                  </a:schemeClr>
                </a:solidFill>
                <a:effectLst/>
                <a:uLnTx/>
                <a:uFillTx/>
                <a:latin typeface="微软雅黑"/>
                <a:ea typeface="微软雅黑"/>
                <a:cs typeface="+mn-cs"/>
              </a:rPr>
              <a:t>管理</a:t>
            </a:r>
          </a:p>
        </p:txBody>
      </p:sp>
      <p:grpSp>
        <p:nvGrpSpPr>
          <p:cNvPr id="45" name="组合 44">
            <a:extLst>
              <a:ext uri="{FF2B5EF4-FFF2-40B4-BE49-F238E27FC236}">
                <a16:creationId xmlns:a16="http://schemas.microsoft.com/office/drawing/2014/main" id="{522E4150-4E76-A28D-337D-F67C259CB094}"/>
              </a:ext>
            </a:extLst>
          </p:cNvPr>
          <p:cNvGrpSpPr/>
          <p:nvPr/>
        </p:nvGrpSpPr>
        <p:grpSpPr>
          <a:xfrm>
            <a:off x="5763544" y="1596180"/>
            <a:ext cx="464717" cy="466917"/>
            <a:chOff x="6339462" y="3747511"/>
            <a:chExt cx="907547" cy="772010"/>
          </a:xfrm>
          <a:solidFill>
            <a:schemeClr val="accent2"/>
          </a:solidFill>
        </p:grpSpPr>
        <p:sp>
          <p:nvSpPr>
            <p:cNvPr id="63" name="Rectangle 130">
              <a:extLst>
                <a:ext uri="{FF2B5EF4-FFF2-40B4-BE49-F238E27FC236}">
                  <a16:creationId xmlns:a16="http://schemas.microsoft.com/office/drawing/2014/main" id="{096937CA-7867-E234-AF3B-23388F9965A5}"/>
                </a:ext>
              </a:extLst>
            </p:cNvPr>
            <p:cNvSpPr>
              <a:spLocks noChangeArrowheads="1"/>
            </p:cNvSpPr>
            <p:nvPr/>
          </p:nvSpPr>
          <p:spPr bwMode="auto">
            <a:xfrm>
              <a:off x="6339462" y="4489161"/>
              <a:ext cx="881523" cy="303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B050"/>
                </a:solidFill>
                <a:effectLst/>
                <a:uLnTx/>
                <a:uFillTx/>
                <a:latin typeface="Arial"/>
                <a:ea typeface="微软雅黑"/>
                <a:cs typeface="+mn-cs"/>
              </a:endParaRPr>
            </a:p>
          </p:txBody>
        </p:sp>
        <p:sp>
          <p:nvSpPr>
            <p:cNvPr id="64" name="Freeform 131">
              <a:extLst>
                <a:ext uri="{FF2B5EF4-FFF2-40B4-BE49-F238E27FC236}">
                  <a16:creationId xmlns:a16="http://schemas.microsoft.com/office/drawing/2014/main" id="{9E3E75B7-9D43-5BF8-026B-065387E90DEA}"/>
                </a:ext>
              </a:extLst>
            </p:cNvPr>
            <p:cNvSpPr/>
            <p:nvPr/>
          </p:nvSpPr>
          <p:spPr bwMode="auto">
            <a:xfrm>
              <a:off x="6398014" y="4350373"/>
              <a:ext cx="123608" cy="114934"/>
            </a:xfrm>
            <a:custGeom>
              <a:avLst/>
              <a:gdLst>
                <a:gd name="T0" fmla="*/ 43 w 48"/>
                <a:gd name="T1" fmla="*/ 45 h 45"/>
                <a:gd name="T2" fmla="*/ 48 w 48"/>
                <a:gd name="T3" fmla="*/ 39 h 45"/>
                <a:gd name="T4" fmla="*/ 48 w 48"/>
                <a:gd name="T5" fmla="*/ 0 h 45"/>
                <a:gd name="T6" fmla="*/ 0 w 48"/>
                <a:gd name="T7" fmla="*/ 8 h 45"/>
                <a:gd name="T8" fmla="*/ 0 w 48"/>
                <a:gd name="T9" fmla="*/ 39 h 45"/>
                <a:gd name="T10" fmla="*/ 6 w 48"/>
                <a:gd name="T11" fmla="*/ 45 h 45"/>
                <a:gd name="T12" fmla="*/ 43 w 48"/>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8" h="45">
                  <a:moveTo>
                    <a:pt x="43" y="45"/>
                  </a:moveTo>
                  <a:cubicBezTo>
                    <a:pt x="46" y="45"/>
                    <a:pt x="48" y="42"/>
                    <a:pt x="48" y="39"/>
                  </a:cubicBezTo>
                  <a:cubicBezTo>
                    <a:pt x="48" y="0"/>
                    <a:pt x="48" y="0"/>
                    <a:pt x="48" y="0"/>
                  </a:cubicBezTo>
                  <a:cubicBezTo>
                    <a:pt x="29" y="5"/>
                    <a:pt x="12" y="7"/>
                    <a:pt x="0" y="8"/>
                  </a:cubicBezTo>
                  <a:cubicBezTo>
                    <a:pt x="0" y="39"/>
                    <a:pt x="0" y="39"/>
                    <a:pt x="0" y="39"/>
                  </a:cubicBezTo>
                  <a:cubicBezTo>
                    <a:pt x="0" y="42"/>
                    <a:pt x="3" y="45"/>
                    <a:pt x="6" y="45"/>
                  </a:cubicBezTo>
                  <a:lnTo>
                    <a:pt x="43"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B050"/>
                </a:solidFill>
                <a:effectLst/>
                <a:uLnTx/>
                <a:uFillTx/>
                <a:latin typeface="Arial"/>
                <a:ea typeface="微软雅黑"/>
                <a:cs typeface="+mn-cs"/>
              </a:endParaRPr>
            </a:p>
          </p:txBody>
        </p:sp>
        <p:sp>
          <p:nvSpPr>
            <p:cNvPr id="65" name="Freeform 132">
              <a:extLst>
                <a:ext uri="{FF2B5EF4-FFF2-40B4-BE49-F238E27FC236}">
                  <a16:creationId xmlns:a16="http://schemas.microsoft.com/office/drawing/2014/main" id="{EE0AC9A0-88BD-601A-406C-F8DC5DEBA4BD}"/>
                </a:ext>
              </a:extLst>
            </p:cNvPr>
            <p:cNvSpPr/>
            <p:nvPr/>
          </p:nvSpPr>
          <p:spPr bwMode="auto">
            <a:xfrm>
              <a:off x="6557403" y="4299411"/>
              <a:ext cx="122524" cy="165896"/>
            </a:xfrm>
            <a:custGeom>
              <a:avLst/>
              <a:gdLst>
                <a:gd name="T0" fmla="*/ 43 w 48"/>
                <a:gd name="T1" fmla="*/ 65 h 65"/>
                <a:gd name="T2" fmla="*/ 48 w 48"/>
                <a:gd name="T3" fmla="*/ 59 h 65"/>
                <a:gd name="T4" fmla="*/ 48 w 48"/>
                <a:gd name="T5" fmla="*/ 0 h 65"/>
                <a:gd name="T6" fmla="*/ 44 w 48"/>
                <a:gd name="T7" fmla="*/ 2 h 65"/>
                <a:gd name="T8" fmla="*/ 0 w 48"/>
                <a:gd name="T9" fmla="*/ 16 h 65"/>
                <a:gd name="T10" fmla="*/ 0 w 48"/>
                <a:gd name="T11" fmla="*/ 59 h 65"/>
                <a:gd name="T12" fmla="*/ 6 w 48"/>
                <a:gd name="T13" fmla="*/ 65 h 65"/>
                <a:gd name="T14" fmla="*/ 43 w 48"/>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65">
                  <a:moveTo>
                    <a:pt x="43" y="65"/>
                  </a:moveTo>
                  <a:cubicBezTo>
                    <a:pt x="46" y="65"/>
                    <a:pt x="48" y="62"/>
                    <a:pt x="48" y="59"/>
                  </a:cubicBezTo>
                  <a:cubicBezTo>
                    <a:pt x="48" y="0"/>
                    <a:pt x="48" y="0"/>
                    <a:pt x="48" y="0"/>
                  </a:cubicBezTo>
                  <a:cubicBezTo>
                    <a:pt x="47" y="1"/>
                    <a:pt x="46" y="1"/>
                    <a:pt x="44" y="2"/>
                  </a:cubicBezTo>
                  <a:cubicBezTo>
                    <a:pt x="29" y="8"/>
                    <a:pt x="14" y="13"/>
                    <a:pt x="0" y="16"/>
                  </a:cubicBezTo>
                  <a:cubicBezTo>
                    <a:pt x="0" y="59"/>
                    <a:pt x="0" y="59"/>
                    <a:pt x="0" y="59"/>
                  </a:cubicBezTo>
                  <a:cubicBezTo>
                    <a:pt x="0" y="62"/>
                    <a:pt x="3" y="65"/>
                    <a:pt x="6" y="65"/>
                  </a:cubicBezTo>
                  <a:lnTo>
                    <a:pt x="43"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B050"/>
                </a:solidFill>
                <a:effectLst/>
                <a:uLnTx/>
                <a:uFillTx/>
                <a:latin typeface="Arial"/>
                <a:ea typeface="微软雅黑"/>
                <a:cs typeface="+mn-cs"/>
              </a:endParaRPr>
            </a:p>
          </p:txBody>
        </p:sp>
        <p:sp>
          <p:nvSpPr>
            <p:cNvPr id="66" name="Freeform 133">
              <a:extLst>
                <a:ext uri="{FF2B5EF4-FFF2-40B4-BE49-F238E27FC236}">
                  <a16:creationId xmlns:a16="http://schemas.microsoft.com/office/drawing/2014/main" id="{74D40993-E866-225D-B3BA-12F0C5BDA991}"/>
                </a:ext>
              </a:extLst>
            </p:cNvPr>
            <p:cNvSpPr/>
            <p:nvPr/>
          </p:nvSpPr>
          <p:spPr bwMode="auto">
            <a:xfrm>
              <a:off x="6715709" y="4219174"/>
              <a:ext cx="123608" cy="246133"/>
            </a:xfrm>
            <a:custGeom>
              <a:avLst/>
              <a:gdLst>
                <a:gd name="T0" fmla="*/ 43 w 48"/>
                <a:gd name="T1" fmla="*/ 96 h 96"/>
                <a:gd name="T2" fmla="*/ 48 w 48"/>
                <a:gd name="T3" fmla="*/ 90 h 96"/>
                <a:gd name="T4" fmla="*/ 48 w 48"/>
                <a:gd name="T5" fmla="*/ 0 h 96"/>
                <a:gd name="T6" fmla="*/ 0 w 48"/>
                <a:gd name="T7" fmla="*/ 25 h 96"/>
                <a:gd name="T8" fmla="*/ 0 w 48"/>
                <a:gd name="T9" fmla="*/ 90 h 96"/>
                <a:gd name="T10" fmla="*/ 6 w 48"/>
                <a:gd name="T11" fmla="*/ 96 h 96"/>
                <a:gd name="T12" fmla="*/ 43 w 48"/>
                <a:gd name="T13" fmla="*/ 96 h 96"/>
              </a:gdLst>
              <a:ahLst/>
              <a:cxnLst>
                <a:cxn ang="0">
                  <a:pos x="T0" y="T1"/>
                </a:cxn>
                <a:cxn ang="0">
                  <a:pos x="T2" y="T3"/>
                </a:cxn>
                <a:cxn ang="0">
                  <a:pos x="T4" y="T5"/>
                </a:cxn>
                <a:cxn ang="0">
                  <a:pos x="T6" y="T7"/>
                </a:cxn>
                <a:cxn ang="0">
                  <a:pos x="T8" y="T9"/>
                </a:cxn>
                <a:cxn ang="0">
                  <a:pos x="T10" y="T11"/>
                </a:cxn>
                <a:cxn ang="0">
                  <a:pos x="T12" y="T13"/>
                </a:cxn>
              </a:cxnLst>
              <a:rect l="0" t="0" r="r" b="b"/>
              <a:pathLst>
                <a:path w="48" h="96">
                  <a:moveTo>
                    <a:pt x="43" y="96"/>
                  </a:moveTo>
                  <a:cubicBezTo>
                    <a:pt x="46" y="96"/>
                    <a:pt x="48" y="93"/>
                    <a:pt x="48" y="90"/>
                  </a:cubicBezTo>
                  <a:cubicBezTo>
                    <a:pt x="48" y="0"/>
                    <a:pt x="48" y="0"/>
                    <a:pt x="48" y="0"/>
                  </a:cubicBezTo>
                  <a:cubicBezTo>
                    <a:pt x="33" y="10"/>
                    <a:pt x="17" y="18"/>
                    <a:pt x="0" y="25"/>
                  </a:cubicBezTo>
                  <a:cubicBezTo>
                    <a:pt x="0" y="90"/>
                    <a:pt x="0" y="90"/>
                    <a:pt x="0" y="90"/>
                  </a:cubicBezTo>
                  <a:cubicBezTo>
                    <a:pt x="0" y="93"/>
                    <a:pt x="3" y="96"/>
                    <a:pt x="6" y="96"/>
                  </a:cubicBezTo>
                  <a:lnTo>
                    <a:pt x="43"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B050"/>
                </a:solidFill>
                <a:effectLst/>
                <a:uLnTx/>
                <a:uFillTx/>
                <a:latin typeface="Arial"/>
                <a:ea typeface="微软雅黑"/>
                <a:cs typeface="+mn-cs"/>
              </a:endParaRPr>
            </a:p>
          </p:txBody>
        </p:sp>
        <p:sp>
          <p:nvSpPr>
            <p:cNvPr id="67" name="Freeform 134">
              <a:extLst>
                <a:ext uri="{FF2B5EF4-FFF2-40B4-BE49-F238E27FC236}">
                  <a16:creationId xmlns:a16="http://schemas.microsoft.com/office/drawing/2014/main" id="{6C356943-EB80-AE31-3D91-B6027CFEC21C}"/>
                </a:ext>
              </a:extLst>
            </p:cNvPr>
            <p:cNvSpPr/>
            <p:nvPr/>
          </p:nvSpPr>
          <p:spPr bwMode="auto">
            <a:xfrm>
              <a:off x="6875099" y="4100987"/>
              <a:ext cx="123608" cy="364319"/>
            </a:xfrm>
            <a:custGeom>
              <a:avLst/>
              <a:gdLst>
                <a:gd name="T0" fmla="*/ 43 w 48"/>
                <a:gd name="T1" fmla="*/ 142 h 142"/>
                <a:gd name="T2" fmla="*/ 48 w 48"/>
                <a:gd name="T3" fmla="*/ 136 h 142"/>
                <a:gd name="T4" fmla="*/ 48 w 48"/>
                <a:gd name="T5" fmla="*/ 0 h 142"/>
                <a:gd name="T6" fmla="*/ 32 w 48"/>
                <a:gd name="T7" fmla="*/ 14 h 142"/>
                <a:gd name="T8" fmla="*/ 0 w 48"/>
                <a:gd name="T9" fmla="*/ 37 h 142"/>
                <a:gd name="T10" fmla="*/ 0 w 48"/>
                <a:gd name="T11" fmla="*/ 136 h 142"/>
                <a:gd name="T12" fmla="*/ 6 w 48"/>
                <a:gd name="T13" fmla="*/ 142 h 142"/>
                <a:gd name="T14" fmla="*/ 43 w 48"/>
                <a:gd name="T15" fmla="*/ 142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42">
                  <a:moveTo>
                    <a:pt x="43" y="142"/>
                  </a:moveTo>
                  <a:cubicBezTo>
                    <a:pt x="46" y="142"/>
                    <a:pt x="48" y="139"/>
                    <a:pt x="48" y="136"/>
                  </a:cubicBezTo>
                  <a:cubicBezTo>
                    <a:pt x="48" y="0"/>
                    <a:pt x="48" y="0"/>
                    <a:pt x="48" y="0"/>
                  </a:cubicBezTo>
                  <a:cubicBezTo>
                    <a:pt x="43" y="5"/>
                    <a:pt x="37" y="10"/>
                    <a:pt x="32" y="14"/>
                  </a:cubicBezTo>
                  <a:cubicBezTo>
                    <a:pt x="21" y="23"/>
                    <a:pt x="11" y="30"/>
                    <a:pt x="0" y="37"/>
                  </a:cubicBezTo>
                  <a:cubicBezTo>
                    <a:pt x="0" y="136"/>
                    <a:pt x="0" y="136"/>
                    <a:pt x="0" y="136"/>
                  </a:cubicBezTo>
                  <a:cubicBezTo>
                    <a:pt x="0" y="139"/>
                    <a:pt x="3" y="142"/>
                    <a:pt x="6" y="142"/>
                  </a:cubicBezTo>
                  <a:lnTo>
                    <a:pt x="43" y="1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B050"/>
                </a:solidFill>
                <a:effectLst/>
                <a:uLnTx/>
                <a:uFillTx/>
                <a:latin typeface="Arial"/>
                <a:ea typeface="微软雅黑"/>
                <a:cs typeface="+mn-cs"/>
              </a:endParaRPr>
            </a:p>
          </p:txBody>
        </p:sp>
        <p:sp>
          <p:nvSpPr>
            <p:cNvPr id="68" name="Freeform 135">
              <a:extLst>
                <a:ext uri="{FF2B5EF4-FFF2-40B4-BE49-F238E27FC236}">
                  <a16:creationId xmlns:a16="http://schemas.microsoft.com/office/drawing/2014/main" id="{DE701744-CAB4-2864-A042-35B6E9548853}"/>
                </a:ext>
              </a:extLst>
            </p:cNvPr>
            <p:cNvSpPr/>
            <p:nvPr/>
          </p:nvSpPr>
          <p:spPr bwMode="auto">
            <a:xfrm>
              <a:off x="7034488" y="3927502"/>
              <a:ext cx="122524" cy="537805"/>
            </a:xfrm>
            <a:custGeom>
              <a:avLst/>
              <a:gdLst>
                <a:gd name="T0" fmla="*/ 43 w 48"/>
                <a:gd name="T1" fmla="*/ 210 h 210"/>
                <a:gd name="T2" fmla="*/ 48 w 48"/>
                <a:gd name="T3" fmla="*/ 204 h 210"/>
                <a:gd name="T4" fmla="*/ 48 w 48"/>
                <a:gd name="T5" fmla="*/ 0 h 210"/>
                <a:gd name="T6" fmla="*/ 0 w 48"/>
                <a:gd name="T7" fmla="*/ 56 h 210"/>
                <a:gd name="T8" fmla="*/ 0 w 48"/>
                <a:gd name="T9" fmla="*/ 204 h 210"/>
                <a:gd name="T10" fmla="*/ 6 w 48"/>
                <a:gd name="T11" fmla="*/ 210 h 210"/>
                <a:gd name="T12" fmla="*/ 43 w 48"/>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48" h="210">
                  <a:moveTo>
                    <a:pt x="43" y="210"/>
                  </a:moveTo>
                  <a:cubicBezTo>
                    <a:pt x="46" y="210"/>
                    <a:pt x="48" y="207"/>
                    <a:pt x="48" y="204"/>
                  </a:cubicBezTo>
                  <a:cubicBezTo>
                    <a:pt x="48" y="0"/>
                    <a:pt x="48" y="0"/>
                    <a:pt x="48" y="0"/>
                  </a:cubicBezTo>
                  <a:cubicBezTo>
                    <a:pt x="33" y="20"/>
                    <a:pt x="17" y="39"/>
                    <a:pt x="0" y="56"/>
                  </a:cubicBezTo>
                  <a:cubicBezTo>
                    <a:pt x="0" y="204"/>
                    <a:pt x="0" y="204"/>
                    <a:pt x="0" y="204"/>
                  </a:cubicBezTo>
                  <a:cubicBezTo>
                    <a:pt x="0" y="207"/>
                    <a:pt x="3" y="210"/>
                    <a:pt x="6" y="210"/>
                  </a:cubicBezTo>
                  <a:lnTo>
                    <a:pt x="43" y="2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B050"/>
                </a:solidFill>
                <a:effectLst/>
                <a:uLnTx/>
                <a:uFillTx/>
                <a:latin typeface="Arial"/>
                <a:ea typeface="微软雅黑"/>
                <a:cs typeface="+mn-cs"/>
              </a:endParaRPr>
            </a:p>
          </p:txBody>
        </p:sp>
        <p:sp>
          <p:nvSpPr>
            <p:cNvPr id="69" name="Freeform 136">
              <a:extLst>
                <a:ext uri="{FF2B5EF4-FFF2-40B4-BE49-F238E27FC236}">
                  <a16:creationId xmlns:a16="http://schemas.microsoft.com/office/drawing/2014/main" id="{21822F50-8E86-F1C1-A07E-59D952483CCA}"/>
                </a:ext>
              </a:extLst>
            </p:cNvPr>
            <p:cNvSpPr/>
            <p:nvPr/>
          </p:nvSpPr>
          <p:spPr bwMode="auto">
            <a:xfrm>
              <a:off x="6343800" y="3747511"/>
              <a:ext cx="903209" cy="587682"/>
            </a:xfrm>
            <a:custGeom>
              <a:avLst/>
              <a:gdLst>
                <a:gd name="T0" fmla="*/ 350 w 352"/>
                <a:gd name="T1" fmla="*/ 58 h 229"/>
                <a:gd name="T2" fmla="*/ 335 w 352"/>
                <a:gd name="T3" fmla="*/ 8 h 229"/>
                <a:gd name="T4" fmla="*/ 322 w 352"/>
                <a:gd name="T5" fmla="*/ 2 h 229"/>
                <a:gd name="T6" fmla="*/ 273 w 352"/>
                <a:gd name="T7" fmla="*/ 17 h 229"/>
                <a:gd name="T8" fmla="*/ 266 w 352"/>
                <a:gd name="T9" fmla="*/ 30 h 229"/>
                <a:gd name="T10" fmla="*/ 279 w 352"/>
                <a:gd name="T11" fmla="*/ 36 h 229"/>
                <a:gd name="T12" fmla="*/ 304 w 352"/>
                <a:gd name="T13" fmla="*/ 29 h 229"/>
                <a:gd name="T14" fmla="*/ 219 w 352"/>
                <a:gd name="T15" fmla="*/ 121 h 229"/>
                <a:gd name="T16" fmla="*/ 71 w 352"/>
                <a:gd name="T17" fmla="*/ 194 h 229"/>
                <a:gd name="T18" fmla="*/ 0 w 352"/>
                <a:gd name="T19" fmla="*/ 205 h 229"/>
                <a:gd name="T20" fmla="*/ 0 w 352"/>
                <a:gd name="T21" fmla="*/ 205 h 229"/>
                <a:gd name="T22" fmla="*/ 0 w 352"/>
                <a:gd name="T23" fmla="*/ 229 h 229"/>
                <a:gd name="T24" fmla="*/ 0 w 352"/>
                <a:gd name="T25" fmla="*/ 229 h 229"/>
                <a:gd name="T26" fmla="*/ 125 w 352"/>
                <a:gd name="T27" fmla="*/ 202 h 229"/>
                <a:gd name="T28" fmla="*/ 234 w 352"/>
                <a:gd name="T29" fmla="*/ 139 h 229"/>
                <a:gd name="T30" fmla="*/ 324 w 352"/>
                <a:gd name="T31" fmla="*/ 41 h 229"/>
                <a:gd name="T32" fmla="*/ 331 w 352"/>
                <a:gd name="T33" fmla="*/ 64 h 229"/>
                <a:gd name="T34" fmla="*/ 344 w 352"/>
                <a:gd name="T35" fmla="*/ 70 h 229"/>
                <a:gd name="T36" fmla="*/ 350 w 352"/>
                <a:gd name="T37" fmla="*/ 5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2" h="229">
                  <a:moveTo>
                    <a:pt x="350" y="58"/>
                  </a:moveTo>
                  <a:cubicBezTo>
                    <a:pt x="335" y="8"/>
                    <a:pt x="335" y="8"/>
                    <a:pt x="335" y="8"/>
                  </a:cubicBezTo>
                  <a:cubicBezTo>
                    <a:pt x="333" y="3"/>
                    <a:pt x="327" y="0"/>
                    <a:pt x="322" y="2"/>
                  </a:cubicBezTo>
                  <a:cubicBezTo>
                    <a:pt x="273" y="17"/>
                    <a:pt x="273" y="17"/>
                    <a:pt x="273" y="17"/>
                  </a:cubicBezTo>
                  <a:cubicBezTo>
                    <a:pt x="268" y="19"/>
                    <a:pt x="265" y="25"/>
                    <a:pt x="266" y="30"/>
                  </a:cubicBezTo>
                  <a:cubicBezTo>
                    <a:pt x="268" y="35"/>
                    <a:pt x="274" y="38"/>
                    <a:pt x="279" y="36"/>
                  </a:cubicBezTo>
                  <a:cubicBezTo>
                    <a:pt x="304" y="29"/>
                    <a:pt x="304" y="29"/>
                    <a:pt x="304" y="29"/>
                  </a:cubicBezTo>
                  <a:cubicBezTo>
                    <a:pt x="278" y="67"/>
                    <a:pt x="249" y="97"/>
                    <a:pt x="219" y="121"/>
                  </a:cubicBezTo>
                  <a:cubicBezTo>
                    <a:pt x="166" y="163"/>
                    <a:pt x="112" y="184"/>
                    <a:pt x="71" y="194"/>
                  </a:cubicBezTo>
                  <a:cubicBezTo>
                    <a:pt x="29" y="205"/>
                    <a:pt x="1" y="205"/>
                    <a:pt x="0" y="205"/>
                  </a:cubicBezTo>
                  <a:cubicBezTo>
                    <a:pt x="0" y="205"/>
                    <a:pt x="0" y="205"/>
                    <a:pt x="0" y="205"/>
                  </a:cubicBezTo>
                  <a:cubicBezTo>
                    <a:pt x="0" y="229"/>
                    <a:pt x="0" y="229"/>
                    <a:pt x="0" y="229"/>
                  </a:cubicBezTo>
                  <a:cubicBezTo>
                    <a:pt x="0" y="229"/>
                    <a:pt x="0" y="229"/>
                    <a:pt x="0" y="229"/>
                  </a:cubicBezTo>
                  <a:cubicBezTo>
                    <a:pt x="3" y="229"/>
                    <a:pt x="56" y="229"/>
                    <a:pt x="125" y="202"/>
                  </a:cubicBezTo>
                  <a:cubicBezTo>
                    <a:pt x="159" y="189"/>
                    <a:pt x="197" y="169"/>
                    <a:pt x="234" y="139"/>
                  </a:cubicBezTo>
                  <a:cubicBezTo>
                    <a:pt x="265" y="114"/>
                    <a:pt x="296" y="82"/>
                    <a:pt x="324" y="41"/>
                  </a:cubicBezTo>
                  <a:cubicBezTo>
                    <a:pt x="331" y="64"/>
                    <a:pt x="331" y="64"/>
                    <a:pt x="331" y="64"/>
                  </a:cubicBezTo>
                  <a:cubicBezTo>
                    <a:pt x="333" y="69"/>
                    <a:pt x="339" y="72"/>
                    <a:pt x="344" y="70"/>
                  </a:cubicBezTo>
                  <a:cubicBezTo>
                    <a:pt x="349" y="69"/>
                    <a:pt x="352" y="63"/>
                    <a:pt x="350"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B050"/>
                </a:solidFill>
                <a:effectLst/>
                <a:uLnTx/>
                <a:uFillTx/>
                <a:latin typeface="Arial"/>
                <a:ea typeface="微软雅黑"/>
                <a:cs typeface="+mn-cs"/>
              </a:endParaRPr>
            </a:p>
          </p:txBody>
        </p:sp>
        <p:sp>
          <p:nvSpPr>
            <p:cNvPr id="70" name="Freeform 137">
              <a:extLst>
                <a:ext uri="{FF2B5EF4-FFF2-40B4-BE49-F238E27FC236}">
                  <a16:creationId xmlns:a16="http://schemas.microsoft.com/office/drawing/2014/main" id="{2F9BA553-BA26-012C-FB6C-C13D326ECC01}"/>
                </a:ext>
              </a:extLst>
            </p:cNvPr>
            <p:cNvSpPr/>
            <p:nvPr/>
          </p:nvSpPr>
          <p:spPr bwMode="auto">
            <a:xfrm>
              <a:off x="6375243" y="3837506"/>
              <a:ext cx="217941" cy="353477"/>
            </a:xfrm>
            <a:custGeom>
              <a:avLst/>
              <a:gdLst>
                <a:gd name="T0" fmla="*/ 57 w 85"/>
                <a:gd name="T1" fmla="*/ 104 h 138"/>
                <a:gd name="T2" fmla="*/ 45 w 85"/>
                <a:gd name="T3" fmla="*/ 108 h 138"/>
                <a:gd name="T4" fmla="*/ 30 w 85"/>
                <a:gd name="T5" fmla="*/ 105 h 138"/>
                <a:gd name="T6" fmla="*/ 20 w 85"/>
                <a:gd name="T7" fmla="*/ 100 h 138"/>
                <a:gd name="T8" fmla="*/ 19 w 85"/>
                <a:gd name="T9" fmla="*/ 98 h 138"/>
                <a:gd name="T10" fmla="*/ 19 w 85"/>
                <a:gd name="T11" fmla="*/ 98 h 138"/>
                <a:gd name="T12" fmla="*/ 19 w 85"/>
                <a:gd name="T13" fmla="*/ 98 h 138"/>
                <a:gd name="T14" fmla="*/ 19 w 85"/>
                <a:gd name="T15" fmla="*/ 97 h 138"/>
                <a:gd name="T16" fmla="*/ 13 w 85"/>
                <a:gd name="T17" fmla="*/ 94 h 138"/>
                <a:gd name="T18" fmla="*/ 3 w 85"/>
                <a:gd name="T19" fmla="*/ 101 h 138"/>
                <a:gd name="T20" fmla="*/ 3 w 85"/>
                <a:gd name="T21" fmla="*/ 109 h 138"/>
                <a:gd name="T22" fmla="*/ 33 w 85"/>
                <a:gd name="T23" fmla="*/ 125 h 138"/>
                <a:gd name="T24" fmla="*/ 33 w 85"/>
                <a:gd name="T25" fmla="*/ 135 h 138"/>
                <a:gd name="T26" fmla="*/ 36 w 85"/>
                <a:gd name="T27" fmla="*/ 138 h 138"/>
                <a:gd name="T28" fmla="*/ 46 w 85"/>
                <a:gd name="T29" fmla="*/ 138 h 138"/>
                <a:gd name="T30" fmla="*/ 49 w 85"/>
                <a:gd name="T31" fmla="*/ 135 h 138"/>
                <a:gd name="T32" fmla="*/ 49 w 85"/>
                <a:gd name="T33" fmla="*/ 126 h 138"/>
                <a:gd name="T34" fmla="*/ 72 w 85"/>
                <a:gd name="T35" fmla="*/ 118 h 138"/>
                <a:gd name="T36" fmla="*/ 81 w 85"/>
                <a:gd name="T37" fmla="*/ 86 h 138"/>
                <a:gd name="T38" fmla="*/ 49 w 85"/>
                <a:gd name="T39" fmla="*/ 62 h 138"/>
                <a:gd name="T40" fmla="*/ 47 w 85"/>
                <a:gd name="T41" fmla="*/ 61 h 138"/>
                <a:gd name="T42" fmla="*/ 35 w 85"/>
                <a:gd name="T43" fmla="*/ 56 h 138"/>
                <a:gd name="T44" fmla="*/ 34 w 85"/>
                <a:gd name="T45" fmla="*/ 56 h 138"/>
                <a:gd name="T46" fmla="*/ 25 w 85"/>
                <a:gd name="T47" fmla="*/ 49 h 138"/>
                <a:gd name="T48" fmla="*/ 27 w 85"/>
                <a:gd name="T49" fmla="*/ 36 h 138"/>
                <a:gd name="T50" fmla="*/ 41 w 85"/>
                <a:gd name="T51" fmla="*/ 31 h 138"/>
                <a:gd name="T52" fmla="*/ 51 w 85"/>
                <a:gd name="T53" fmla="*/ 32 h 138"/>
                <a:gd name="T54" fmla="*/ 61 w 85"/>
                <a:gd name="T55" fmla="*/ 39 h 138"/>
                <a:gd name="T56" fmla="*/ 62 w 85"/>
                <a:gd name="T57" fmla="*/ 40 h 138"/>
                <a:gd name="T58" fmla="*/ 62 w 85"/>
                <a:gd name="T59" fmla="*/ 40 h 138"/>
                <a:gd name="T60" fmla="*/ 62 w 85"/>
                <a:gd name="T61" fmla="*/ 41 h 138"/>
                <a:gd name="T62" fmla="*/ 68 w 85"/>
                <a:gd name="T63" fmla="*/ 44 h 138"/>
                <a:gd name="T64" fmla="*/ 78 w 85"/>
                <a:gd name="T65" fmla="*/ 38 h 138"/>
                <a:gd name="T66" fmla="*/ 78 w 85"/>
                <a:gd name="T67" fmla="*/ 29 h 138"/>
                <a:gd name="T68" fmla="*/ 56 w 85"/>
                <a:gd name="T69" fmla="*/ 14 h 138"/>
                <a:gd name="T70" fmla="*/ 49 w 85"/>
                <a:gd name="T71" fmla="*/ 13 h 138"/>
                <a:gd name="T72" fmla="*/ 49 w 85"/>
                <a:gd name="T73" fmla="*/ 3 h 138"/>
                <a:gd name="T74" fmla="*/ 46 w 85"/>
                <a:gd name="T75" fmla="*/ 0 h 138"/>
                <a:gd name="T76" fmla="*/ 36 w 85"/>
                <a:gd name="T77" fmla="*/ 0 h 138"/>
                <a:gd name="T78" fmla="*/ 33 w 85"/>
                <a:gd name="T79" fmla="*/ 3 h 138"/>
                <a:gd name="T80" fmla="*/ 33 w 85"/>
                <a:gd name="T81" fmla="*/ 13 h 138"/>
                <a:gd name="T82" fmla="*/ 12 w 85"/>
                <a:gd name="T83" fmla="*/ 24 h 138"/>
                <a:gd name="T84" fmla="*/ 5 w 85"/>
                <a:gd name="T85" fmla="*/ 56 h 138"/>
                <a:gd name="T86" fmla="*/ 17 w 85"/>
                <a:gd name="T87" fmla="*/ 68 h 138"/>
                <a:gd name="T88" fmla="*/ 47 w 85"/>
                <a:gd name="T89" fmla="*/ 83 h 138"/>
                <a:gd name="T90" fmla="*/ 51 w 85"/>
                <a:gd name="T91" fmla="*/ 85 h 138"/>
                <a:gd name="T92" fmla="*/ 59 w 85"/>
                <a:gd name="T93" fmla="*/ 92 h 138"/>
                <a:gd name="T94" fmla="*/ 57 w 85"/>
                <a:gd name="T95" fmla="*/ 10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5" h="138">
                  <a:moveTo>
                    <a:pt x="57" y="104"/>
                  </a:moveTo>
                  <a:cubicBezTo>
                    <a:pt x="54" y="107"/>
                    <a:pt x="50" y="108"/>
                    <a:pt x="45" y="108"/>
                  </a:cubicBezTo>
                  <a:cubicBezTo>
                    <a:pt x="40" y="108"/>
                    <a:pt x="35" y="107"/>
                    <a:pt x="30" y="105"/>
                  </a:cubicBezTo>
                  <a:cubicBezTo>
                    <a:pt x="27" y="104"/>
                    <a:pt x="23" y="102"/>
                    <a:pt x="20" y="100"/>
                  </a:cubicBezTo>
                  <a:cubicBezTo>
                    <a:pt x="20" y="99"/>
                    <a:pt x="20" y="99"/>
                    <a:pt x="19" y="98"/>
                  </a:cubicBezTo>
                  <a:cubicBezTo>
                    <a:pt x="19" y="98"/>
                    <a:pt x="19" y="98"/>
                    <a:pt x="19" y="98"/>
                  </a:cubicBezTo>
                  <a:cubicBezTo>
                    <a:pt x="19" y="98"/>
                    <a:pt x="19" y="98"/>
                    <a:pt x="19" y="98"/>
                  </a:cubicBezTo>
                  <a:cubicBezTo>
                    <a:pt x="19" y="97"/>
                    <a:pt x="19" y="97"/>
                    <a:pt x="19" y="97"/>
                  </a:cubicBezTo>
                  <a:cubicBezTo>
                    <a:pt x="17" y="95"/>
                    <a:pt x="15" y="94"/>
                    <a:pt x="13" y="94"/>
                  </a:cubicBezTo>
                  <a:cubicBezTo>
                    <a:pt x="9" y="94"/>
                    <a:pt x="5" y="97"/>
                    <a:pt x="3" y="101"/>
                  </a:cubicBezTo>
                  <a:cubicBezTo>
                    <a:pt x="1" y="104"/>
                    <a:pt x="1" y="107"/>
                    <a:pt x="3" y="109"/>
                  </a:cubicBezTo>
                  <a:cubicBezTo>
                    <a:pt x="8" y="118"/>
                    <a:pt x="21" y="123"/>
                    <a:pt x="33" y="125"/>
                  </a:cubicBezTo>
                  <a:cubicBezTo>
                    <a:pt x="33" y="135"/>
                    <a:pt x="33" y="135"/>
                    <a:pt x="33" y="135"/>
                  </a:cubicBezTo>
                  <a:cubicBezTo>
                    <a:pt x="33" y="137"/>
                    <a:pt x="35" y="138"/>
                    <a:pt x="36" y="138"/>
                  </a:cubicBezTo>
                  <a:cubicBezTo>
                    <a:pt x="46" y="138"/>
                    <a:pt x="46" y="138"/>
                    <a:pt x="46" y="138"/>
                  </a:cubicBezTo>
                  <a:cubicBezTo>
                    <a:pt x="47" y="138"/>
                    <a:pt x="49" y="137"/>
                    <a:pt x="49" y="135"/>
                  </a:cubicBezTo>
                  <a:cubicBezTo>
                    <a:pt x="49" y="126"/>
                    <a:pt x="49" y="126"/>
                    <a:pt x="49" y="126"/>
                  </a:cubicBezTo>
                  <a:cubicBezTo>
                    <a:pt x="59" y="125"/>
                    <a:pt x="67" y="122"/>
                    <a:pt x="72" y="118"/>
                  </a:cubicBezTo>
                  <a:cubicBezTo>
                    <a:pt x="81" y="109"/>
                    <a:pt x="85" y="97"/>
                    <a:pt x="81" y="86"/>
                  </a:cubicBezTo>
                  <a:cubicBezTo>
                    <a:pt x="77" y="74"/>
                    <a:pt x="61" y="67"/>
                    <a:pt x="49" y="62"/>
                  </a:cubicBezTo>
                  <a:cubicBezTo>
                    <a:pt x="47" y="61"/>
                    <a:pt x="47" y="61"/>
                    <a:pt x="47" y="61"/>
                  </a:cubicBezTo>
                  <a:cubicBezTo>
                    <a:pt x="43" y="59"/>
                    <a:pt x="37" y="57"/>
                    <a:pt x="35" y="56"/>
                  </a:cubicBezTo>
                  <a:cubicBezTo>
                    <a:pt x="34" y="56"/>
                    <a:pt x="34" y="56"/>
                    <a:pt x="34" y="56"/>
                  </a:cubicBezTo>
                  <a:cubicBezTo>
                    <a:pt x="30" y="54"/>
                    <a:pt x="27" y="52"/>
                    <a:pt x="25" y="49"/>
                  </a:cubicBezTo>
                  <a:cubicBezTo>
                    <a:pt x="23" y="45"/>
                    <a:pt x="23" y="39"/>
                    <a:pt x="27" y="36"/>
                  </a:cubicBezTo>
                  <a:cubicBezTo>
                    <a:pt x="32" y="32"/>
                    <a:pt x="37" y="31"/>
                    <a:pt x="41" y="31"/>
                  </a:cubicBezTo>
                  <a:cubicBezTo>
                    <a:pt x="44" y="31"/>
                    <a:pt x="48" y="31"/>
                    <a:pt x="51" y="32"/>
                  </a:cubicBezTo>
                  <a:cubicBezTo>
                    <a:pt x="54" y="33"/>
                    <a:pt x="58" y="36"/>
                    <a:pt x="61" y="39"/>
                  </a:cubicBezTo>
                  <a:cubicBezTo>
                    <a:pt x="61" y="39"/>
                    <a:pt x="61" y="39"/>
                    <a:pt x="62" y="40"/>
                  </a:cubicBezTo>
                  <a:cubicBezTo>
                    <a:pt x="62" y="40"/>
                    <a:pt x="62" y="40"/>
                    <a:pt x="62" y="40"/>
                  </a:cubicBezTo>
                  <a:cubicBezTo>
                    <a:pt x="62" y="41"/>
                    <a:pt x="62" y="41"/>
                    <a:pt x="62" y="41"/>
                  </a:cubicBezTo>
                  <a:cubicBezTo>
                    <a:pt x="64" y="43"/>
                    <a:pt x="66" y="44"/>
                    <a:pt x="68" y="44"/>
                  </a:cubicBezTo>
                  <a:cubicBezTo>
                    <a:pt x="72" y="44"/>
                    <a:pt x="76" y="41"/>
                    <a:pt x="78" y="38"/>
                  </a:cubicBezTo>
                  <a:cubicBezTo>
                    <a:pt x="80" y="35"/>
                    <a:pt x="80" y="32"/>
                    <a:pt x="78" y="29"/>
                  </a:cubicBezTo>
                  <a:cubicBezTo>
                    <a:pt x="74" y="22"/>
                    <a:pt x="64" y="17"/>
                    <a:pt x="56" y="14"/>
                  </a:cubicBezTo>
                  <a:cubicBezTo>
                    <a:pt x="54" y="14"/>
                    <a:pt x="51" y="13"/>
                    <a:pt x="49" y="13"/>
                  </a:cubicBezTo>
                  <a:cubicBezTo>
                    <a:pt x="49" y="3"/>
                    <a:pt x="49" y="3"/>
                    <a:pt x="49" y="3"/>
                  </a:cubicBezTo>
                  <a:cubicBezTo>
                    <a:pt x="49" y="1"/>
                    <a:pt x="47" y="0"/>
                    <a:pt x="46" y="0"/>
                  </a:cubicBezTo>
                  <a:cubicBezTo>
                    <a:pt x="36" y="0"/>
                    <a:pt x="36" y="0"/>
                    <a:pt x="36" y="0"/>
                  </a:cubicBezTo>
                  <a:cubicBezTo>
                    <a:pt x="35" y="0"/>
                    <a:pt x="33" y="1"/>
                    <a:pt x="33" y="3"/>
                  </a:cubicBezTo>
                  <a:cubicBezTo>
                    <a:pt x="33" y="13"/>
                    <a:pt x="33" y="13"/>
                    <a:pt x="33" y="13"/>
                  </a:cubicBezTo>
                  <a:cubicBezTo>
                    <a:pt x="25" y="15"/>
                    <a:pt x="17" y="18"/>
                    <a:pt x="12" y="24"/>
                  </a:cubicBezTo>
                  <a:cubicBezTo>
                    <a:pt x="3" y="32"/>
                    <a:pt x="0" y="45"/>
                    <a:pt x="5" y="56"/>
                  </a:cubicBezTo>
                  <a:cubicBezTo>
                    <a:pt x="8" y="62"/>
                    <a:pt x="12" y="66"/>
                    <a:pt x="17" y="68"/>
                  </a:cubicBezTo>
                  <a:cubicBezTo>
                    <a:pt x="20" y="70"/>
                    <a:pt x="38" y="79"/>
                    <a:pt x="47" y="83"/>
                  </a:cubicBezTo>
                  <a:cubicBezTo>
                    <a:pt x="51" y="85"/>
                    <a:pt x="51" y="85"/>
                    <a:pt x="51" y="85"/>
                  </a:cubicBezTo>
                  <a:cubicBezTo>
                    <a:pt x="55" y="87"/>
                    <a:pt x="58" y="89"/>
                    <a:pt x="59" y="92"/>
                  </a:cubicBezTo>
                  <a:cubicBezTo>
                    <a:pt x="61" y="96"/>
                    <a:pt x="60" y="102"/>
                    <a:pt x="57"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B050"/>
                </a:solidFill>
                <a:effectLst/>
                <a:uLnTx/>
                <a:uFillTx/>
                <a:latin typeface="Arial"/>
                <a:ea typeface="微软雅黑"/>
                <a:cs typeface="+mn-cs"/>
              </a:endParaRPr>
            </a:p>
          </p:txBody>
        </p:sp>
      </p:grpSp>
      <p:grpSp>
        <p:nvGrpSpPr>
          <p:cNvPr id="71" name="组合 70">
            <a:extLst>
              <a:ext uri="{FF2B5EF4-FFF2-40B4-BE49-F238E27FC236}">
                <a16:creationId xmlns:a16="http://schemas.microsoft.com/office/drawing/2014/main" id="{79CEB542-7345-DA3E-04AF-E03D0F85A662}"/>
              </a:ext>
            </a:extLst>
          </p:cNvPr>
          <p:cNvGrpSpPr/>
          <p:nvPr/>
        </p:nvGrpSpPr>
        <p:grpSpPr>
          <a:xfrm>
            <a:off x="2890197" y="1706458"/>
            <a:ext cx="419975" cy="372196"/>
            <a:chOff x="5700126" y="3099646"/>
            <a:chExt cx="612739" cy="625016"/>
          </a:xfrm>
          <a:solidFill>
            <a:schemeClr val="accent1"/>
          </a:solidFill>
        </p:grpSpPr>
        <p:sp>
          <p:nvSpPr>
            <p:cNvPr id="72" name="Freeform 268">
              <a:extLst>
                <a:ext uri="{FF2B5EF4-FFF2-40B4-BE49-F238E27FC236}">
                  <a16:creationId xmlns:a16="http://schemas.microsoft.com/office/drawing/2014/main" id="{2EB50D15-D968-4322-1533-EF3DC01BA9BA}"/>
                </a:ext>
              </a:extLst>
            </p:cNvPr>
            <p:cNvSpPr/>
            <p:nvPr/>
          </p:nvSpPr>
          <p:spPr bwMode="auto">
            <a:xfrm>
              <a:off x="6173813" y="3099646"/>
              <a:ext cx="81089" cy="89084"/>
            </a:xfrm>
            <a:custGeom>
              <a:avLst/>
              <a:gdLst>
                <a:gd name="T0" fmla="*/ 17 w 120"/>
                <a:gd name="T1" fmla="*/ 87 h 132"/>
                <a:gd name="T2" fmla="*/ 61 w 120"/>
                <a:gd name="T3" fmla="*/ 132 h 132"/>
                <a:gd name="T4" fmla="*/ 104 w 120"/>
                <a:gd name="T5" fmla="*/ 87 h 132"/>
                <a:gd name="T6" fmla="*/ 118 w 120"/>
                <a:gd name="T7" fmla="*/ 72 h 132"/>
                <a:gd name="T8" fmla="*/ 111 w 120"/>
                <a:gd name="T9" fmla="*/ 51 h 132"/>
                <a:gd name="T10" fmla="*/ 60 w 120"/>
                <a:gd name="T11" fmla="*/ 0 h 132"/>
                <a:gd name="T12" fmla="*/ 10 w 120"/>
                <a:gd name="T13" fmla="*/ 51 h 132"/>
                <a:gd name="T14" fmla="*/ 3 w 120"/>
                <a:gd name="T15" fmla="*/ 72 h 132"/>
                <a:gd name="T16" fmla="*/ 17 w 120"/>
                <a:gd name="T17" fmla="*/ 8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32">
                  <a:moveTo>
                    <a:pt x="17" y="87"/>
                  </a:moveTo>
                  <a:cubicBezTo>
                    <a:pt x="26" y="110"/>
                    <a:pt x="43" y="132"/>
                    <a:pt x="61" y="132"/>
                  </a:cubicBezTo>
                  <a:cubicBezTo>
                    <a:pt x="80" y="132"/>
                    <a:pt x="96" y="110"/>
                    <a:pt x="104" y="87"/>
                  </a:cubicBezTo>
                  <a:cubicBezTo>
                    <a:pt x="110" y="86"/>
                    <a:pt x="115" y="81"/>
                    <a:pt x="118" y="72"/>
                  </a:cubicBezTo>
                  <a:cubicBezTo>
                    <a:pt x="120" y="63"/>
                    <a:pt x="117" y="53"/>
                    <a:pt x="111" y="51"/>
                  </a:cubicBezTo>
                  <a:cubicBezTo>
                    <a:pt x="109" y="22"/>
                    <a:pt x="87" y="0"/>
                    <a:pt x="60" y="0"/>
                  </a:cubicBezTo>
                  <a:cubicBezTo>
                    <a:pt x="33" y="0"/>
                    <a:pt x="12" y="22"/>
                    <a:pt x="10" y="51"/>
                  </a:cubicBezTo>
                  <a:cubicBezTo>
                    <a:pt x="3" y="53"/>
                    <a:pt x="0" y="63"/>
                    <a:pt x="3" y="72"/>
                  </a:cubicBezTo>
                  <a:cubicBezTo>
                    <a:pt x="5" y="81"/>
                    <a:pt x="11" y="87"/>
                    <a:pt x="17"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cs typeface="+mn-cs"/>
              </a:endParaRPr>
            </a:p>
          </p:txBody>
        </p:sp>
        <p:sp>
          <p:nvSpPr>
            <p:cNvPr id="73" name="Freeform 269">
              <a:extLst>
                <a:ext uri="{FF2B5EF4-FFF2-40B4-BE49-F238E27FC236}">
                  <a16:creationId xmlns:a16="http://schemas.microsoft.com/office/drawing/2014/main" id="{66AA6880-7EB4-9D08-41F3-0DC1FAC07705}"/>
                </a:ext>
              </a:extLst>
            </p:cNvPr>
            <p:cNvSpPr/>
            <p:nvPr/>
          </p:nvSpPr>
          <p:spPr bwMode="auto">
            <a:xfrm>
              <a:off x="6150115" y="3184733"/>
              <a:ext cx="128201" cy="479683"/>
            </a:xfrm>
            <a:custGeom>
              <a:avLst/>
              <a:gdLst>
                <a:gd name="T0" fmla="*/ 41 w 190"/>
                <a:gd name="T1" fmla="*/ 156 h 711"/>
                <a:gd name="T2" fmla="*/ 41 w 190"/>
                <a:gd name="T3" fmla="*/ 711 h 711"/>
                <a:gd name="T4" fmla="*/ 150 w 190"/>
                <a:gd name="T5" fmla="*/ 711 h 711"/>
                <a:gd name="T6" fmla="*/ 150 w 190"/>
                <a:gd name="T7" fmla="*/ 156 h 711"/>
                <a:gd name="T8" fmla="*/ 189 w 190"/>
                <a:gd name="T9" fmla="*/ 144 h 711"/>
                <a:gd name="T10" fmla="*/ 190 w 190"/>
                <a:gd name="T11" fmla="*/ 144 h 711"/>
                <a:gd name="T12" fmla="*/ 189 w 190"/>
                <a:gd name="T13" fmla="*/ 45 h 711"/>
                <a:gd name="T14" fmla="*/ 147 w 190"/>
                <a:gd name="T15" fmla="*/ 0 h 711"/>
                <a:gd name="T16" fmla="*/ 106 w 190"/>
                <a:gd name="T17" fmla="*/ 68 h 711"/>
                <a:gd name="T18" fmla="*/ 101 w 190"/>
                <a:gd name="T19" fmla="*/ 37 h 711"/>
                <a:gd name="T20" fmla="*/ 107 w 190"/>
                <a:gd name="T21" fmla="*/ 27 h 711"/>
                <a:gd name="T22" fmla="*/ 95 w 190"/>
                <a:gd name="T23" fmla="*/ 16 h 711"/>
                <a:gd name="T24" fmla="*/ 83 w 190"/>
                <a:gd name="T25" fmla="*/ 27 h 711"/>
                <a:gd name="T26" fmla="*/ 89 w 190"/>
                <a:gd name="T27" fmla="*/ 37 h 711"/>
                <a:gd name="T28" fmla="*/ 84 w 190"/>
                <a:gd name="T29" fmla="*/ 68 h 711"/>
                <a:gd name="T30" fmla="*/ 44 w 190"/>
                <a:gd name="T31" fmla="*/ 0 h 711"/>
                <a:gd name="T32" fmla="*/ 1 w 190"/>
                <a:gd name="T33" fmla="*/ 45 h 711"/>
                <a:gd name="T34" fmla="*/ 0 w 190"/>
                <a:gd name="T35" fmla="*/ 45 h 711"/>
                <a:gd name="T36" fmla="*/ 0 w 190"/>
                <a:gd name="T37" fmla="*/ 144 h 711"/>
                <a:gd name="T38" fmla="*/ 1 w 190"/>
                <a:gd name="T39" fmla="*/ 144 h 711"/>
                <a:gd name="T40" fmla="*/ 41 w 190"/>
                <a:gd name="T41" fmla="*/ 156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0" h="711">
                  <a:moveTo>
                    <a:pt x="41" y="156"/>
                  </a:moveTo>
                  <a:cubicBezTo>
                    <a:pt x="41" y="711"/>
                    <a:pt x="41" y="711"/>
                    <a:pt x="41" y="711"/>
                  </a:cubicBezTo>
                  <a:cubicBezTo>
                    <a:pt x="150" y="711"/>
                    <a:pt x="150" y="711"/>
                    <a:pt x="150" y="711"/>
                  </a:cubicBezTo>
                  <a:cubicBezTo>
                    <a:pt x="150" y="156"/>
                    <a:pt x="150" y="156"/>
                    <a:pt x="150" y="156"/>
                  </a:cubicBezTo>
                  <a:cubicBezTo>
                    <a:pt x="172" y="153"/>
                    <a:pt x="187" y="149"/>
                    <a:pt x="189" y="144"/>
                  </a:cubicBezTo>
                  <a:cubicBezTo>
                    <a:pt x="190" y="144"/>
                    <a:pt x="190" y="144"/>
                    <a:pt x="190" y="144"/>
                  </a:cubicBezTo>
                  <a:cubicBezTo>
                    <a:pt x="189" y="45"/>
                    <a:pt x="189" y="45"/>
                    <a:pt x="189" y="45"/>
                  </a:cubicBezTo>
                  <a:cubicBezTo>
                    <a:pt x="186" y="26"/>
                    <a:pt x="170" y="10"/>
                    <a:pt x="147" y="0"/>
                  </a:cubicBezTo>
                  <a:cubicBezTo>
                    <a:pt x="106" y="68"/>
                    <a:pt x="106" y="68"/>
                    <a:pt x="106" y="68"/>
                  </a:cubicBezTo>
                  <a:cubicBezTo>
                    <a:pt x="101" y="37"/>
                    <a:pt x="101" y="37"/>
                    <a:pt x="101" y="37"/>
                  </a:cubicBezTo>
                  <a:cubicBezTo>
                    <a:pt x="104" y="35"/>
                    <a:pt x="107" y="32"/>
                    <a:pt x="107" y="27"/>
                  </a:cubicBezTo>
                  <a:cubicBezTo>
                    <a:pt x="107" y="21"/>
                    <a:pt x="101" y="16"/>
                    <a:pt x="95" y="16"/>
                  </a:cubicBezTo>
                  <a:cubicBezTo>
                    <a:pt x="89" y="16"/>
                    <a:pt x="83" y="21"/>
                    <a:pt x="83" y="27"/>
                  </a:cubicBezTo>
                  <a:cubicBezTo>
                    <a:pt x="83" y="32"/>
                    <a:pt x="86" y="35"/>
                    <a:pt x="89" y="37"/>
                  </a:cubicBezTo>
                  <a:cubicBezTo>
                    <a:pt x="84" y="68"/>
                    <a:pt x="84" y="68"/>
                    <a:pt x="84" y="68"/>
                  </a:cubicBezTo>
                  <a:cubicBezTo>
                    <a:pt x="44" y="0"/>
                    <a:pt x="44" y="0"/>
                    <a:pt x="44" y="0"/>
                  </a:cubicBezTo>
                  <a:cubicBezTo>
                    <a:pt x="21" y="10"/>
                    <a:pt x="5" y="26"/>
                    <a:pt x="1" y="45"/>
                  </a:cubicBezTo>
                  <a:cubicBezTo>
                    <a:pt x="0" y="45"/>
                    <a:pt x="0" y="45"/>
                    <a:pt x="0" y="45"/>
                  </a:cubicBezTo>
                  <a:cubicBezTo>
                    <a:pt x="0" y="144"/>
                    <a:pt x="0" y="144"/>
                    <a:pt x="0" y="144"/>
                  </a:cubicBezTo>
                  <a:cubicBezTo>
                    <a:pt x="1" y="144"/>
                    <a:pt x="1" y="144"/>
                    <a:pt x="1" y="144"/>
                  </a:cubicBezTo>
                  <a:cubicBezTo>
                    <a:pt x="4" y="149"/>
                    <a:pt x="19" y="153"/>
                    <a:pt x="41" y="1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cs typeface="+mn-cs"/>
              </a:endParaRPr>
            </a:p>
          </p:txBody>
        </p:sp>
        <p:sp>
          <p:nvSpPr>
            <p:cNvPr id="74" name="Freeform 270">
              <a:extLst>
                <a:ext uri="{FF2B5EF4-FFF2-40B4-BE49-F238E27FC236}">
                  <a16:creationId xmlns:a16="http://schemas.microsoft.com/office/drawing/2014/main" id="{2D0647E7-5B41-C4C6-F934-86F5EC49B9B1}"/>
                </a:ext>
              </a:extLst>
            </p:cNvPr>
            <p:cNvSpPr/>
            <p:nvPr/>
          </p:nvSpPr>
          <p:spPr bwMode="auto">
            <a:xfrm>
              <a:off x="6051037" y="3188159"/>
              <a:ext cx="80804" cy="89084"/>
            </a:xfrm>
            <a:custGeom>
              <a:avLst/>
              <a:gdLst>
                <a:gd name="T0" fmla="*/ 16 w 120"/>
                <a:gd name="T1" fmla="*/ 87 h 132"/>
                <a:gd name="T2" fmla="*/ 61 w 120"/>
                <a:gd name="T3" fmla="*/ 132 h 132"/>
                <a:gd name="T4" fmla="*/ 104 w 120"/>
                <a:gd name="T5" fmla="*/ 87 h 132"/>
                <a:gd name="T6" fmla="*/ 117 w 120"/>
                <a:gd name="T7" fmla="*/ 73 h 132"/>
                <a:gd name="T8" fmla="*/ 110 w 120"/>
                <a:gd name="T9" fmla="*/ 51 h 132"/>
                <a:gd name="T10" fmla="*/ 60 w 120"/>
                <a:gd name="T11" fmla="*/ 0 h 132"/>
                <a:gd name="T12" fmla="*/ 10 w 120"/>
                <a:gd name="T13" fmla="*/ 51 h 132"/>
                <a:gd name="T14" fmla="*/ 3 w 120"/>
                <a:gd name="T15" fmla="*/ 73 h 132"/>
                <a:gd name="T16" fmla="*/ 16 w 120"/>
                <a:gd name="T17" fmla="*/ 8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32">
                  <a:moveTo>
                    <a:pt x="16" y="87"/>
                  </a:moveTo>
                  <a:cubicBezTo>
                    <a:pt x="26" y="110"/>
                    <a:pt x="42" y="132"/>
                    <a:pt x="61" y="132"/>
                  </a:cubicBezTo>
                  <a:cubicBezTo>
                    <a:pt x="80" y="132"/>
                    <a:pt x="96" y="110"/>
                    <a:pt x="104" y="87"/>
                  </a:cubicBezTo>
                  <a:cubicBezTo>
                    <a:pt x="110" y="87"/>
                    <a:pt x="115" y="81"/>
                    <a:pt x="117" y="73"/>
                  </a:cubicBezTo>
                  <a:cubicBezTo>
                    <a:pt x="120" y="63"/>
                    <a:pt x="117" y="53"/>
                    <a:pt x="110" y="51"/>
                  </a:cubicBezTo>
                  <a:cubicBezTo>
                    <a:pt x="109" y="23"/>
                    <a:pt x="87" y="0"/>
                    <a:pt x="60" y="0"/>
                  </a:cubicBezTo>
                  <a:cubicBezTo>
                    <a:pt x="33" y="0"/>
                    <a:pt x="11" y="23"/>
                    <a:pt x="10" y="51"/>
                  </a:cubicBezTo>
                  <a:cubicBezTo>
                    <a:pt x="3" y="53"/>
                    <a:pt x="0" y="63"/>
                    <a:pt x="3" y="73"/>
                  </a:cubicBezTo>
                  <a:cubicBezTo>
                    <a:pt x="5" y="81"/>
                    <a:pt x="11" y="87"/>
                    <a:pt x="16"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cs typeface="+mn-cs"/>
              </a:endParaRPr>
            </a:p>
          </p:txBody>
        </p:sp>
        <p:sp>
          <p:nvSpPr>
            <p:cNvPr id="75" name="Freeform 271">
              <a:extLst>
                <a:ext uri="{FF2B5EF4-FFF2-40B4-BE49-F238E27FC236}">
                  <a16:creationId xmlns:a16="http://schemas.microsoft.com/office/drawing/2014/main" id="{C68185DB-ECE4-B233-C715-7D7E72811996}"/>
                </a:ext>
              </a:extLst>
            </p:cNvPr>
            <p:cNvSpPr/>
            <p:nvPr/>
          </p:nvSpPr>
          <p:spPr bwMode="auto">
            <a:xfrm>
              <a:off x="6027338" y="3273246"/>
              <a:ext cx="128201" cy="391170"/>
            </a:xfrm>
            <a:custGeom>
              <a:avLst/>
              <a:gdLst>
                <a:gd name="T0" fmla="*/ 49 w 190"/>
                <a:gd name="T1" fmla="*/ 157 h 580"/>
                <a:gd name="T2" fmla="*/ 39 w 190"/>
                <a:gd name="T3" fmla="*/ 157 h 580"/>
                <a:gd name="T4" fmla="*/ 39 w 190"/>
                <a:gd name="T5" fmla="*/ 580 h 580"/>
                <a:gd name="T6" fmla="*/ 148 w 190"/>
                <a:gd name="T7" fmla="*/ 580 h 580"/>
                <a:gd name="T8" fmla="*/ 148 w 190"/>
                <a:gd name="T9" fmla="*/ 157 h 580"/>
                <a:gd name="T10" fmla="*/ 141 w 190"/>
                <a:gd name="T11" fmla="*/ 157 h 580"/>
                <a:gd name="T12" fmla="*/ 189 w 190"/>
                <a:gd name="T13" fmla="*/ 145 h 580"/>
                <a:gd name="T14" fmla="*/ 190 w 190"/>
                <a:gd name="T15" fmla="*/ 145 h 580"/>
                <a:gd name="T16" fmla="*/ 189 w 190"/>
                <a:gd name="T17" fmla="*/ 45 h 580"/>
                <a:gd name="T18" fmla="*/ 146 w 190"/>
                <a:gd name="T19" fmla="*/ 0 h 580"/>
                <a:gd name="T20" fmla="*/ 106 w 190"/>
                <a:gd name="T21" fmla="*/ 68 h 580"/>
                <a:gd name="T22" fmla="*/ 101 w 190"/>
                <a:gd name="T23" fmla="*/ 38 h 580"/>
                <a:gd name="T24" fmla="*/ 106 w 190"/>
                <a:gd name="T25" fmla="*/ 28 h 580"/>
                <a:gd name="T26" fmla="*/ 95 w 190"/>
                <a:gd name="T27" fmla="*/ 16 h 580"/>
                <a:gd name="T28" fmla="*/ 83 w 190"/>
                <a:gd name="T29" fmla="*/ 28 h 580"/>
                <a:gd name="T30" fmla="*/ 89 w 190"/>
                <a:gd name="T31" fmla="*/ 38 h 580"/>
                <a:gd name="T32" fmla="*/ 84 w 190"/>
                <a:gd name="T33" fmla="*/ 68 h 580"/>
                <a:gd name="T34" fmla="*/ 43 w 190"/>
                <a:gd name="T35" fmla="*/ 0 h 580"/>
                <a:gd name="T36" fmla="*/ 1 w 190"/>
                <a:gd name="T37" fmla="*/ 45 h 580"/>
                <a:gd name="T38" fmla="*/ 0 w 190"/>
                <a:gd name="T39" fmla="*/ 45 h 580"/>
                <a:gd name="T40" fmla="*/ 0 w 190"/>
                <a:gd name="T41" fmla="*/ 145 h 580"/>
                <a:gd name="T42" fmla="*/ 1 w 190"/>
                <a:gd name="T43" fmla="*/ 145 h 580"/>
                <a:gd name="T44" fmla="*/ 49 w 190"/>
                <a:gd name="T45" fmla="*/ 157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0" h="580">
                  <a:moveTo>
                    <a:pt x="49" y="157"/>
                  </a:moveTo>
                  <a:cubicBezTo>
                    <a:pt x="39" y="157"/>
                    <a:pt x="39" y="157"/>
                    <a:pt x="39" y="157"/>
                  </a:cubicBezTo>
                  <a:cubicBezTo>
                    <a:pt x="39" y="580"/>
                    <a:pt x="39" y="580"/>
                    <a:pt x="39" y="580"/>
                  </a:cubicBezTo>
                  <a:cubicBezTo>
                    <a:pt x="148" y="580"/>
                    <a:pt x="148" y="580"/>
                    <a:pt x="148" y="580"/>
                  </a:cubicBezTo>
                  <a:cubicBezTo>
                    <a:pt x="148" y="157"/>
                    <a:pt x="148" y="157"/>
                    <a:pt x="148" y="157"/>
                  </a:cubicBezTo>
                  <a:cubicBezTo>
                    <a:pt x="141" y="157"/>
                    <a:pt x="141" y="157"/>
                    <a:pt x="141" y="157"/>
                  </a:cubicBezTo>
                  <a:cubicBezTo>
                    <a:pt x="168" y="155"/>
                    <a:pt x="186" y="150"/>
                    <a:pt x="189" y="145"/>
                  </a:cubicBezTo>
                  <a:cubicBezTo>
                    <a:pt x="190" y="145"/>
                    <a:pt x="190" y="145"/>
                    <a:pt x="190" y="145"/>
                  </a:cubicBezTo>
                  <a:cubicBezTo>
                    <a:pt x="189" y="45"/>
                    <a:pt x="189" y="45"/>
                    <a:pt x="189" y="45"/>
                  </a:cubicBezTo>
                  <a:cubicBezTo>
                    <a:pt x="185" y="26"/>
                    <a:pt x="169" y="10"/>
                    <a:pt x="146" y="0"/>
                  </a:cubicBezTo>
                  <a:cubicBezTo>
                    <a:pt x="106" y="68"/>
                    <a:pt x="106" y="68"/>
                    <a:pt x="106" y="68"/>
                  </a:cubicBezTo>
                  <a:cubicBezTo>
                    <a:pt x="101" y="38"/>
                    <a:pt x="101" y="38"/>
                    <a:pt x="101" y="38"/>
                  </a:cubicBezTo>
                  <a:cubicBezTo>
                    <a:pt x="104" y="36"/>
                    <a:pt x="106" y="32"/>
                    <a:pt x="106" y="28"/>
                  </a:cubicBezTo>
                  <a:cubicBezTo>
                    <a:pt x="106" y="21"/>
                    <a:pt x="101" y="16"/>
                    <a:pt x="95" y="16"/>
                  </a:cubicBezTo>
                  <a:cubicBezTo>
                    <a:pt x="88" y="16"/>
                    <a:pt x="83" y="21"/>
                    <a:pt x="83" y="28"/>
                  </a:cubicBezTo>
                  <a:cubicBezTo>
                    <a:pt x="83" y="32"/>
                    <a:pt x="85" y="36"/>
                    <a:pt x="89" y="38"/>
                  </a:cubicBezTo>
                  <a:cubicBezTo>
                    <a:pt x="84" y="68"/>
                    <a:pt x="84" y="68"/>
                    <a:pt x="84" y="68"/>
                  </a:cubicBezTo>
                  <a:cubicBezTo>
                    <a:pt x="43" y="0"/>
                    <a:pt x="43" y="0"/>
                    <a:pt x="43" y="0"/>
                  </a:cubicBezTo>
                  <a:cubicBezTo>
                    <a:pt x="20" y="10"/>
                    <a:pt x="4" y="26"/>
                    <a:pt x="1" y="45"/>
                  </a:cubicBezTo>
                  <a:cubicBezTo>
                    <a:pt x="0" y="45"/>
                    <a:pt x="0" y="45"/>
                    <a:pt x="0" y="45"/>
                  </a:cubicBezTo>
                  <a:cubicBezTo>
                    <a:pt x="0" y="145"/>
                    <a:pt x="0" y="145"/>
                    <a:pt x="0" y="145"/>
                  </a:cubicBezTo>
                  <a:cubicBezTo>
                    <a:pt x="1" y="145"/>
                    <a:pt x="1" y="145"/>
                    <a:pt x="1" y="145"/>
                  </a:cubicBezTo>
                  <a:cubicBezTo>
                    <a:pt x="4" y="150"/>
                    <a:pt x="22" y="155"/>
                    <a:pt x="49" y="1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cs typeface="+mn-cs"/>
              </a:endParaRPr>
            </a:p>
          </p:txBody>
        </p:sp>
        <p:sp>
          <p:nvSpPr>
            <p:cNvPr id="76" name="Freeform 272">
              <a:extLst>
                <a:ext uri="{FF2B5EF4-FFF2-40B4-BE49-F238E27FC236}">
                  <a16:creationId xmlns:a16="http://schemas.microsoft.com/office/drawing/2014/main" id="{4247F8D9-3FA8-2D2E-FE95-FA0BA77F1224}"/>
                </a:ext>
              </a:extLst>
            </p:cNvPr>
            <p:cNvSpPr/>
            <p:nvPr/>
          </p:nvSpPr>
          <p:spPr bwMode="auto">
            <a:xfrm>
              <a:off x="5913414" y="3249548"/>
              <a:ext cx="80804" cy="89084"/>
            </a:xfrm>
            <a:custGeom>
              <a:avLst/>
              <a:gdLst>
                <a:gd name="T0" fmla="*/ 17 w 120"/>
                <a:gd name="T1" fmla="*/ 87 h 132"/>
                <a:gd name="T2" fmla="*/ 62 w 120"/>
                <a:gd name="T3" fmla="*/ 132 h 132"/>
                <a:gd name="T4" fmla="*/ 105 w 120"/>
                <a:gd name="T5" fmla="*/ 87 h 132"/>
                <a:gd name="T6" fmla="*/ 118 w 120"/>
                <a:gd name="T7" fmla="*/ 73 h 132"/>
                <a:gd name="T8" fmla="*/ 111 w 120"/>
                <a:gd name="T9" fmla="*/ 51 h 132"/>
                <a:gd name="T10" fmla="*/ 60 w 120"/>
                <a:gd name="T11" fmla="*/ 0 h 132"/>
                <a:gd name="T12" fmla="*/ 10 w 120"/>
                <a:gd name="T13" fmla="*/ 51 h 132"/>
                <a:gd name="T14" fmla="*/ 3 w 120"/>
                <a:gd name="T15" fmla="*/ 73 h 132"/>
                <a:gd name="T16" fmla="*/ 17 w 120"/>
                <a:gd name="T17" fmla="*/ 8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32">
                  <a:moveTo>
                    <a:pt x="17" y="87"/>
                  </a:moveTo>
                  <a:cubicBezTo>
                    <a:pt x="26" y="110"/>
                    <a:pt x="43" y="132"/>
                    <a:pt x="62" y="132"/>
                  </a:cubicBezTo>
                  <a:cubicBezTo>
                    <a:pt x="80" y="132"/>
                    <a:pt x="96" y="110"/>
                    <a:pt x="105" y="87"/>
                  </a:cubicBezTo>
                  <a:cubicBezTo>
                    <a:pt x="110" y="87"/>
                    <a:pt x="116" y="81"/>
                    <a:pt x="118" y="73"/>
                  </a:cubicBezTo>
                  <a:cubicBezTo>
                    <a:pt x="120" y="63"/>
                    <a:pt x="117" y="53"/>
                    <a:pt x="111" y="51"/>
                  </a:cubicBezTo>
                  <a:cubicBezTo>
                    <a:pt x="109" y="23"/>
                    <a:pt x="87" y="0"/>
                    <a:pt x="60" y="0"/>
                  </a:cubicBezTo>
                  <a:cubicBezTo>
                    <a:pt x="34" y="0"/>
                    <a:pt x="12" y="23"/>
                    <a:pt x="10" y="51"/>
                  </a:cubicBezTo>
                  <a:cubicBezTo>
                    <a:pt x="4" y="53"/>
                    <a:pt x="0" y="63"/>
                    <a:pt x="3" y="73"/>
                  </a:cubicBezTo>
                  <a:cubicBezTo>
                    <a:pt x="5" y="81"/>
                    <a:pt x="11" y="87"/>
                    <a:pt x="17"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cs typeface="+mn-cs"/>
              </a:endParaRPr>
            </a:p>
          </p:txBody>
        </p:sp>
        <p:sp>
          <p:nvSpPr>
            <p:cNvPr id="77" name="Freeform 273">
              <a:extLst>
                <a:ext uri="{FF2B5EF4-FFF2-40B4-BE49-F238E27FC236}">
                  <a16:creationId xmlns:a16="http://schemas.microsoft.com/office/drawing/2014/main" id="{2D51662A-335A-643C-2BB2-4B11A38243EA}"/>
                </a:ext>
              </a:extLst>
            </p:cNvPr>
            <p:cNvSpPr/>
            <p:nvPr/>
          </p:nvSpPr>
          <p:spPr bwMode="auto">
            <a:xfrm>
              <a:off x="5890572" y="3334634"/>
              <a:ext cx="127345" cy="329782"/>
            </a:xfrm>
            <a:custGeom>
              <a:avLst/>
              <a:gdLst>
                <a:gd name="T0" fmla="*/ 46 w 189"/>
                <a:gd name="T1" fmla="*/ 157 h 489"/>
                <a:gd name="T2" fmla="*/ 46 w 189"/>
                <a:gd name="T3" fmla="*/ 489 h 489"/>
                <a:gd name="T4" fmla="*/ 154 w 189"/>
                <a:gd name="T5" fmla="*/ 489 h 489"/>
                <a:gd name="T6" fmla="*/ 154 w 189"/>
                <a:gd name="T7" fmla="*/ 156 h 489"/>
                <a:gd name="T8" fmla="*/ 189 w 189"/>
                <a:gd name="T9" fmla="*/ 145 h 489"/>
                <a:gd name="T10" fmla="*/ 189 w 189"/>
                <a:gd name="T11" fmla="*/ 145 h 489"/>
                <a:gd name="T12" fmla="*/ 188 w 189"/>
                <a:gd name="T13" fmla="*/ 45 h 489"/>
                <a:gd name="T14" fmla="*/ 146 w 189"/>
                <a:gd name="T15" fmla="*/ 0 h 489"/>
                <a:gd name="T16" fmla="*/ 105 w 189"/>
                <a:gd name="T17" fmla="*/ 68 h 489"/>
                <a:gd name="T18" fmla="*/ 100 w 189"/>
                <a:gd name="T19" fmla="*/ 38 h 489"/>
                <a:gd name="T20" fmla="*/ 106 w 189"/>
                <a:gd name="T21" fmla="*/ 28 h 489"/>
                <a:gd name="T22" fmla="*/ 94 w 189"/>
                <a:gd name="T23" fmla="*/ 16 h 489"/>
                <a:gd name="T24" fmla="*/ 82 w 189"/>
                <a:gd name="T25" fmla="*/ 28 h 489"/>
                <a:gd name="T26" fmla="*/ 88 w 189"/>
                <a:gd name="T27" fmla="*/ 38 h 489"/>
                <a:gd name="T28" fmla="*/ 83 w 189"/>
                <a:gd name="T29" fmla="*/ 68 h 489"/>
                <a:gd name="T30" fmla="*/ 43 w 189"/>
                <a:gd name="T31" fmla="*/ 0 h 489"/>
                <a:gd name="T32" fmla="*/ 0 w 189"/>
                <a:gd name="T33" fmla="*/ 45 h 489"/>
                <a:gd name="T34" fmla="*/ 0 w 189"/>
                <a:gd name="T35" fmla="*/ 45 h 489"/>
                <a:gd name="T36" fmla="*/ 0 w 189"/>
                <a:gd name="T37" fmla="*/ 145 h 489"/>
                <a:gd name="T38" fmla="*/ 0 w 189"/>
                <a:gd name="T39" fmla="*/ 145 h 489"/>
                <a:gd name="T40" fmla="*/ 46 w 189"/>
                <a:gd name="T41" fmla="*/ 15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9" h="489">
                  <a:moveTo>
                    <a:pt x="46" y="157"/>
                  </a:moveTo>
                  <a:cubicBezTo>
                    <a:pt x="46" y="489"/>
                    <a:pt x="46" y="489"/>
                    <a:pt x="46" y="489"/>
                  </a:cubicBezTo>
                  <a:cubicBezTo>
                    <a:pt x="154" y="489"/>
                    <a:pt x="154" y="489"/>
                    <a:pt x="154" y="489"/>
                  </a:cubicBezTo>
                  <a:cubicBezTo>
                    <a:pt x="154" y="156"/>
                    <a:pt x="154" y="156"/>
                    <a:pt x="154" y="156"/>
                  </a:cubicBezTo>
                  <a:cubicBezTo>
                    <a:pt x="173" y="153"/>
                    <a:pt x="186" y="149"/>
                    <a:pt x="189" y="145"/>
                  </a:cubicBezTo>
                  <a:cubicBezTo>
                    <a:pt x="189" y="145"/>
                    <a:pt x="189" y="145"/>
                    <a:pt x="189" y="145"/>
                  </a:cubicBezTo>
                  <a:cubicBezTo>
                    <a:pt x="188" y="45"/>
                    <a:pt x="188" y="45"/>
                    <a:pt x="188" y="45"/>
                  </a:cubicBezTo>
                  <a:cubicBezTo>
                    <a:pt x="185" y="26"/>
                    <a:pt x="169" y="10"/>
                    <a:pt x="146" y="0"/>
                  </a:cubicBezTo>
                  <a:cubicBezTo>
                    <a:pt x="105" y="68"/>
                    <a:pt x="105" y="68"/>
                    <a:pt x="105" y="68"/>
                  </a:cubicBezTo>
                  <a:cubicBezTo>
                    <a:pt x="100" y="38"/>
                    <a:pt x="100" y="38"/>
                    <a:pt x="100" y="38"/>
                  </a:cubicBezTo>
                  <a:cubicBezTo>
                    <a:pt x="104" y="36"/>
                    <a:pt x="106" y="32"/>
                    <a:pt x="106" y="28"/>
                  </a:cubicBezTo>
                  <a:cubicBezTo>
                    <a:pt x="106" y="21"/>
                    <a:pt x="101" y="16"/>
                    <a:pt x="94" y="16"/>
                  </a:cubicBezTo>
                  <a:cubicBezTo>
                    <a:pt x="88" y="16"/>
                    <a:pt x="82" y="21"/>
                    <a:pt x="82" y="28"/>
                  </a:cubicBezTo>
                  <a:cubicBezTo>
                    <a:pt x="82" y="32"/>
                    <a:pt x="85" y="36"/>
                    <a:pt x="88" y="38"/>
                  </a:cubicBezTo>
                  <a:cubicBezTo>
                    <a:pt x="83" y="68"/>
                    <a:pt x="83" y="68"/>
                    <a:pt x="83" y="68"/>
                  </a:cubicBezTo>
                  <a:cubicBezTo>
                    <a:pt x="43" y="0"/>
                    <a:pt x="43" y="0"/>
                    <a:pt x="43" y="0"/>
                  </a:cubicBezTo>
                  <a:cubicBezTo>
                    <a:pt x="20" y="10"/>
                    <a:pt x="4" y="26"/>
                    <a:pt x="0" y="45"/>
                  </a:cubicBezTo>
                  <a:cubicBezTo>
                    <a:pt x="0" y="45"/>
                    <a:pt x="0" y="45"/>
                    <a:pt x="0" y="45"/>
                  </a:cubicBezTo>
                  <a:cubicBezTo>
                    <a:pt x="0" y="145"/>
                    <a:pt x="0" y="145"/>
                    <a:pt x="0" y="145"/>
                  </a:cubicBezTo>
                  <a:cubicBezTo>
                    <a:pt x="0" y="145"/>
                    <a:pt x="0" y="145"/>
                    <a:pt x="0" y="145"/>
                  </a:cubicBezTo>
                  <a:cubicBezTo>
                    <a:pt x="3" y="150"/>
                    <a:pt x="21" y="154"/>
                    <a:pt x="46" y="1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cs typeface="+mn-cs"/>
              </a:endParaRPr>
            </a:p>
          </p:txBody>
        </p:sp>
        <p:sp>
          <p:nvSpPr>
            <p:cNvPr id="78" name="Freeform 274">
              <a:extLst>
                <a:ext uri="{FF2B5EF4-FFF2-40B4-BE49-F238E27FC236}">
                  <a16:creationId xmlns:a16="http://schemas.microsoft.com/office/drawing/2014/main" id="{D731AA1A-78C0-653D-F95B-D20602906845}"/>
                </a:ext>
              </a:extLst>
            </p:cNvPr>
            <p:cNvSpPr/>
            <p:nvPr/>
          </p:nvSpPr>
          <p:spPr bwMode="auto">
            <a:xfrm>
              <a:off x="5786640" y="3363472"/>
              <a:ext cx="80804" cy="89084"/>
            </a:xfrm>
            <a:custGeom>
              <a:avLst/>
              <a:gdLst>
                <a:gd name="T0" fmla="*/ 17 w 120"/>
                <a:gd name="T1" fmla="*/ 88 h 132"/>
                <a:gd name="T2" fmla="*/ 62 w 120"/>
                <a:gd name="T3" fmla="*/ 132 h 132"/>
                <a:gd name="T4" fmla="*/ 104 w 120"/>
                <a:gd name="T5" fmla="*/ 88 h 132"/>
                <a:gd name="T6" fmla="*/ 118 w 120"/>
                <a:gd name="T7" fmla="*/ 73 h 132"/>
                <a:gd name="T8" fmla="*/ 111 w 120"/>
                <a:gd name="T9" fmla="*/ 51 h 132"/>
                <a:gd name="T10" fmla="*/ 60 w 120"/>
                <a:gd name="T11" fmla="*/ 0 h 132"/>
                <a:gd name="T12" fmla="*/ 10 w 120"/>
                <a:gd name="T13" fmla="*/ 51 h 132"/>
                <a:gd name="T14" fmla="*/ 3 w 120"/>
                <a:gd name="T15" fmla="*/ 73 h 132"/>
                <a:gd name="T16" fmla="*/ 17 w 120"/>
                <a:gd name="T17" fmla="*/ 8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32">
                  <a:moveTo>
                    <a:pt x="17" y="88"/>
                  </a:moveTo>
                  <a:cubicBezTo>
                    <a:pt x="26" y="111"/>
                    <a:pt x="43" y="132"/>
                    <a:pt x="62" y="132"/>
                  </a:cubicBezTo>
                  <a:cubicBezTo>
                    <a:pt x="80" y="132"/>
                    <a:pt x="96" y="111"/>
                    <a:pt x="104" y="88"/>
                  </a:cubicBezTo>
                  <a:cubicBezTo>
                    <a:pt x="110" y="87"/>
                    <a:pt x="116" y="81"/>
                    <a:pt x="118" y="73"/>
                  </a:cubicBezTo>
                  <a:cubicBezTo>
                    <a:pt x="120" y="63"/>
                    <a:pt x="117" y="54"/>
                    <a:pt x="111" y="51"/>
                  </a:cubicBezTo>
                  <a:cubicBezTo>
                    <a:pt x="109" y="23"/>
                    <a:pt x="87" y="0"/>
                    <a:pt x="60" y="0"/>
                  </a:cubicBezTo>
                  <a:cubicBezTo>
                    <a:pt x="33" y="0"/>
                    <a:pt x="12" y="23"/>
                    <a:pt x="10" y="51"/>
                  </a:cubicBezTo>
                  <a:cubicBezTo>
                    <a:pt x="4" y="54"/>
                    <a:pt x="0" y="63"/>
                    <a:pt x="3" y="73"/>
                  </a:cubicBezTo>
                  <a:cubicBezTo>
                    <a:pt x="5" y="82"/>
                    <a:pt x="11" y="87"/>
                    <a:pt x="17" y="8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cs typeface="+mn-cs"/>
              </a:endParaRPr>
            </a:p>
          </p:txBody>
        </p:sp>
        <p:sp>
          <p:nvSpPr>
            <p:cNvPr id="79" name="Freeform 275">
              <a:extLst>
                <a:ext uri="{FF2B5EF4-FFF2-40B4-BE49-F238E27FC236}">
                  <a16:creationId xmlns:a16="http://schemas.microsoft.com/office/drawing/2014/main" id="{28BD68ED-67C9-8A6A-A64B-24D7B1E37F41}"/>
                </a:ext>
              </a:extLst>
            </p:cNvPr>
            <p:cNvSpPr/>
            <p:nvPr/>
          </p:nvSpPr>
          <p:spPr bwMode="auto">
            <a:xfrm>
              <a:off x="5763513" y="3448559"/>
              <a:ext cx="127630" cy="215858"/>
            </a:xfrm>
            <a:custGeom>
              <a:avLst/>
              <a:gdLst>
                <a:gd name="T0" fmla="*/ 0 w 189"/>
                <a:gd name="T1" fmla="*/ 45 h 320"/>
                <a:gd name="T2" fmla="*/ 0 w 189"/>
                <a:gd name="T3" fmla="*/ 145 h 320"/>
                <a:gd name="T4" fmla="*/ 0 w 189"/>
                <a:gd name="T5" fmla="*/ 145 h 320"/>
                <a:gd name="T6" fmla="*/ 43 w 189"/>
                <a:gd name="T7" fmla="*/ 157 h 320"/>
                <a:gd name="T8" fmla="*/ 43 w 189"/>
                <a:gd name="T9" fmla="*/ 320 h 320"/>
                <a:gd name="T10" fmla="*/ 152 w 189"/>
                <a:gd name="T11" fmla="*/ 320 h 320"/>
                <a:gd name="T12" fmla="*/ 152 w 189"/>
                <a:gd name="T13" fmla="*/ 156 h 320"/>
                <a:gd name="T14" fmla="*/ 189 w 189"/>
                <a:gd name="T15" fmla="*/ 145 h 320"/>
                <a:gd name="T16" fmla="*/ 189 w 189"/>
                <a:gd name="T17" fmla="*/ 145 h 320"/>
                <a:gd name="T18" fmla="*/ 188 w 189"/>
                <a:gd name="T19" fmla="*/ 45 h 320"/>
                <a:gd name="T20" fmla="*/ 146 w 189"/>
                <a:gd name="T21" fmla="*/ 0 h 320"/>
                <a:gd name="T22" fmla="*/ 105 w 189"/>
                <a:gd name="T23" fmla="*/ 69 h 320"/>
                <a:gd name="T24" fmla="*/ 100 w 189"/>
                <a:gd name="T25" fmla="*/ 38 h 320"/>
                <a:gd name="T26" fmla="*/ 106 w 189"/>
                <a:gd name="T27" fmla="*/ 28 h 320"/>
                <a:gd name="T28" fmla="*/ 94 w 189"/>
                <a:gd name="T29" fmla="*/ 16 h 320"/>
                <a:gd name="T30" fmla="*/ 82 w 189"/>
                <a:gd name="T31" fmla="*/ 28 h 320"/>
                <a:gd name="T32" fmla="*/ 88 w 189"/>
                <a:gd name="T33" fmla="*/ 38 h 320"/>
                <a:gd name="T34" fmla="*/ 83 w 189"/>
                <a:gd name="T35" fmla="*/ 68 h 320"/>
                <a:gd name="T36" fmla="*/ 43 w 189"/>
                <a:gd name="T37" fmla="*/ 0 h 320"/>
                <a:gd name="T38" fmla="*/ 0 w 189"/>
                <a:gd name="T39" fmla="*/ 4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9" h="320">
                  <a:moveTo>
                    <a:pt x="0" y="45"/>
                  </a:moveTo>
                  <a:cubicBezTo>
                    <a:pt x="0" y="145"/>
                    <a:pt x="0" y="145"/>
                    <a:pt x="0" y="145"/>
                  </a:cubicBezTo>
                  <a:cubicBezTo>
                    <a:pt x="0" y="145"/>
                    <a:pt x="0" y="145"/>
                    <a:pt x="0" y="145"/>
                  </a:cubicBezTo>
                  <a:cubicBezTo>
                    <a:pt x="3" y="150"/>
                    <a:pt x="19" y="154"/>
                    <a:pt x="43" y="157"/>
                  </a:cubicBezTo>
                  <a:cubicBezTo>
                    <a:pt x="43" y="320"/>
                    <a:pt x="43" y="320"/>
                    <a:pt x="43" y="320"/>
                  </a:cubicBezTo>
                  <a:cubicBezTo>
                    <a:pt x="152" y="320"/>
                    <a:pt x="152" y="320"/>
                    <a:pt x="152" y="320"/>
                  </a:cubicBezTo>
                  <a:cubicBezTo>
                    <a:pt x="152" y="156"/>
                    <a:pt x="152" y="156"/>
                    <a:pt x="152" y="156"/>
                  </a:cubicBezTo>
                  <a:cubicBezTo>
                    <a:pt x="172" y="154"/>
                    <a:pt x="186" y="150"/>
                    <a:pt x="189" y="145"/>
                  </a:cubicBezTo>
                  <a:cubicBezTo>
                    <a:pt x="189" y="145"/>
                    <a:pt x="189" y="145"/>
                    <a:pt x="189" y="145"/>
                  </a:cubicBezTo>
                  <a:cubicBezTo>
                    <a:pt x="188" y="45"/>
                    <a:pt x="188" y="45"/>
                    <a:pt x="188" y="45"/>
                  </a:cubicBezTo>
                  <a:cubicBezTo>
                    <a:pt x="185" y="26"/>
                    <a:pt x="169" y="10"/>
                    <a:pt x="146" y="0"/>
                  </a:cubicBezTo>
                  <a:cubicBezTo>
                    <a:pt x="105" y="69"/>
                    <a:pt x="105" y="69"/>
                    <a:pt x="105" y="69"/>
                  </a:cubicBezTo>
                  <a:cubicBezTo>
                    <a:pt x="100" y="38"/>
                    <a:pt x="100" y="38"/>
                    <a:pt x="100" y="38"/>
                  </a:cubicBezTo>
                  <a:cubicBezTo>
                    <a:pt x="104" y="36"/>
                    <a:pt x="106" y="32"/>
                    <a:pt x="106" y="28"/>
                  </a:cubicBezTo>
                  <a:cubicBezTo>
                    <a:pt x="106" y="22"/>
                    <a:pt x="101" y="16"/>
                    <a:pt x="94" y="16"/>
                  </a:cubicBezTo>
                  <a:cubicBezTo>
                    <a:pt x="88" y="16"/>
                    <a:pt x="82" y="22"/>
                    <a:pt x="82" y="28"/>
                  </a:cubicBezTo>
                  <a:cubicBezTo>
                    <a:pt x="82" y="32"/>
                    <a:pt x="85" y="36"/>
                    <a:pt x="88" y="38"/>
                  </a:cubicBezTo>
                  <a:cubicBezTo>
                    <a:pt x="83" y="68"/>
                    <a:pt x="83" y="68"/>
                    <a:pt x="83" y="68"/>
                  </a:cubicBezTo>
                  <a:cubicBezTo>
                    <a:pt x="43" y="0"/>
                    <a:pt x="43" y="0"/>
                    <a:pt x="43" y="0"/>
                  </a:cubicBezTo>
                  <a:cubicBezTo>
                    <a:pt x="20" y="10"/>
                    <a:pt x="4" y="26"/>
                    <a:pt x="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cs typeface="+mn-cs"/>
              </a:endParaRPr>
            </a:p>
          </p:txBody>
        </p:sp>
        <p:sp>
          <p:nvSpPr>
            <p:cNvPr id="80" name="Freeform 276">
              <a:extLst>
                <a:ext uri="{FF2B5EF4-FFF2-40B4-BE49-F238E27FC236}">
                  <a16:creationId xmlns:a16="http://schemas.microsoft.com/office/drawing/2014/main" id="{B7D4FCF1-BD5A-B15D-33EF-6141AAF5EB71}"/>
                </a:ext>
              </a:extLst>
            </p:cNvPr>
            <p:cNvSpPr/>
            <p:nvPr/>
          </p:nvSpPr>
          <p:spPr bwMode="auto">
            <a:xfrm>
              <a:off x="5700126" y="3151041"/>
              <a:ext cx="612739" cy="573621"/>
            </a:xfrm>
            <a:custGeom>
              <a:avLst/>
              <a:gdLst>
                <a:gd name="T0" fmla="*/ 875 w 908"/>
                <a:gd name="T1" fmla="*/ 762 h 850"/>
                <a:gd name="T2" fmla="*/ 843 w 908"/>
                <a:gd name="T3" fmla="*/ 787 h 850"/>
                <a:gd name="T4" fmla="*/ 72 w 908"/>
                <a:gd name="T5" fmla="*/ 787 h 850"/>
                <a:gd name="T6" fmla="*/ 72 w 908"/>
                <a:gd name="T7" fmla="*/ 64 h 850"/>
                <a:gd name="T8" fmla="*/ 96 w 908"/>
                <a:gd name="T9" fmla="*/ 33 h 850"/>
                <a:gd name="T10" fmla="*/ 63 w 908"/>
                <a:gd name="T11" fmla="*/ 0 h 850"/>
                <a:gd name="T12" fmla="*/ 31 w 908"/>
                <a:gd name="T13" fmla="*/ 33 h 850"/>
                <a:gd name="T14" fmla="*/ 55 w 908"/>
                <a:gd name="T15" fmla="*/ 64 h 850"/>
                <a:gd name="T16" fmla="*/ 55 w 908"/>
                <a:gd name="T17" fmla="*/ 787 h 850"/>
                <a:gd name="T18" fmla="*/ 0 w 908"/>
                <a:gd name="T19" fmla="*/ 787 h 850"/>
                <a:gd name="T20" fmla="*/ 0 w 908"/>
                <a:gd name="T21" fmla="*/ 804 h 850"/>
                <a:gd name="T22" fmla="*/ 55 w 908"/>
                <a:gd name="T23" fmla="*/ 804 h 850"/>
                <a:gd name="T24" fmla="*/ 55 w 908"/>
                <a:gd name="T25" fmla="*/ 850 h 850"/>
                <a:gd name="T26" fmla="*/ 72 w 908"/>
                <a:gd name="T27" fmla="*/ 850 h 850"/>
                <a:gd name="T28" fmla="*/ 72 w 908"/>
                <a:gd name="T29" fmla="*/ 804 h 850"/>
                <a:gd name="T30" fmla="*/ 844 w 908"/>
                <a:gd name="T31" fmla="*/ 804 h 850"/>
                <a:gd name="T32" fmla="*/ 875 w 908"/>
                <a:gd name="T33" fmla="*/ 827 h 850"/>
                <a:gd name="T34" fmla="*/ 908 w 908"/>
                <a:gd name="T35" fmla="*/ 794 h 850"/>
                <a:gd name="T36" fmla="*/ 875 w 908"/>
                <a:gd name="T37" fmla="*/ 762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08" h="850">
                  <a:moveTo>
                    <a:pt x="875" y="762"/>
                  </a:moveTo>
                  <a:cubicBezTo>
                    <a:pt x="860" y="762"/>
                    <a:pt x="847" y="773"/>
                    <a:pt x="843" y="787"/>
                  </a:cubicBezTo>
                  <a:cubicBezTo>
                    <a:pt x="72" y="787"/>
                    <a:pt x="72" y="787"/>
                    <a:pt x="72" y="787"/>
                  </a:cubicBezTo>
                  <a:cubicBezTo>
                    <a:pt x="72" y="64"/>
                    <a:pt x="72" y="64"/>
                    <a:pt x="72" y="64"/>
                  </a:cubicBezTo>
                  <a:cubicBezTo>
                    <a:pt x="86" y="60"/>
                    <a:pt x="96" y="48"/>
                    <a:pt x="96" y="33"/>
                  </a:cubicBezTo>
                  <a:cubicBezTo>
                    <a:pt x="96" y="15"/>
                    <a:pt x="81" y="0"/>
                    <a:pt x="63" y="0"/>
                  </a:cubicBezTo>
                  <a:cubicBezTo>
                    <a:pt x="45" y="0"/>
                    <a:pt x="31" y="15"/>
                    <a:pt x="31" y="33"/>
                  </a:cubicBezTo>
                  <a:cubicBezTo>
                    <a:pt x="31" y="48"/>
                    <a:pt x="41" y="60"/>
                    <a:pt x="55" y="64"/>
                  </a:cubicBezTo>
                  <a:cubicBezTo>
                    <a:pt x="55" y="787"/>
                    <a:pt x="55" y="787"/>
                    <a:pt x="55" y="787"/>
                  </a:cubicBezTo>
                  <a:cubicBezTo>
                    <a:pt x="0" y="787"/>
                    <a:pt x="0" y="787"/>
                    <a:pt x="0" y="787"/>
                  </a:cubicBezTo>
                  <a:cubicBezTo>
                    <a:pt x="0" y="804"/>
                    <a:pt x="0" y="804"/>
                    <a:pt x="0" y="804"/>
                  </a:cubicBezTo>
                  <a:cubicBezTo>
                    <a:pt x="55" y="804"/>
                    <a:pt x="55" y="804"/>
                    <a:pt x="55" y="804"/>
                  </a:cubicBezTo>
                  <a:cubicBezTo>
                    <a:pt x="55" y="850"/>
                    <a:pt x="55" y="850"/>
                    <a:pt x="55" y="850"/>
                  </a:cubicBezTo>
                  <a:cubicBezTo>
                    <a:pt x="72" y="850"/>
                    <a:pt x="72" y="850"/>
                    <a:pt x="72" y="850"/>
                  </a:cubicBezTo>
                  <a:cubicBezTo>
                    <a:pt x="72" y="804"/>
                    <a:pt x="72" y="804"/>
                    <a:pt x="72" y="804"/>
                  </a:cubicBezTo>
                  <a:cubicBezTo>
                    <a:pt x="844" y="804"/>
                    <a:pt x="844" y="804"/>
                    <a:pt x="844" y="804"/>
                  </a:cubicBezTo>
                  <a:cubicBezTo>
                    <a:pt x="848" y="817"/>
                    <a:pt x="861" y="827"/>
                    <a:pt x="875" y="827"/>
                  </a:cubicBezTo>
                  <a:cubicBezTo>
                    <a:pt x="893" y="827"/>
                    <a:pt x="908" y="812"/>
                    <a:pt x="908" y="794"/>
                  </a:cubicBezTo>
                  <a:cubicBezTo>
                    <a:pt x="908" y="776"/>
                    <a:pt x="893" y="762"/>
                    <a:pt x="875" y="7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cs typeface="+mn-cs"/>
              </a:endParaRPr>
            </a:p>
          </p:txBody>
        </p:sp>
      </p:grpSp>
      <p:sp>
        <p:nvSpPr>
          <p:cNvPr id="81" name="矩形 80">
            <a:extLst>
              <a:ext uri="{FF2B5EF4-FFF2-40B4-BE49-F238E27FC236}">
                <a16:creationId xmlns:a16="http://schemas.microsoft.com/office/drawing/2014/main" id="{1A8C89C6-FAA2-C9AA-8E28-5B10FA1F6318}"/>
              </a:ext>
            </a:extLst>
          </p:cNvPr>
          <p:cNvSpPr/>
          <p:nvPr/>
        </p:nvSpPr>
        <p:spPr>
          <a:xfrm>
            <a:off x="7767565" y="2959262"/>
            <a:ext cx="2013811" cy="1023357"/>
          </a:xfrm>
          <a:prstGeom prst="rect">
            <a:avLst/>
          </a:prstGeom>
        </p:spPr>
        <p:txBody>
          <a:bodyPr wrap="square">
            <a:spAutoFit/>
          </a:bodyPr>
          <a:lstStyle/>
          <a:p>
            <a:pPr marL="285750" marR="0" lvl="0" indent="-285750" algn="ctr"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14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rPr>
              <a:t>项目立项管理</a:t>
            </a: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a:p>
            <a:pPr marL="285750" marR="0" lvl="0" indent="-285750" algn="ctr"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14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rPr>
              <a:t>项目过程管理</a:t>
            </a: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a:p>
            <a:pPr marL="285750" marR="0" lvl="0" indent="-285750" algn="ctr"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zh-CN" altLang="en-US" sz="14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rPr>
              <a:t>项目积分管理</a:t>
            </a: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cxnSp>
        <p:nvCxnSpPr>
          <p:cNvPr id="82" name="直接连接符 81">
            <a:extLst>
              <a:ext uri="{FF2B5EF4-FFF2-40B4-BE49-F238E27FC236}">
                <a16:creationId xmlns:a16="http://schemas.microsoft.com/office/drawing/2014/main" id="{3FFCE684-5646-55E9-A4EA-90E386D02F54}"/>
              </a:ext>
            </a:extLst>
          </p:cNvPr>
          <p:cNvCxnSpPr/>
          <p:nvPr/>
        </p:nvCxnSpPr>
        <p:spPr>
          <a:xfrm>
            <a:off x="276300" y="836691"/>
            <a:ext cx="3033430" cy="0"/>
          </a:xfrm>
          <a:prstGeom prst="line">
            <a:avLst/>
          </a:prstGeom>
          <a:ln w="38100">
            <a:solidFill>
              <a:schemeClr val="accent5">
                <a:lumMod val="50000"/>
              </a:schemeClr>
            </a:solidFill>
          </a:ln>
        </p:spPr>
        <p:style>
          <a:lnRef idx="1">
            <a:schemeClr val="accent6"/>
          </a:lnRef>
          <a:fillRef idx="0">
            <a:schemeClr val="accent6"/>
          </a:fillRef>
          <a:effectRef idx="0">
            <a:schemeClr val="accent6"/>
          </a:effectRef>
          <a:fontRef idx="minor">
            <a:schemeClr val="tx1"/>
          </a:fontRef>
        </p:style>
      </p:cxnSp>
      <p:sp>
        <p:nvSpPr>
          <p:cNvPr id="83" name="矩形 82">
            <a:extLst>
              <a:ext uri="{FF2B5EF4-FFF2-40B4-BE49-F238E27FC236}">
                <a16:creationId xmlns:a16="http://schemas.microsoft.com/office/drawing/2014/main" id="{6B97785A-708D-2B30-1589-35FD1D45DCAB}"/>
              </a:ext>
            </a:extLst>
          </p:cNvPr>
          <p:cNvSpPr/>
          <p:nvPr/>
        </p:nvSpPr>
        <p:spPr>
          <a:xfrm>
            <a:off x="6569349" y="4502312"/>
            <a:ext cx="4889755" cy="1792514"/>
          </a:xfrm>
          <a:prstGeom prst="rect">
            <a:avLst/>
          </a:prstGeom>
          <a:solidFill>
            <a:schemeClr val="bg1">
              <a:lumMod val="9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solidFill>
                  <a:srgbClr val="FF0000"/>
                </a:solidFill>
              </a:ln>
              <a:solidFill>
                <a:prstClr val="black"/>
              </a:solidFill>
              <a:effectLst/>
              <a:uLnTx/>
              <a:uFillTx/>
              <a:latin typeface="Arial"/>
              <a:ea typeface="微软雅黑"/>
              <a:cs typeface="+mn-cs"/>
            </a:endParaRPr>
          </a:p>
        </p:txBody>
      </p:sp>
      <p:sp>
        <p:nvSpPr>
          <p:cNvPr id="84" name="矩形 83">
            <a:extLst>
              <a:ext uri="{FF2B5EF4-FFF2-40B4-BE49-F238E27FC236}">
                <a16:creationId xmlns:a16="http://schemas.microsoft.com/office/drawing/2014/main" id="{24FF31ED-70B5-868A-ACF5-715832797EF9}"/>
              </a:ext>
            </a:extLst>
          </p:cNvPr>
          <p:cNvSpPr/>
          <p:nvPr/>
        </p:nvSpPr>
        <p:spPr>
          <a:xfrm>
            <a:off x="703349" y="4515488"/>
            <a:ext cx="4889755" cy="1779337"/>
          </a:xfrm>
          <a:prstGeom prst="rect">
            <a:avLst/>
          </a:prstGeom>
          <a:solidFill>
            <a:schemeClr val="bg1">
              <a:lumMod val="95000"/>
            </a:schemeClr>
          </a:solidFill>
          <a:ln>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solidFill>
                  <a:srgbClr val="FF0000"/>
                </a:solidFill>
              </a:ln>
              <a:solidFill>
                <a:prstClr val="black"/>
              </a:solidFill>
              <a:effectLst/>
              <a:uLnTx/>
              <a:uFillTx/>
              <a:latin typeface="Arial"/>
              <a:ea typeface="微软雅黑"/>
              <a:cs typeface="+mn-cs"/>
            </a:endParaRPr>
          </a:p>
        </p:txBody>
      </p:sp>
      <p:sp>
        <p:nvSpPr>
          <p:cNvPr id="85" name="文本框 84">
            <a:extLst>
              <a:ext uri="{FF2B5EF4-FFF2-40B4-BE49-F238E27FC236}">
                <a16:creationId xmlns:a16="http://schemas.microsoft.com/office/drawing/2014/main" id="{6C2EC43B-8447-1024-B9B3-8C1F36A48436}"/>
              </a:ext>
            </a:extLst>
          </p:cNvPr>
          <p:cNvSpPr txBox="1"/>
          <p:nvPr/>
        </p:nvSpPr>
        <p:spPr>
          <a:xfrm>
            <a:off x="633311" y="4025350"/>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srgbClr val="4472C4"/>
                </a:solidFill>
                <a:effectLst/>
                <a:uLnTx/>
                <a:uFillTx/>
                <a:latin typeface="Arial"/>
                <a:ea typeface="微软雅黑"/>
                <a:cs typeface="+mn-cs"/>
              </a:rPr>
              <a:t>综合评价</a:t>
            </a:r>
          </a:p>
        </p:txBody>
      </p:sp>
      <p:sp>
        <p:nvSpPr>
          <p:cNvPr id="86" name="文本框 85">
            <a:extLst>
              <a:ext uri="{FF2B5EF4-FFF2-40B4-BE49-F238E27FC236}">
                <a16:creationId xmlns:a16="http://schemas.microsoft.com/office/drawing/2014/main" id="{7288A176-92AF-8DCF-215A-FCC0C84DFAAC}"/>
              </a:ext>
            </a:extLst>
          </p:cNvPr>
          <p:cNvSpPr txBox="1"/>
          <p:nvPr/>
        </p:nvSpPr>
        <p:spPr>
          <a:xfrm>
            <a:off x="667294" y="4555041"/>
            <a:ext cx="4738183" cy="1319207"/>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a:ln>
                  <a:noFill/>
                </a:ln>
                <a:solidFill>
                  <a:prstClr val="black"/>
                </a:solidFill>
                <a:effectLst/>
                <a:uLnTx/>
                <a:uFillTx/>
                <a:latin typeface="Arial"/>
                <a:ea typeface="微软雅黑"/>
                <a:cs typeface="+mn-cs"/>
              </a:rPr>
              <a:t> 亮点</a:t>
            </a:r>
            <a:r>
              <a:rPr kumimoji="0" lang="en-US" altLang="zh-CN" sz="1600" b="1" i="0" u="none" strike="noStrike" kern="1200" cap="none" spc="0" normalizeH="0" baseline="0" noProof="0">
                <a:ln>
                  <a:noFill/>
                </a:ln>
                <a:solidFill>
                  <a:prstClr val="black"/>
                </a:solidFill>
                <a:effectLst/>
                <a:uLnTx/>
                <a:uFillTx/>
                <a:latin typeface="Arial"/>
                <a:ea typeface="微软雅黑"/>
                <a:cs typeface="+mn-cs"/>
              </a:rPr>
              <a:t>——</a:t>
            </a:r>
            <a:r>
              <a:rPr kumimoji="0" lang="zh-CN" altLang="en-US" sz="1600" b="1" i="0" u="none" strike="noStrike" kern="1200" cap="none" spc="0" normalizeH="0" baseline="0" noProof="0">
                <a:ln>
                  <a:noFill/>
                </a:ln>
                <a:solidFill>
                  <a:prstClr val="black"/>
                </a:solidFill>
                <a:effectLst/>
                <a:uLnTx/>
                <a:uFillTx/>
                <a:latin typeface="Arial"/>
                <a:ea typeface="微软雅黑"/>
                <a:cs typeface="+mn-cs"/>
              </a:rPr>
              <a:t>制度管理趋势向好</a:t>
            </a:r>
            <a:endParaRPr kumimoji="0" lang="en-US" altLang="zh-CN" sz="1600" b="1" i="0" u="none" strike="noStrike" kern="1200" cap="none" spc="0" normalizeH="0" baseline="0" noProof="0">
              <a:ln>
                <a:noFill/>
              </a:ln>
              <a:solidFill>
                <a:prstClr val="black"/>
              </a:solidFill>
              <a:effectLst/>
              <a:uLnTx/>
              <a:uFillTx/>
              <a:latin typeface="Arial"/>
              <a:ea typeface="微软雅黑"/>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400" b="0" i="0" u="none" strike="noStrike" kern="1200" cap="none" spc="0" normalizeH="0" baseline="0" noProof="0">
                <a:ln>
                  <a:noFill/>
                </a:ln>
                <a:solidFill>
                  <a:prstClr val="black"/>
                </a:solidFill>
                <a:effectLst/>
                <a:uLnTx/>
                <a:uFillTx/>
                <a:latin typeface="微软雅黑"/>
                <a:ea typeface="微软雅黑"/>
                <a:cs typeface="+mn-cs"/>
              </a:rPr>
              <a:t>学习及分享管理体系全新迭代后快速响应并运转；</a:t>
            </a:r>
            <a:endParaRPr kumimoji="0" lang="en-US" altLang="zh-CN" sz="1400" b="0" i="0" u="none" strike="noStrike" kern="1200" cap="none" spc="0" normalizeH="0" baseline="0" noProof="0">
              <a:ln>
                <a:noFill/>
              </a:ln>
              <a:solidFill>
                <a:prstClr val="black"/>
              </a:solidFill>
              <a:effectLst/>
              <a:uLnTx/>
              <a:uFillTx/>
              <a:latin typeface="微软雅黑"/>
              <a:ea typeface="微软雅黑"/>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400" b="0" i="0" u="none" strike="noStrike" kern="1200" cap="none" spc="0" normalizeH="0" baseline="0" noProof="0">
                <a:ln>
                  <a:noFill/>
                </a:ln>
                <a:solidFill>
                  <a:prstClr val="black"/>
                </a:solidFill>
                <a:effectLst/>
                <a:uLnTx/>
                <a:uFillTx/>
                <a:latin typeface="微软雅黑"/>
                <a:ea typeface="微软雅黑"/>
                <a:cs typeface="+mn-cs"/>
              </a:rPr>
              <a:t>学习分享积分</a:t>
            </a:r>
            <a:r>
              <a:rPr lang="zh-CN" altLang="en-US" sz="1400">
                <a:solidFill>
                  <a:prstClr val="black"/>
                </a:solidFill>
                <a:latin typeface="微软雅黑"/>
                <a:ea typeface="微软雅黑"/>
              </a:rPr>
              <a:t>大幅</a:t>
            </a:r>
            <a:r>
              <a:rPr kumimoji="0" lang="zh-CN" altLang="en-US" sz="1400" b="0" i="0" u="none" strike="noStrike" kern="1200" cap="none" spc="0" normalizeH="0" baseline="0" noProof="0">
                <a:ln>
                  <a:noFill/>
                </a:ln>
                <a:solidFill>
                  <a:prstClr val="black"/>
                </a:solidFill>
                <a:effectLst/>
                <a:uLnTx/>
                <a:uFillTx/>
                <a:latin typeface="微软雅黑"/>
                <a:ea typeface="微软雅黑"/>
                <a:cs typeface="+mn-cs"/>
              </a:rPr>
              <a:t>增长，三勤制度落地成果明显；</a:t>
            </a:r>
            <a:endParaRPr kumimoji="0" lang="en-US" altLang="zh-CN" sz="1400" b="0" i="0" u="none" strike="noStrike" kern="1200" cap="none" spc="0" normalizeH="0" baseline="0" noProof="0">
              <a:ln>
                <a:noFill/>
              </a:ln>
              <a:solidFill>
                <a:prstClr val="black"/>
              </a:solidFill>
              <a:effectLst/>
              <a:uLnTx/>
              <a:uFillTx/>
              <a:latin typeface="微软雅黑"/>
              <a:ea typeface="微软雅黑"/>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400" b="0" i="0" u="none" strike="noStrike" kern="1200" cap="none" spc="0" normalizeH="0" baseline="0" noProof="0">
                <a:ln>
                  <a:noFill/>
                </a:ln>
                <a:solidFill>
                  <a:prstClr val="black"/>
                </a:solidFill>
                <a:effectLst/>
                <a:uLnTx/>
                <a:uFillTx/>
                <a:latin typeface="微软雅黑"/>
                <a:ea typeface="微软雅黑"/>
                <a:cs typeface="+mn-cs"/>
              </a:rPr>
              <a:t>三勤积分为管理导向的大多数条款得以落地执行。</a:t>
            </a:r>
            <a:endParaRPr kumimoji="0" lang="en-US" altLang="zh-CN" sz="14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87" name="文本框 86">
            <a:extLst>
              <a:ext uri="{FF2B5EF4-FFF2-40B4-BE49-F238E27FC236}">
                <a16:creationId xmlns:a16="http://schemas.microsoft.com/office/drawing/2014/main" id="{ACFE842C-A1FD-EDDD-B7A1-9BCF939D5641}"/>
              </a:ext>
            </a:extLst>
          </p:cNvPr>
          <p:cNvSpPr txBox="1"/>
          <p:nvPr/>
        </p:nvSpPr>
        <p:spPr>
          <a:xfrm>
            <a:off x="6583226" y="4513962"/>
            <a:ext cx="4889755" cy="1642373"/>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a:ln>
                  <a:noFill/>
                </a:ln>
                <a:solidFill>
                  <a:srgbClr val="FF0000"/>
                </a:solidFill>
                <a:effectLst/>
                <a:uLnTx/>
                <a:uFillTx/>
                <a:latin typeface="Arial"/>
                <a:ea typeface="微软雅黑"/>
                <a:cs typeface="+mn-cs"/>
              </a:rPr>
              <a:t>不足</a:t>
            </a:r>
            <a:r>
              <a:rPr kumimoji="0" lang="en-US" altLang="zh-CN" sz="1600" b="1" i="0" u="none" strike="noStrike" kern="1200" cap="none" spc="0" normalizeH="0" baseline="0" noProof="0">
                <a:ln>
                  <a:noFill/>
                </a:ln>
                <a:solidFill>
                  <a:srgbClr val="FF0000"/>
                </a:solidFill>
                <a:effectLst/>
                <a:uLnTx/>
                <a:uFillTx/>
                <a:latin typeface="Arial"/>
                <a:ea typeface="微软雅黑"/>
                <a:cs typeface="+mn-cs"/>
              </a:rPr>
              <a:t>——</a:t>
            </a:r>
            <a:r>
              <a:rPr kumimoji="0" lang="zh-CN" altLang="en-US" sz="1600" b="1" i="0" u="none" strike="noStrike" kern="1200" cap="none" spc="0" normalizeH="0" baseline="0" noProof="0">
                <a:ln>
                  <a:noFill/>
                </a:ln>
                <a:solidFill>
                  <a:srgbClr val="FF0000"/>
                </a:solidFill>
                <a:effectLst/>
                <a:uLnTx/>
                <a:uFillTx/>
                <a:latin typeface="Arial"/>
                <a:ea typeface="微软雅黑"/>
                <a:cs typeface="+mn-cs"/>
              </a:rPr>
              <a:t>落地执行存在较大偏差</a:t>
            </a:r>
            <a:endParaRPr kumimoji="0" lang="en-US" altLang="zh-CN" sz="1600" b="1" i="0" u="none" strike="noStrike" kern="1200" cap="none" spc="0" normalizeH="0" baseline="0" noProof="0">
              <a:ln>
                <a:noFill/>
              </a:ln>
              <a:solidFill>
                <a:srgbClr val="FF0000"/>
              </a:solidFill>
              <a:effectLst/>
              <a:uLnTx/>
              <a:uFillTx/>
              <a:latin typeface="Arial"/>
              <a:ea typeface="微软雅黑"/>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400" b="0" i="0" u="none" strike="noStrike" kern="1200" cap="none" spc="0" normalizeH="0" baseline="0" noProof="0">
                <a:ln>
                  <a:noFill/>
                </a:ln>
                <a:solidFill>
                  <a:prstClr val="black"/>
                </a:solidFill>
                <a:effectLst/>
                <a:uLnTx/>
                <a:uFillTx/>
                <a:latin typeface="微软雅黑"/>
                <a:ea typeface="微软雅黑"/>
                <a:cs typeface="+mn-cs"/>
              </a:rPr>
              <a:t>三勤落地实效未得以体现，</a:t>
            </a:r>
            <a:r>
              <a:rPr kumimoji="0" lang="zh-CN" altLang="en-US" sz="1400" b="1" i="0" u="none" strike="noStrike" kern="1200" cap="none" spc="0" normalizeH="0" baseline="0" noProof="0">
                <a:ln>
                  <a:noFill/>
                </a:ln>
                <a:solidFill>
                  <a:prstClr val="black"/>
                </a:solidFill>
                <a:effectLst/>
                <a:uLnTx/>
                <a:uFillTx/>
                <a:latin typeface="微软雅黑"/>
                <a:ea typeface="微软雅黑"/>
                <a:cs typeface="+mn-cs"/>
              </a:rPr>
              <a:t>存在形式主义学习现象；</a:t>
            </a:r>
            <a:endParaRPr kumimoji="0" lang="en-US" altLang="zh-CN" sz="1400" b="1" i="0" u="none" strike="noStrike" kern="1200" cap="none" spc="0" normalizeH="0" baseline="0" noProof="0">
              <a:ln>
                <a:noFill/>
              </a:ln>
              <a:solidFill>
                <a:prstClr val="black"/>
              </a:solidFill>
              <a:effectLst/>
              <a:uLnTx/>
              <a:uFillTx/>
              <a:latin typeface="微软雅黑"/>
              <a:ea typeface="微软雅黑"/>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400" b="0" i="0" u="none" strike="noStrike" kern="1200" cap="none" spc="0" normalizeH="0" baseline="0" noProof="0">
                <a:ln>
                  <a:noFill/>
                </a:ln>
                <a:solidFill>
                  <a:prstClr val="black"/>
                </a:solidFill>
                <a:effectLst/>
                <a:uLnTx/>
                <a:uFillTx/>
                <a:latin typeface="微软雅黑"/>
                <a:ea typeface="微软雅黑"/>
                <a:cs typeface="+mn-cs"/>
              </a:rPr>
              <a:t>部分条款落地执行不到位，</a:t>
            </a:r>
            <a:r>
              <a:rPr kumimoji="0" lang="zh-CN" altLang="en-US" sz="1400" b="1" i="0" u="none" strike="noStrike" kern="1200" cap="none" spc="0" normalizeH="0" baseline="0" noProof="0">
                <a:ln>
                  <a:noFill/>
                </a:ln>
                <a:solidFill>
                  <a:prstClr val="black"/>
                </a:solidFill>
                <a:effectLst/>
                <a:uLnTx/>
                <a:uFillTx/>
                <a:latin typeface="微软雅黑"/>
                <a:ea typeface="微软雅黑"/>
                <a:cs typeface="+mn-cs"/>
              </a:rPr>
              <a:t>导致部分积分核发错误；</a:t>
            </a:r>
            <a:endParaRPr kumimoji="0" lang="en-US" altLang="zh-CN" sz="1400" b="1" i="0" u="none" strike="noStrike" kern="1200" cap="none" spc="0" normalizeH="0" baseline="0" noProof="0">
              <a:ln>
                <a:noFill/>
              </a:ln>
              <a:solidFill>
                <a:prstClr val="black"/>
              </a:solidFill>
              <a:effectLst/>
              <a:uLnTx/>
              <a:uFillTx/>
              <a:latin typeface="微软雅黑"/>
              <a:ea typeface="微软雅黑"/>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400" b="0" i="0" u="none" strike="noStrike" kern="1200" cap="none" spc="0" normalizeH="0" baseline="0" noProof="0">
                <a:ln>
                  <a:noFill/>
                </a:ln>
                <a:solidFill>
                  <a:prstClr val="black"/>
                </a:solidFill>
                <a:effectLst/>
                <a:uLnTx/>
                <a:uFillTx/>
                <a:latin typeface="微软雅黑"/>
                <a:ea typeface="微软雅黑"/>
                <a:cs typeface="+mn-cs"/>
              </a:rPr>
              <a:t>部分功能未实现系统自动化，</a:t>
            </a:r>
            <a:r>
              <a:rPr kumimoji="0" lang="zh-CN" altLang="en-US" sz="1400" b="1" i="0" u="none" strike="noStrike" kern="1200" cap="none" spc="0" normalizeH="0" baseline="0" noProof="0">
                <a:ln>
                  <a:noFill/>
                </a:ln>
                <a:solidFill>
                  <a:prstClr val="black"/>
                </a:solidFill>
                <a:effectLst/>
                <a:uLnTx/>
                <a:uFillTx/>
                <a:latin typeface="微软雅黑"/>
                <a:ea typeface="微软雅黑"/>
                <a:cs typeface="+mn-cs"/>
              </a:rPr>
              <a:t>手动操作易出现遗漏；</a:t>
            </a:r>
            <a:endParaRPr kumimoji="0" lang="en-US" altLang="zh-CN" sz="1400" b="1" i="0" u="none" strike="noStrike" kern="1200" cap="none" spc="0" normalizeH="0" baseline="0" noProof="0">
              <a:ln>
                <a:noFill/>
              </a:ln>
              <a:solidFill>
                <a:prstClr val="black"/>
              </a:solidFill>
              <a:effectLst/>
              <a:uLnTx/>
              <a:uFillTx/>
              <a:latin typeface="微软雅黑"/>
              <a:ea typeface="微软雅黑"/>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400" b="0" i="0" u="none" strike="noStrike" kern="1200" cap="none" spc="0" normalizeH="0" baseline="0" noProof="0">
                <a:ln>
                  <a:noFill/>
                </a:ln>
                <a:solidFill>
                  <a:prstClr val="black"/>
                </a:solidFill>
                <a:effectLst/>
                <a:uLnTx/>
                <a:uFillTx/>
                <a:latin typeface="微软雅黑"/>
                <a:ea typeface="微软雅黑"/>
                <a:cs typeface="+mn-cs"/>
              </a:rPr>
              <a:t>系统实现的功能，准确性不足、</a:t>
            </a:r>
            <a:r>
              <a:rPr kumimoji="0" lang="zh-CN" altLang="en-US" sz="1400" b="1" i="0" u="none" strike="noStrike" kern="1200" cap="none" spc="0" normalizeH="0" baseline="0" noProof="0">
                <a:ln>
                  <a:noFill/>
                </a:ln>
                <a:solidFill>
                  <a:prstClr val="black"/>
                </a:solidFill>
                <a:effectLst/>
                <a:uLnTx/>
                <a:uFillTx/>
                <a:latin typeface="微软雅黑"/>
                <a:ea typeface="微软雅黑"/>
                <a:cs typeface="+mn-cs"/>
              </a:rPr>
              <a:t>过程审核出现缺失。</a:t>
            </a:r>
            <a:endParaRPr kumimoji="0" lang="en-US" altLang="zh-CN" sz="1400" b="1" i="0" u="none" strike="noStrike" kern="1200" cap="none" spc="0" normalizeH="0" baseline="0" noProof="0">
              <a:ln>
                <a:noFill/>
              </a:ln>
              <a:solidFill>
                <a:prstClr val="black"/>
              </a:solidFill>
              <a:effectLst/>
              <a:uLnTx/>
              <a:uFillTx/>
              <a:latin typeface="微软雅黑"/>
              <a:ea typeface="微软雅黑"/>
              <a:cs typeface="+mn-cs"/>
            </a:endParaRPr>
          </a:p>
        </p:txBody>
      </p:sp>
      <p:sp>
        <p:nvSpPr>
          <p:cNvPr id="88" name="Freeform 151">
            <a:extLst>
              <a:ext uri="{FF2B5EF4-FFF2-40B4-BE49-F238E27FC236}">
                <a16:creationId xmlns:a16="http://schemas.microsoft.com/office/drawing/2014/main" id="{0698E458-2C92-A96C-A822-AAA782010F52}"/>
              </a:ext>
            </a:extLst>
          </p:cNvPr>
          <p:cNvSpPr>
            <a:spLocks noEditPoints="1"/>
          </p:cNvSpPr>
          <p:nvPr/>
        </p:nvSpPr>
        <p:spPr bwMode="auto">
          <a:xfrm>
            <a:off x="8727718" y="1576894"/>
            <a:ext cx="322026" cy="472697"/>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lumMod val="50000"/>
            </a:schemeClr>
          </a:solidFill>
          <a:ln>
            <a:noFill/>
          </a:ln>
          <a:effectLst/>
        </p:spPr>
        <p:txBody>
          <a:bodyPr anchor="ctr">
            <a:scene3d>
              <a:camera prst="orthographicFront"/>
              <a:lightRig rig="threePt" dir="t"/>
            </a:scene3d>
            <a:sp3d contourW="12700">
              <a:contourClr>
                <a:srgbClr val="FFFFFF"/>
              </a:contourClr>
            </a:sp3d>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itchFamily="34" charset="0"/>
              <a:ea typeface="宋体" panose="02010600030101010101" pitchFamily="2" charset="-122"/>
              <a:cs typeface="+mn-cs"/>
            </a:endParaRPr>
          </a:p>
        </p:txBody>
      </p:sp>
    </p:spTree>
    <p:extLst>
      <p:ext uri="{BB962C8B-B14F-4D97-AF65-F5344CB8AC3E}">
        <p14:creationId xmlns:p14="http://schemas.microsoft.com/office/powerpoint/2010/main" val="2198084959"/>
      </p:ext>
    </p:extLst>
  </p:cSld>
  <p:clrMapOvr>
    <a:masterClrMapping/>
  </p:clrMapOvr>
  <mc:AlternateContent xmlns:mc="http://schemas.openxmlformats.org/markup-compatibility/2006">
    <mc:Choice xmlns:p14="http://schemas.microsoft.com/office/powerpoint/2010/main" Requires="p14">
      <p:transition spd="slow" p14:dur="225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占位符 22">
            <a:extLst>
              <a:ext uri="{FF2B5EF4-FFF2-40B4-BE49-F238E27FC236}">
                <a16:creationId xmlns:a16="http://schemas.microsoft.com/office/drawing/2014/main" id="{4B9A525C-B570-4D3C-A2E4-26D594D980B7}"/>
              </a:ext>
            </a:extLst>
          </p:cNvPr>
          <p:cNvSpPr>
            <a:spLocks noGrp="1"/>
          </p:cNvSpPr>
          <p:nvPr>
            <p:ph type="body" sz="quarter" idx="14"/>
          </p:nvPr>
        </p:nvSpPr>
        <p:spPr/>
        <p:txBody>
          <a:bodyPr/>
          <a:lstStyle/>
          <a:p>
            <a:pPr lvl="0"/>
            <a:r>
              <a:rPr lang="en-US" altLang="zh-CN"/>
              <a:t>Part</a:t>
            </a:r>
            <a:r>
              <a:rPr lang="zh-CN" altLang="en-US"/>
              <a:t> </a:t>
            </a:r>
            <a:r>
              <a:rPr lang="en-US" altLang="zh-CN"/>
              <a:t>2</a:t>
            </a:r>
          </a:p>
        </p:txBody>
      </p:sp>
      <p:sp>
        <p:nvSpPr>
          <p:cNvPr id="5" name="标题 4">
            <a:extLst>
              <a:ext uri="{FF2B5EF4-FFF2-40B4-BE49-F238E27FC236}">
                <a16:creationId xmlns:a16="http://schemas.microsoft.com/office/drawing/2014/main" id="{E7704CEC-AE39-49BF-B51E-E30448CDD2C3}"/>
              </a:ext>
            </a:extLst>
          </p:cNvPr>
          <p:cNvSpPr>
            <a:spLocks noGrp="1"/>
          </p:cNvSpPr>
          <p:nvPr>
            <p:ph type="title"/>
          </p:nvPr>
        </p:nvSpPr>
        <p:spPr/>
        <p:txBody>
          <a:bodyPr/>
          <a:lstStyle/>
          <a:p>
            <a:r>
              <a:rPr lang="zh-CN" altLang="en-US"/>
              <a:t>制度落地执行检查情况</a:t>
            </a:r>
          </a:p>
        </p:txBody>
      </p:sp>
      <p:pic>
        <p:nvPicPr>
          <p:cNvPr id="2" name="图片 1" descr="文本&#10;&#10;描述已自动生成">
            <a:extLst>
              <a:ext uri="{FF2B5EF4-FFF2-40B4-BE49-F238E27FC236}">
                <a16:creationId xmlns:a16="http://schemas.microsoft.com/office/drawing/2014/main" id="{3642866F-7753-8C04-00B2-426E97EF22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700" y="383725"/>
            <a:ext cx="2687869" cy="572560"/>
          </a:xfrm>
          <a:prstGeom prst="rect">
            <a:avLst/>
          </a:prstGeom>
        </p:spPr>
      </p:pic>
    </p:spTree>
    <p:extLst>
      <p:ext uri="{BB962C8B-B14F-4D97-AF65-F5344CB8AC3E}">
        <p14:creationId xmlns:p14="http://schemas.microsoft.com/office/powerpoint/2010/main" val="12323476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DljYzUzMWQ4OWI0YzBkYjYzMDRhZTY5ZjZkYmFmYTgifQ=="/>
</p:tagLst>
</file>

<file path=ppt/tags/tag10.xml><?xml version="1.0" encoding="utf-8"?>
<p:tagLst xmlns:a="http://schemas.openxmlformats.org/drawingml/2006/main" xmlns:r="http://schemas.openxmlformats.org/officeDocument/2006/relationships" xmlns:p="http://schemas.openxmlformats.org/presentationml/2006/main">
  <p:tag name="ISLIDE.DIAGRAM" val="#833436;"/>
</p:tagLst>
</file>

<file path=ppt/tags/tag11.xml><?xml version="1.0" encoding="utf-8"?>
<p:tagLst xmlns:a="http://schemas.openxmlformats.org/drawingml/2006/main" xmlns:r="http://schemas.openxmlformats.org/officeDocument/2006/relationships" xmlns:p="http://schemas.openxmlformats.org/presentationml/2006/main">
  <p:tag name="ISLIDE.DIAGRAM" val="#833436;"/>
</p:tagLst>
</file>

<file path=ppt/tags/tag12.xml><?xml version="1.0" encoding="utf-8"?>
<p:tagLst xmlns:a="http://schemas.openxmlformats.org/drawingml/2006/main" xmlns:r="http://schemas.openxmlformats.org/officeDocument/2006/relationships" xmlns:p="http://schemas.openxmlformats.org/presentationml/2006/main">
  <p:tag name="ISLIDE.DIAGRAM" val="#833436;"/>
</p:tagLst>
</file>

<file path=ppt/tags/tag2.xml><?xml version="1.0" encoding="utf-8"?>
<p:tagLst xmlns:a="http://schemas.openxmlformats.org/drawingml/2006/main" xmlns:r="http://schemas.openxmlformats.org/officeDocument/2006/relationships" xmlns:p="http://schemas.openxmlformats.org/presentationml/2006/main">
  <p:tag name="ISLIDE.ICON" val="#32099;"/>
</p:tagLst>
</file>

<file path=ppt/tags/tag3.xml><?xml version="1.0" encoding="utf-8"?>
<p:tagLst xmlns:a="http://schemas.openxmlformats.org/drawingml/2006/main" xmlns:r="http://schemas.openxmlformats.org/officeDocument/2006/relationships" xmlns:p="http://schemas.openxmlformats.org/presentationml/2006/main">
  <p:tag name="ISLIDE.ICON" val="#32099;"/>
</p:tagLst>
</file>

<file path=ppt/tags/tag4.xml><?xml version="1.0" encoding="utf-8"?>
<p:tagLst xmlns:a="http://schemas.openxmlformats.org/drawingml/2006/main" xmlns:r="http://schemas.openxmlformats.org/officeDocument/2006/relationships" xmlns:p="http://schemas.openxmlformats.org/presentationml/2006/main">
  <p:tag name="ISLIDE.ICON" val="#32099;"/>
</p:tagLst>
</file>

<file path=ppt/tags/tag5.xml><?xml version="1.0" encoding="utf-8"?>
<p:tagLst xmlns:a="http://schemas.openxmlformats.org/drawingml/2006/main" xmlns:r="http://schemas.openxmlformats.org/officeDocument/2006/relationships" xmlns:p="http://schemas.openxmlformats.org/presentationml/2006/main">
  <p:tag name="ISLIDE.ICON" val="#32099;"/>
</p:tagLst>
</file>

<file path=ppt/tags/tag6.xml><?xml version="1.0" encoding="utf-8"?>
<p:tagLst xmlns:a="http://schemas.openxmlformats.org/drawingml/2006/main" xmlns:r="http://schemas.openxmlformats.org/officeDocument/2006/relationships" xmlns:p="http://schemas.openxmlformats.org/presentationml/2006/main">
  <p:tag name="ISLIDE.DIAGRAM" val="2d5da97a-d2c2-4fb7-ae7d-b8d48b0e2d68"/>
</p:tagLst>
</file>

<file path=ppt/tags/tag7.xml><?xml version="1.0" encoding="utf-8"?>
<p:tagLst xmlns:a="http://schemas.openxmlformats.org/drawingml/2006/main" xmlns:r="http://schemas.openxmlformats.org/officeDocument/2006/relationships" xmlns:p="http://schemas.openxmlformats.org/presentationml/2006/main">
  <p:tag name="ISLIDE.DIAGRAM" val="#833436;"/>
</p:tagLst>
</file>

<file path=ppt/tags/tag8.xml><?xml version="1.0" encoding="utf-8"?>
<p:tagLst xmlns:a="http://schemas.openxmlformats.org/drawingml/2006/main" xmlns:r="http://schemas.openxmlformats.org/officeDocument/2006/relationships" xmlns:p="http://schemas.openxmlformats.org/presentationml/2006/main">
  <p:tag name="ISLIDE.DIAGRAM" val="#833436;"/>
</p:tagLst>
</file>

<file path=ppt/tags/tag9.xml><?xml version="1.0" encoding="utf-8"?>
<p:tagLst xmlns:a="http://schemas.openxmlformats.org/drawingml/2006/main" xmlns:r="http://schemas.openxmlformats.org/officeDocument/2006/relationships" xmlns:p="http://schemas.openxmlformats.org/presentationml/2006/main">
  <p:tag name="ISLIDE.DIAGRAM" val="#83343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tdgdosz">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主题">
  <a:themeElements>
    <a:clrScheme name="OfficePLUS 标准">
      <a:dk1>
        <a:srgbClr val="000000"/>
      </a:dk1>
      <a:lt1>
        <a:srgbClr val="FFFFFF"/>
      </a:lt1>
      <a:dk2>
        <a:srgbClr val="778495"/>
      </a:dk2>
      <a:lt2>
        <a:srgbClr val="F0F0F0"/>
      </a:lt2>
      <a:accent1>
        <a:srgbClr val="2074FF"/>
      </a:accent1>
      <a:accent2>
        <a:srgbClr val="0BBCE2"/>
      </a:accent2>
      <a:accent3>
        <a:srgbClr val="4B96EB"/>
      </a:accent3>
      <a:accent4>
        <a:srgbClr val="2074FF"/>
      </a:accent4>
      <a:accent5>
        <a:srgbClr val="0BBCE2"/>
      </a:accent5>
      <a:accent6>
        <a:srgbClr val="4B96EB"/>
      </a:accent6>
      <a:hlink>
        <a:srgbClr val="1DBEFF"/>
      </a:hlink>
      <a:folHlink>
        <a:srgbClr val="BFBFBF"/>
      </a:folHlink>
    </a:clrScheme>
    <a:fontScheme name="标准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Default.potx" id="{1D9758C4-BF53-48D5-9F51-21F468A6C710}" vid="{F0E1EFAF-5478-48F0-8152-DA9350739AFC}"/>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PLUS 标准">
    <a:dk1>
      <a:srgbClr val="000000"/>
    </a:dk1>
    <a:lt1>
      <a:srgbClr val="FFFFFF"/>
    </a:lt1>
    <a:dk2>
      <a:srgbClr val="778495"/>
    </a:dk2>
    <a:lt2>
      <a:srgbClr val="F0F0F0"/>
    </a:lt2>
    <a:accent1>
      <a:srgbClr val="2074FF"/>
    </a:accent1>
    <a:accent2>
      <a:srgbClr val="0BBCE2"/>
    </a:accent2>
    <a:accent3>
      <a:srgbClr val="4B96EB"/>
    </a:accent3>
    <a:accent4>
      <a:srgbClr val="2074FF"/>
    </a:accent4>
    <a:accent5>
      <a:srgbClr val="0BBCE2"/>
    </a:accent5>
    <a:accent6>
      <a:srgbClr val="4B96EB"/>
    </a:accent6>
    <a:hlink>
      <a:srgbClr val="1DBEFF"/>
    </a:hlink>
    <a:folHlink>
      <a:srgbClr val="BFBFBF"/>
    </a:folHlink>
  </a:clrScheme>
</a:themeOverride>
</file>

<file path=ppt/theme/themeOverride10.xml><?xml version="1.0" encoding="utf-8"?>
<a:themeOverride xmlns:a="http://schemas.openxmlformats.org/drawingml/2006/main">
  <a:clrScheme name="OfficePLUS 标准">
    <a:dk1>
      <a:srgbClr val="000000"/>
    </a:dk1>
    <a:lt1>
      <a:srgbClr val="FFFFFF"/>
    </a:lt1>
    <a:dk2>
      <a:srgbClr val="778495"/>
    </a:dk2>
    <a:lt2>
      <a:srgbClr val="F0F0F0"/>
    </a:lt2>
    <a:accent1>
      <a:srgbClr val="2074FF"/>
    </a:accent1>
    <a:accent2>
      <a:srgbClr val="0BBCE2"/>
    </a:accent2>
    <a:accent3>
      <a:srgbClr val="4B96EB"/>
    </a:accent3>
    <a:accent4>
      <a:srgbClr val="2074FF"/>
    </a:accent4>
    <a:accent5>
      <a:srgbClr val="0BBCE2"/>
    </a:accent5>
    <a:accent6>
      <a:srgbClr val="4B96EB"/>
    </a:accent6>
    <a:hlink>
      <a:srgbClr val="1DBEFF"/>
    </a:hlink>
    <a:folHlink>
      <a:srgbClr val="BFBFBF"/>
    </a:folHlink>
  </a:clrScheme>
</a:themeOverride>
</file>

<file path=ppt/theme/themeOverride11.xml><?xml version="1.0" encoding="utf-8"?>
<a:themeOverride xmlns:a="http://schemas.openxmlformats.org/drawingml/2006/main">
  <a:clrScheme name="OfficePLUS 标准">
    <a:dk1>
      <a:srgbClr val="000000"/>
    </a:dk1>
    <a:lt1>
      <a:srgbClr val="FFFFFF"/>
    </a:lt1>
    <a:dk2>
      <a:srgbClr val="778495"/>
    </a:dk2>
    <a:lt2>
      <a:srgbClr val="F0F0F0"/>
    </a:lt2>
    <a:accent1>
      <a:srgbClr val="2074FF"/>
    </a:accent1>
    <a:accent2>
      <a:srgbClr val="0BBCE2"/>
    </a:accent2>
    <a:accent3>
      <a:srgbClr val="4B96EB"/>
    </a:accent3>
    <a:accent4>
      <a:srgbClr val="2074FF"/>
    </a:accent4>
    <a:accent5>
      <a:srgbClr val="0BBCE2"/>
    </a:accent5>
    <a:accent6>
      <a:srgbClr val="4B96EB"/>
    </a:accent6>
    <a:hlink>
      <a:srgbClr val="1DBEFF"/>
    </a:hlink>
    <a:folHlink>
      <a:srgbClr val="BFBFBF"/>
    </a:folHlink>
  </a:clrScheme>
</a:themeOverride>
</file>

<file path=ppt/theme/themeOverride2.xml><?xml version="1.0" encoding="utf-8"?>
<a:themeOverride xmlns:a="http://schemas.openxmlformats.org/drawingml/2006/main">
  <a:clrScheme name="OfficePLUS 标准">
    <a:dk1>
      <a:srgbClr val="000000"/>
    </a:dk1>
    <a:lt1>
      <a:srgbClr val="FFFFFF"/>
    </a:lt1>
    <a:dk2>
      <a:srgbClr val="778495"/>
    </a:dk2>
    <a:lt2>
      <a:srgbClr val="F0F0F0"/>
    </a:lt2>
    <a:accent1>
      <a:srgbClr val="2074FF"/>
    </a:accent1>
    <a:accent2>
      <a:srgbClr val="0BBCE2"/>
    </a:accent2>
    <a:accent3>
      <a:srgbClr val="4B96EB"/>
    </a:accent3>
    <a:accent4>
      <a:srgbClr val="2074FF"/>
    </a:accent4>
    <a:accent5>
      <a:srgbClr val="0BBCE2"/>
    </a:accent5>
    <a:accent6>
      <a:srgbClr val="4B96EB"/>
    </a:accent6>
    <a:hlink>
      <a:srgbClr val="1DBEFF"/>
    </a:hlink>
    <a:folHlink>
      <a:srgbClr val="BFBFBF"/>
    </a:folHlink>
  </a:clrScheme>
</a:themeOverride>
</file>

<file path=ppt/theme/themeOverride3.xml><?xml version="1.0" encoding="utf-8"?>
<a:themeOverride xmlns:a="http://schemas.openxmlformats.org/drawingml/2006/main">
  <a:clrScheme name="OfficePLUS 标准">
    <a:dk1>
      <a:srgbClr val="000000"/>
    </a:dk1>
    <a:lt1>
      <a:srgbClr val="FFFFFF"/>
    </a:lt1>
    <a:dk2>
      <a:srgbClr val="778495"/>
    </a:dk2>
    <a:lt2>
      <a:srgbClr val="F0F0F0"/>
    </a:lt2>
    <a:accent1>
      <a:srgbClr val="2074FF"/>
    </a:accent1>
    <a:accent2>
      <a:srgbClr val="0BBCE2"/>
    </a:accent2>
    <a:accent3>
      <a:srgbClr val="4B96EB"/>
    </a:accent3>
    <a:accent4>
      <a:srgbClr val="2074FF"/>
    </a:accent4>
    <a:accent5>
      <a:srgbClr val="0BBCE2"/>
    </a:accent5>
    <a:accent6>
      <a:srgbClr val="4B96EB"/>
    </a:accent6>
    <a:hlink>
      <a:srgbClr val="1DBEFF"/>
    </a:hlink>
    <a:folHlink>
      <a:srgbClr val="BFBFBF"/>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PLUS 标准">
    <a:dk1>
      <a:srgbClr val="000000"/>
    </a:dk1>
    <a:lt1>
      <a:srgbClr val="FFFFFF"/>
    </a:lt1>
    <a:dk2>
      <a:srgbClr val="778495"/>
    </a:dk2>
    <a:lt2>
      <a:srgbClr val="F0F0F0"/>
    </a:lt2>
    <a:accent1>
      <a:srgbClr val="2074FF"/>
    </a:accent1>
    <a:accent2>
      <a:srgbClr val="0BBCE2"/>
    </a:accent2>
    <a:accent3>
      <a:srgbClr val="4B96EB"/>
    </a:accent3>
    <a:accent4>
      <a:srgbClr val="2074FF"/>
    </a:accent4>
    <a:accent5>
      <a:srgbClr val="0BBCE2"/>
    </a:accent5>
    <a:accent6>
      <a:srgbClr val="4B96EB"/>
    </a:accent6>
    <a:hlink>
      <a:srgbClr val="1DBEFF"/>
    </a:hlink>
    <a:folHlink>
      <a:srgbClr val="BFBFBF"/>
    </a:folHlink>
  </a:clrScheme>
</a:themeOverride>
</file>

<file path=ppt/theme/themeOverride6.xml><?xml version="1.0" encoding="utf-8"?>
<a:themeOverride xmlns:a="http://schemas.openxmlformats.org/drawingml/2006/main">
  <a:clrScheme name="o3iu1gg0">
    <a:dk1>
      <a:srgbClr val="000000"/>
    </a:dk1>
    <a:lt1>
      <a:srgbClr val="FFFFFF"/>
    </a:lt1>
    <a:dk2>
      <a:srgbClr val="768394"/>
    </a:dk2>
    <a:lt2>
      <a:srgbClr val="F0F0F0"/>
    </a:lt2>
    <a:accent1>
      <a:srgbClr val="030157"/>
    </a:accent1>
    <a:accent2>
      <a:srgbClr val="0171CF"/>
    </a:accent2>
    <a:accent3>
      <a:srgbClr val="5066A1"/>
    </a:accent3>
    <a:accent4>
      <a:srgbClr val="F2EC00"/>
    </a:accent4>
    <a:accent5>
      <a:srgbClr val="FA8A00"/>
    </a:accent5>
    <a:accent6>
      <a:srgbClr val="FFAC00"/>
    </a:accent6>
    <a:hlink>
      <a:srgbClr val="4276AA"/>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PLUS 标准">
    <a:dk1>
      <a:srgbClr val="000000"/>
    </a:dk1>
    <a:lt1>
      <a:srgbClr val="FFFFFF"/>
    </a:lt1>
    <a:dk2>
      <a:srgbClr val="778495"/>
    </a:dk2>
    <a:lt2>
      <a:srgbClr val="F0F0F0"/>
    </a:lt2>
    <a:accent1>
      <a:srgbClr val="2074FF"/>
    </a:accent1>
    <a:accent2>
      <a:srgbClr val="0BBCE2"/>
    </a:accent2>
    <a:accent3>
      <a:srgbClr val="4B96EB"/>
    </a:accent3>
    <a:accent4>
      <a:srgbClr val="2074FF"/>
    </a:accent4>
    <a:accent5>
      <a:srgbClr val="0BBCE2"/>
    </a:accent5>
    <a:accent6>
      <a:srgbClr val="4B96EB"/>
    </a:accent6>
    <a:hlink>
      <a:srgbClr val="1DBEFF"/>
    </a:hlink>
    <a:folHlink>
      <a:srgbClr val="BFBFBF"/>
    </a:folHlink>
  </a:clrScheme>
</a:themeOverrid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49</Slides>
  <Notes>26</Notes>
  <HiddenSlides>0</HiddenSlides>
  <ScaleCrop>false</ScaleCrop>
  <HeadingPairs>
    <vt:vector size="4" baseType="variant">
      <vt:variant>
        <vt:lpstr>Theme</vt:lpstr>
      </vt:variant>
      <vt:variant>
        <vt:i4>2</vt:i4>
      </vt:variant>
      <vt:variant>
        <vt:lpstr>Slide Titles</vt:lpstr>
      </vt:variant>
      <vt:variant>
        <vt:i4>49</vt:i4>
      </vt:variant>
    </vt:vector>
  </HeadingPairs>
  <TitlesOfParts>
    <vt:vector size="51" baseType="lpstr">
      <vt:lpstr>Office 主题​​</vt:lpstr>
      <vt:lpstr>OfficePLUS 主题</vt:lpstr>
      <vt:lpstr>三勤积分管理制度执行检查报告</vt:lpstr>
      <vt:lpstr>PowerPoint Presentation</vt:lpstr>
      <vt:lpstr>检查背景概述</vt:lpstr>
      <vt:lpstr>PowerPoint Presentation</vt:lpstr>
      <vt:lpstr>PowerPoint Presentation</vt:lpstr>
      <vt:lpstr>PowerPoint Presentation</vt:lpstr>
      <vt:lpstr>PowerPoint Presentation</vt:lpstr>
      <vt:lpstr>PowerPoint Presentation</vt:lpstr>
      <vt:lpstr>制度落地执行检查情况</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管理改善方案</vt:lpstr>
      <vt:lpstr>PowerPoint Presentation</vt:lpstr>
      <vt:lpstr>PowerPoint Presentation</vt:lpstr>
      <vt:lpstr>PowerPoint Presentation</vt:lpstr>
      <vt:lpstr>问责方案</vt:lpstr>
      <vt:lpstr>PowerPoint Presentation</vt:lpstr>
      <vt:lpstr>PowerPoint Presentation</vt:lpstr>
      <vt:lpstr>PowerPoint Presentation</vt:lpstr>
      <vt:lpstr>PowerPoint Presentation</vt:lpstr>
      <vt:lpstr> 请总裁指示！</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呆弟。</dc:creator>
  <cp:revision>1</cp:revision>
  <dcterms:created xsi:type="dcterms:W3CDTF">2017-06-18T08:01:00Z</dcterms:created>
  <dcterms:modified xsi:type="dcterms:W3CDTF">2023-08-23T02:57:56Z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9E1B2B3270214F5DB400CEA75E826E40_12</vt:lpwstr>
  </property>
  <property fmtid="{D5CDD505-2E9C-101B-9397-08002B2CF9AE}" pid="3" name="KSOProductBuildVer">
    <vt:lpwstr>2052-12.1.0.15120</vt:lpwstr>
  </property>
</Properties>
</file>